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0" r:id="rId3"/>
    <p:sldId id="280" r:id="rId4"/>
    <p:sldId id="285" r:id="rId5"/>
    <p:sldId id="284" r:id="rId6"/>
    <p:sldId id="267" r:id="rId7"/>
    <p:sldId id="281" r:id="rId8"/>
    <p:sldId id="286" r:id="rId9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602947-3CAC-40D2-A800-B9977319C9B5}" v="18" dt="2019-08-29T09:40:47.9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430" y="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elore van Ockenburg" userId="3f3870917ce4ddb6" providerId="LiveId" clId="{82326192-E156-4EDF-83C6-9EBD817DBF57}"/>
  </pc:docChgLst>
  <pc:docChgLst>
    <pc:chgData name="Liselore van Ockenburg" userId="3f3870917ce4ddb6" providerId="LiveId" clId="{E15EB0B4-4E88-4A4E-AAB7-54DD338AF1D9}"/>
  </pc:docChgLst>
  <pc:docChgLst>
    <pc:chgData name="Liselore van Ockenburg" userId="3f3870917ce4ddb6" providerId="LiveId" clId="{45602947-3CAC-40D2-A800-B9977319C9B5}"/>
    <pc:docChg chg="custSel mod addSld delSld modSld">
      <pc:chgData name="Liselore van Ockenburg" userId="3f3870917ce4ddb6" providerId="LiveId" clId="{45602947-3CAC-40D2-A800-B9977319C9B5}" dt="2019-09-19T10:10:33.806" v="321" actId="20577"/>
      <pc:docMkLst>
        <pc:docMk/>
      </pc:docMkLst>
      <pc:sldChg chg="modSp">
        <pc:chgData name="Liselore van Ockenburg" userId="3f3870917ce4ddb6" providerId="LiveId" clId="{45602947-3CAC-40D2-A800-B9977319C9B5}" dt="2019-08-29T08:51:39.941" v="3" actId="20577"/>
        <pc:sldMkLst>
          <pc:docMk/>
          <pc:sldMk cId="1892339438" sldId="256"/>
        </pc:sldMkLst>
        <pc:spChg chg="mod">
          <ac:chgData name="Liselore van Ockenburg" userId="3f3870917ce4ddb6" providerId="LiveId" clId="{45602947-3CAC-40D2-A800-B9977319C9B5}" dt="2019-08-29T08:51:39.941" v="3" actId="20577"/>
          <ac:spMkLst>
            <pc:docMk/>
            <pc:sldMk cId="1892339438" sldId="256"/>
            <ac:spMk id="2" creationId="{00000000-0000-0000-0000-000000000000}"/>
          </ac:spMkLst>
        </pc:spChg>
      </pc:sldChg>
      <pc:sldChg chg="modSp">
        <pc:chgData name="Liselore van Ockenburg" userId="3f3870917ce4ddb6" providerId="LiveId" clId="{45602947-3CAC-40D2-A800-B9977319C9B5}" dt="2019-09-09T15:10:26.141" v="307" actId="20577"/>
        <pc:sldMkLst>
          <pc:docMk/>
          <pc:sldMk cId="1927206712" sldId="267"/>
        </pc:sldMkLst>
        <pc:spChg chg="mod">
          <ac:chgData name="Liselore van Ockenburg" userId="3f3870917ce4ddb6" providerId="LiveId" clId="{45602947-3CAC-40D2-A800-B9977319C9B5}" dt="2019-09-09T15:10:26.141" v="307" actId="20577"/>
          <ac:spMkLst>
            <pc:docMk/>
            <pc:sldMk cId="1927206712" sldId="267"/>
            <ac:spMk id="12" creationId="{A8F5A867-5CC8-4AE5-9021-88718B35F6E9}"/>
          </ac:spMkLst>
        </pc:spChg>
      </pc:sldChg>
      <pc:sldChg chg="modSp">
        <pc:chgData name="Liselore van Ockenburg" userId="3f3870917ce4ddb6" providerId="LiveId" clId="{45602947-3CAC-40D2-A800-B9977319C9B5}" dt="2019-09-19T10:10:33.806" v="321" actId="20577"/>
        <pc:sldMkLst>
          <pc:docMk/>
          <pc:sldMk cId="1500250765" sldId="270"/>
        </pc:sldMkLst>
        <pc:spChg chg="mod">
          <ac:chgData name="Liselore van Ockenburg" userId="3f3870917ce4ddb6" providerId="LiveId" clId="{45602947-3CAC-40D2-A800-B9977319C9B5}" dt="2019-09-19T10:10:33.806" v="321" actId="20577"/>
          <ac:spMkLst>
            <pc:docMk/>
            <pc:sldMk cId="1500250765" sldId="270"/>
            <ac:spMk id="15" creationId="{854378D9-D02F-428D-AB9E-A57CD60C4C1D}"/>
          </ac:spMkLst>
        </pc:spChg>
      </pc:sldChg>
      <pc:sldChg chg="delSp add del setBg delDesignElem">
        <pc:chgData name="Liselore van Ockenburg" userId="3f3870917ce4ddb6" providerId="LiveId" clId="{45602947-3CAC-40D2-A800-B9977319C9B5}" dt="2019-08-29T08:57:45.738" v="19" actId="2696"/>
        <pc:sldMkLst>
          <pc:docMk/>
          <pc:sldMk cId="1912297066" sldId="278"/>
        </pc:sldMkLst>
        <pc:picChg chg="del">
          <ac:chgData name="Liselore van Ockenburg" userId="3f3870917ce4ddb6" providerId="LiveId" clId="{45602947-3CAC-40D2-A800-B9977319C9B5}" dt="2019-08-29T08:51:32.104" v="1"/>
          <ac:picMkLst>
            <pc:docMk/>
            <pc:sldMk cId="1912297066" sldId="278"/>
            <ac:picMk id="24" creationId="{3B37BAF8-EA97-496B-9DF6-3D53B6A19978}"/>
          </ac:picMkLst>
        </pc:picChg>
      </pc:sldChg>
      <pc:sldChg chg="del">
        <pc:chgData name="Liselore van Ockenburg" userId="3f3870917ce4ddb6" providerId="LiveId" clId="{45602947-3CAC-40D2-A800-B9977319C9B5}" dt="2019-08-29T09:22:44.163" v="256" actId="2696"/>
        <pc:sldMkLst>
          <pc:docMk/>
          <pc:sldMk cId="49202739" sldId="279"/>
        </pc:sldMkLst>
      </pc:sldChg>
      <pc:sldChg chg="addSp delSp modSp">
        <pc:chgData name="Liselore van Ockenburg" userId="3f3870917ce4ddb6" providerId="LiveId" clId="{45602947-3CAC-40D2-A800-B9977319C9B5}" dt="2019-09-09T15:09:56.491" v="303" actId="20577"/>
        <pc:sldMkLst>
          <pc:docMk/>
          <pc:sldMk cId="1233548915" sldId="280"/>
        </pc:sldMkLst>
        <pc:spChg chg="del mod">
          <ac:chgData name="Liselore van Ockenburg" userId="3f3870917ce4ddb6" providerId="LiveId" clId="{45602947-3CAC-40D2-A800-B9977319C9B5}" dt="2019-09-09T15:09:34.731" v="297" actId="478"/>
          <ac:spMkLst>
            <pc:docMk/>
            <pc:sldMk cId="1233548915" sldId="280"/>
            <ac:spMk id="2" creationId="{8187A1D5-5FBE-4639-9C96-D0E70AC633DA}"/>
          </ac:spMkLst>
        </pc:spChg>
        <pc:spChg chg="add del mod">
          <ac:chgData name="Liselore van Ockenburg" userId="3f3870917ce4ddb6" providerId="LiveId" clId="{45602947-3CAC-40D2-A800-B9977319C9B5}" dt="2019-09-09T15:09:38.679" v="298" actId="478"/>
          <ac:spMkLst>
            <pc:docMk/>
            <pc:sldMk cId="1233548915" sldId="280"/>
            <ac:spMk id="5" creationId="{341E5051-FA0E-47EC-8B76-B7181BBAFA19}"/>
          </ac:spMkLst>
        </pc:spChg>
        <pc:spChg chg="mod ord">
          <ac:chgData name="Liselore van Ockenburg" userId="3f3870917ce4ddb6" providerId="LiveId" clId="{45602947-3CAC-40D2-A800-B9977319C9B5}" dt="2019-09-09T15:09:56.491" v="303" actId="20577"/>
          <ac:spMkLst>
            <pc:docMk/>
            <pc:sldMk cId="1233548915" sldId="280"/>
            <ac:spMk id="11" creationId="{75EB6990-CE82-4408-AC48-A7018C9B26EB}"/>
          </ac:spMkLst>
        </pc:spChg>
        <pc:spChg chg="del">
          <ac:chgData name="Liselore van Ockenburg" userId="3f3870917ce4ddb6" providerId="LiveId" clId="{45602947-3CAC-40D2-A800-B9977319C9B5}" dt="2019-08-29T08:53:15.124" v="4" actId="26606"/>
          <ac:spMkLst>
            <pc:docMk/>
            <pc:sldMk cId="1233548915" sldId="280"/>
            <ac:spMk id="17" creationId="{4351DFE5-F63D-4BE0-BDA9-E3EB88F01AA5}"/>
          </ac:spMkLst>
        </pc:spChg>
        <pc:spChg chg="add">
          <ac:chgData name="Liselore van Ockenburg" userId="3f3870917ce4ddb6" providerId="LiveId" clId="{45602947-3CAC-40D2-A800-B9977319C9B5}" dt="2019-08-29T08:53:15.124" v="4" actId="26606"/>
          <ac:spMkLst>
            <pc:docMk/>
            <pc:sldMk cId="1233548915" sldId="280"/>
            <ac:spMk id="24" creationId="{C95B82D5-A8BB-45BF-BED8-C7B206892100}"/>
          </ac:spMkLst>
        </pc:spChg>
        <pc:spChg chg="add">
          <ac:chgData name="Liselore van Ockenburg" userId="3f3870917ce4ddb6" providerId="LiveId" clId="{45602947-3CAC-40D2-A800-B9977319C9B5}" dt="2019-08-29T08:53:15.124" v="4" actId="26606"/>
          <ac:spMkLst>
            <pc:docMk/>
            <pc:sldMk cId="1233548915" sldId="280"/>
            <ac:spMk id="26" creationId="{296C61EC-FBF4-4216-BE67-6C864D30A01C}"/>
          </ac:spMkLst>
        </pc:spChg>
        <pc:picChg chg="mod">
          <ac:chgData name="Liselore van Ockenburg" userId="3f3870917ce4ddb6" providerId="LiveId" clId="{45602947-3CAC-40D2-A800-B9977319C9B5}" dt="2019-08-29T08:53:15.124" v="4" actId="26606"/>
          <ac:picMkLst>
            <pc:docMk/>
            <pc:sldMk cId="1233548915" sldId="280"/>
            <ac:picMk id="4" creationId="{D68F38DC-71F8-4F21-A22C-880C9DD08073}"/>
          </ac:picMkLst>
        </pc:picChg>
        <pc:picChg chg="mod ord">
          <ac:chgData name="Liselore van Ockenburg" userId="3f3870917ce4ddb6" providerId="LiveId" clId="{45602947-3CAC-40D2-A800-B9977319C9B5}" dt="2019-08-29T08:53:15.124" v="4" actId="26606"/>
          <ac:picMkLst>
            <pc:docMk/>
            <pc:sldMk cId="1233548915" sldId="280"/>
            <ac:picMk id="8" creationId="{E720BB47-C3EE-4045-87CA-263B0240A90E}"/>
          </ac:picMkLst>
        </pc:picChg>
        <pc:picChg chg="del">
          <ac:chgData name="Liselore van Ockenburg" userId="3f3870917ce4ddb6" providerId="LiveId" clId="{45602947-3CAC-40D2-A800-B9977319C9B5}" dt="2019-08-29T08:53:15.124" v="4" actId="26606"/>
          <ac:picMkLst>
            <pc:docMk/>
            <pc:sldMk cId="1233548915" sldId="280"/>
            <ac:picMk id="19" creationId="{3AA16612-ACD2-4A16-8F2B-4514FD6BF28F}"/>
          </ac:picMkLst>
        </pc:picChg>
      </pc:sldChg>
      <pc:sldChg chg="del">
        <pc:chgData name="Liselore van Ockenburg" userId="3f3870917ce4ddb6" providerId="LiveId" clId="{45602947-3CAC-40D2-A800-B9977319C9B5}" dt="2019-08-29T08:59:23.599" v="21" actId="2696"/>
        <pc:sldMkLst>
          <pc:docMk/>
          <pc:sldMk cId="176335821" sldId="281"/>
        </pc:sldMkLst>
      </pc:sldChg>
      <pc:sldChg chg="addSp delSp modSp modAnim">
        <pc:chgData name="Liselore van Ockenburg" userId="3f3870917ce4ddb6" providerId="LiveId" clId="{45602947-3CAC-40D2-A800-B9977319C9B5}" dt="2019-09-09T15:10:45.892" v="309" actId="20577"/>
        <pc:sldMkLst>
          <pc:docMk/>
          <pc:sldMk cId="1764365043" sldId="281"/>
        </pc:sldMkLst>
        <pc:spChg chg="mod">
          <ac:chgData name="Liselore van Ockenburg" userId="3f3870917ce4ddb6" providerId="LiveId" clId="{45602947-3CAC-40D2-A800-B9977319C9B5}" dt="2019-09-09T15:10:45.892" v="309" actId="20577"/>
          <ac:spMkLst>
            <pc:docMk/>
            <pc:sldMk cId="1764365043" sldId="281"/>
            <ac:spMk id="11" creationId="{34881B68-5894-4E89-B784-63AA0086846F}"/>
          </ac:spMkLst>
        </pc:spChg>
        <pc:spChg chg="add mod">
          <ac:chgData name="Liselore van Ockenburg" userId="3f3870917ce4ddb6" providerId="LiveId" clId="{45602947-3CAC-40D2-A800-B9977319C9B5}" dt="2019-08-29T09:21:30.709" v="238" actId="1076"/>
          <ac:spMkLst>
            <pc:docMk/>
            <pc:sldMk cId="1764365043" sldId="281"/>
            <ac:spMk id="12" creationId="{8A7844C6-48A4-4901-B087-5C62CB61B2EE}"/>
          </ac:spMkLst>
        </pc:spChg>
        <pc:spChg chg="mod">
          <ac:chgData name="Liselore van Ockenburg" userId="3f3870917ce4ddb6" providerId="LiveId" clId="{45602947-3CAC-40D2-A800-B9977319C9B5}" dt="2019-08-29T09:33:59.383" v="259" actId="20577"/>
          <ac:spMkLst>
            <pc:docMk/>
            <pc:sldMk cId="1764365043" sldId="281"/>
            <ac:spMk id="13" creationId="{30024741-5F21-468A-B5A8-E94F0B9D687B}"/>
          </ac:spMkLst>
        </pc:spChg>
        <pc:spChg chg="mod">
          <ac:chgData name="Liselore van Ockenburg" userId="3f3870917ce4ddb6" providerId="LiveId" clId="{45602947-3CAC-40D2-A800-B9977319C9B5}" dt="2019-08-29T09:21:21.784" v="237" actId="20577"/>
          <ac:spMkLst>
            <pc:docMk/>
            <pc:sldMk cId="1764365043" sldId="281"/>
            <ac:spMk id="16" creationId="{B8A980FF-675B-4F44-AEE3-09DAE36827E9}"/>
          </ac:spMkLst>
        </pc:spChg>
        <pc:picChg chg="del">
          <ac:chgData name="Liselore van Ockenburg" userId="3f3870917ce4ddb6" providerId="LiveId" clId="{45602947-3CAC-40D2-A800-B9977319C9B5}" dt="2019-08-29T09:21:07.973" v="226" actId="478"/>
          <ac:picMkLst>
            <pc:docMk/>
            <pc:sldMk cId="1764365043" sldId="281"/>
            <ac:picMk id="6" creationId="{E662EDC7-A94F-4709-8867-1645340A00E4}"/>
          </ac:picMkLst>
        </pc:picChg>
        <pc:picChg chg="add">
          <ac:chgData name="Liselore van Ockenburg" userId="3f3870917ce4ddb6" providerId="LiveId" clId="{45602947-3CAC-40D2-A800-B9977319C9B5}" dt="2019-08-29T09:21:16.255" v="227"/>
          <ac:picMkLst>
            <pc:docMk/>
            <pc:sldMk cId="1764365043" sldId="281"/>
            <ac:picMk id="15" creationId="{47A2B4BD-7F3D-4710-9F06-B754ED191B59}"/>
          </ac:picMkLst>
        </pc:picChg>
      </pc:sldChg>
      <pc:sldChg chg="del">
        <pc:chgData name="Liselore van Ockenburg" userId="3f3870917ce4ddb6" providerId="LiveId" clId="{45602947-3CAC-40D2-A800-B9977319C9B5}" dt="2019-08-29T09:15:16.142" v="145" actId="2696"/>
        <pc:sldMkLst>
          <pc:docMk/>
          <pc:sldMk cId="1114878544" sldId="282"/>
        </pc:sldMkLst>
      </pc:sldChg>
      <pc:sldChg chg="delSp modSp del">
        <pc:chgData name="Liselore van Ockenburg" userId="3f3870917ce4ddb6" providerId="LiveId" clId="{45602947-3CAC-40D2-A800-B9977319C9B5}" dt="2019-08-29T09:21:41.927" v="239" actId="2696"/>
        <pc:sldMkLst>
          <pc:docMk/>
          <pc:sldMk cId="3160449859" sldId="283"/>
        </pc:sldMkLst>
        <pc:spChg chg="mod">
          <ac:chgData name="Liselore van Ockenburg" userId="3f3870917ce4ddb6" providerId="LiveId" clId="{45602947-3CAC-40D2-A800-B9977319C9B5}" dt="2019-08-29T09:17:49.023" v="189" actId="20577"/>
          <ac:spMkLst>
            <pc:docMk/>
            <pc:sldMk cId="3160449859" sldId="283"/>
            <ac:spMk id="11" creationId="{EFC0D883-922B-4929-A7DD-3FB95A5109FE}"/>
          </ac:spMkLst>
        </pc:spChg>
        <pc:spChg chg="del mod">
          <ac:chgData name="Liselore van Ockenburg" userId="3f3870917ce4ddb6" providerId="LiveId" clId="{45602947-3CAC-40D2-A800-B9977319C9B5}" dt="2019-08-29T09:18:56.348" v="193"/>
          <ac:spMkLst>
            <pc:docMk/>
            <pc:sldMk cId="3160449859" sldId="283"/>
            <ac:spMk id="12" creationId="{CB016FF7-BEC9-45AE-8C48-0D7F04600E59}"/>
          </ac:spMkLst>
        </pc:spChg>
      </pc:sldChg>
      <pc:sldChg chg="addSp delSp modSp">
        <pc:chgData name="Liselore van Ockenburg" userId="3f3870917ce4ddb6" providerId="LiveId" clId="{45602947-3CAC-40D2-A800-B9977319C9B5}" dt="2019-09-09T15:10:13.567" v="305" actId="20577"/>
        <pc:sldMkLst>
          <pc:docMk/>
          <pc:sldMk cId="588729190" sldId="284"/>
        </pc:sldMkLst>
        <pc:spChg chg="mod">
          <ac:chgData name="Liselore van Ockenburg" userId="3f3870917ce4ddb6" providerId="LiveId" clId="{45602947-3CAC-40D2-A800-B9977319C9B5}" dt="2019-08-29T09:11:10.550" v="29" actId="26606"/>
          <ac:spMkLst>
            <pc:docMk/>
            <pc:sldMk cId="588729190" sldId="284"/>
            <ac:spMk id="2" creationId="{8187A1D5-5FBE-4639-9C96-D0E70AC633DA}"/>
          </ac:spMkLst>
        </pc:spChg>
        <pc:spChg chg="mod ord">
          <ac:chgData name="Liselore van Ockenburg" userId="3f3870917ce4ddb6" providerId="LiveId" clId="{45602947-3CAC-40D2-A800-B9977319C9B5}" dt="2019-09-09T15:10:13.567" v="305" actId="20577"/>
          <ac:spMkLst>
            <pc:docMk/>
            <pc:sldMk cId="588729190" sldId="284"/>
            <ac:spMk id="11" creationId="{75EB6990-CE82-4408-AC48-A7018C9B26EB}"/>
          </ac:spMkLst>
        </pc:spChg>
        <pc:spChg chg="del">
          <ac:chgData name="Liselore van Ockenburg" userId="3f3870917ce4ddb6" providerId="LiveId" clId="{45602947-3CAC-40D2-A800-B9977319C9B5}" dt="2019-08-29T09:11:10.550" v="29" actId="26606"/>
          <ac:spMkLst>
            <pc:docMk/>
            <pc:sldMk cId="588729190" sldId="284"/>
            <ac:spMk id="17" creationId="{4351DFE5-F63D-4BE0-BDA9-E3EB88F01AA5}"/>
          </ac:spMkLst>
        </pc:spChg>
        <pc:picChg chg="add mod">
          <ac:chgData name="Liselore van Ockenburg" userId="3f3870917ce4ddb6" providerId="LiveId" clId="{45602947-3CAC-40D2-A800-B9977319C9B5}" dt="2019-08-29T09:11:10.550" v="29" actId="26606"/>
          <ac:picMkLst>
            <pc:docMk/>
            <pc:sldMk cId="588729190" sldId="284"/>
            <ac:picMk id="4" creationId="{9EFAFDBB-D6FD-4021-92B1-1394CF0C5ADA}"/>
          </ac:picMkLst>
        </pc:picChg>
        <pc:picChg chg="del">
          <ac:chgData name="Liselore van Ockenburg" userId="3f3870917ce4ddb6" providerId="LiveId" clId="{45602947-3CAC-40D2-A800-B9977319C9B5}" dt="2019-08-29T09:10:19.608" v="26" actId="478"/>
          <ac:picMkLst>
            <pc:docMk/>
            <pc:sldMk cId="588729190" sldId="284"/>
            <ac:picMk id="8" creationId="{E720BB47-C3EE-4045-87CA-263B0240A90E}"/>
          </ac:picMkLst>
        </pc:picChg>
        <pc:picChg chg="del">
          <ac:chgData name="Liselore van Ockenburg" userId="3f3870917ce4ddb6" providerId="LiveId" clId="{45602947-3CAC-40D2-A800-B9977319C9B5}" dt="2019-08-29T09:11:10.550" v="29" actId="26606"/>
          <ac:picMkLst>
            <pc:docMk/>
            <pc:sldMk cId="588729190" sldId="284"/>
            <ac:picMk id="19" creationId="{3AA16612-ACD2-4A16-8F2B-4514FD6BF28F}"/>
          </ac:picMkLst>
        </pc:picChg>
        <pc:cxnChg chg="add">
          <ac:chgData name="Liselore van Ockenburg" userId="3f3870917ce4ddb6" providerId="LiveId" clId="{45602947-3CAC-40D2-A800-B9977319C9B5}" dt="2019-08-29T09:11:10.550" v="29" actId="26606"/>
          <ac:cxnSpMkLst>
            <pc:docMk/>
            <pc:sldMk cId="588729190" sldId="284"/>
            <ac:cxnSpMk id="24" creationId="{A7F400EE-A8A5-48AF-B4D6-291B52C6F0B0}"/>
          </ac:cxnSpMkLst>
        </pc:cxnChg>
      </pc:sldChg>
      <pc:sldChg chg="modSp">
        <pc:chgData name="Liselore van Ockenburg" userId="3f3870917ce4ddb6" providerId="LiveId" clId="{45602947-3CAC-40D2-A800-B9977319C9B5}" dt="2019-09-09T15:10:59.842" v="311" actId="20577"/>
        <pc:sldMkLst>
          <pc:docMk/>
          <pc:sldMk cId="232201334" sldId="286"/>
        </pc:sldMkLst>
        <pc:spChg chg="mod">
          <ac:chgData name="Liselore van Ockenburg" userId="3f3870917ce4ddb6" providerId="LiveId" clId="{45602947-3CAC-40D2-A800-B9977319C9B5}" dt="2019-09-09T15:10:59.842" v="311" actId="20577"/>
          <ac:spMkLst>
            <pc:docMk/>
            <pc:sldMk cId="232201334" sldId="286"/>
            <ac:spMk id="5" creationId="{8190129A-2D4D-403C-969E-FA8820ED4E13}"/>
          </ac:spMkLst>
        </pc:spChg>
      </pc:sldChg>
    </pc:docChg>
  </pc:docChgLst>
  <pc:docChgLst>
    <pc:chgData name="Liselore van Ockenburg" userId="3f3870917ce4ddb6" providerId="LiveId" clId="{6E743C2F-883E-4CF6-B981-38B92B47E3CA}"/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19339A-BD84-4D52-AB75-D63733FAF9F3}" type="datetimeFigureOut">
              <a:rPr lang="en-US" smtClean="0"/>
              <a:t>9/19/2019</a:t>
            </a:fld>
            <a:endParaRPr lang="en-US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D595C8-0BB7-442C-B04D-72743AA0E38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1054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19-9-2019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839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19-9-2019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7034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19-9-2019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9971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19-9-2019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6644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19-9-2019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1187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19-9-2019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1134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19-9-2019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07771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19-9-2019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1740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19-9-2019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2429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19-9-2019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1051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19-9-2019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0868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D4384-B9C8-4922-95F9-2320CFC59B2E}" type="datetimeFigureOut">
              <a:rPr lang="nl-NL" smtClean="0"/>
              <a:t>19-9-2019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722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notebook-writing-pencil-start-45718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flickr.com/photos/infomastern/13982836004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youtu.be/n5t7Pzjtqe4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hyperlink" Target="https://anantalaibiethestar28.wordpress.com/2015/02/09/bie-sukrit-youtube-official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7.sv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7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1">
            <a:extLst>
              <a:ext uri="{FF2B5EF4-FFF2-40B4-BE49-F238E27FC236}">
                <a16:creationId xmlns:a16="http://schemas.microsoft.com/office/drawing/2014/main" id="{E20EB187-900F-4AF5-813B-101456D9FD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07C8B62-342B-46F8-A62A-4D35330444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4773" r="7560"/>
          <a:stretch/>
        </p:blipFill>
        <p:spPr>
          <a:xfrm>
            <a:off x="20" y="1"/>
            <a:ext cx="914398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0511" y="1200152"/>
            <a:ext cx="5172879" cy="4457696"/>
          </a:xfrm>
        </p:spPr>
        <p:txBody>
          <a:bodyPr anchor="ctr">
            <a:normAutofit/>
          </a:bodyPr>
          <a:lstStyle/>
          <a:p>
            <a:pPr lvl="0"/>
            <a:r>
              <a:rPr lang="nl-NL" sz="5400" b="1" dirty="0">
                <a:solidFill>
                  <a:srgbClr val="FFFFFF"/>
                </a:solidFill>
              </a:rPr>
              <a:t>Syntheseteksten leren schrijven</a:t>
            </a:r>
            <a:br>
              <a:rPr lang="nl-NL" sz="5400" b="1" dirty="0">
                <a:solidFill>
                  <a:srgbClr val="FFFFFF"/>
                </a:solidFill>
              </a:rPr>
            </a:br>
            <a:br>
              <a:rPr lang="nl-NL" sz="5400" b="1" dirty="0">
                <a:solidFill>
                  <a:srgbClr val="FFFFFF"/>
                </a:solidFill>
              </a:rPr>
            </a:br>
            <a:r>
              <a:rPr lang="nl-NL" sz="5400" b="1" dirty="0">
                <a:solidFill>
                  <a:srgbClr val="FFFFFF"/>
                </a:solidFill>
              </a:rPr>
              <a:t>Les 4</a:t>
            </a:r>
            <a:endParaRPr lang="nl-NL" sz="5400" dirty="0">
              <a:solidFill>
                <a:srgbClr val="FFFFFF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24D17C8-E9C2-48A4-AA36-D7048A6CCC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041918" y="2286000"/>
            <a:ext cx="0" cy="228600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23394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9">
            <a:extLst>
              <a:ext uri="{FF2B5EF4-FFF2-40B4-BE49-F238E27FC236}">
                <a16:creationId xmlns:a16="http://schemas.microsoft.com/office/drawing/2014/main" id="{EB181E26-89C4-4A14-92DE-0F4C4B0E94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568BB3A-32BE-4603-9D4F-989E657C65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7180" r="2" b="13465"/>
          <a:stretch/>
        </p:blipFill>
        <p:spPr>
          <a:xfrm>
            <a:off x="4940497" y="1690689"/>
            <a:ext cx="4203503" cy="2501837"/>
          </a:xfrm>
          <a:custGeom>
            <a:avLst/>
            <a:gdLst>
              <a:gd name="connsiteX0" fmla="*/ 1159248 w 5604670"/>
              <a:gd name="connsiteY0" fmla="*/ 0 h 2501837"/>
              <a:gd name="connsiteX1" fmla="*/ 5604670 w 5604670"/>
              <a:gd name="connsiteY1" fmla="*/ 0 h 2501837"/>
              <a:gd name="connsiteX2" fmla="*/ 5604670 w 5604670"/>
              <a:gd name="connsiteY2" fmla="*/ 2501837 h 2501837"/>
              <a:gd name="connsiteX3" fmla="*/ 0 w 5604670"/>
              <a:gd name="connsiteY3" fmla="*/ 2501837 h 250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4670" h="2501837">
                <a:moveTo>
                  <a:pt x="1159248" y="0"/>
                </a:moveTo>
                <a:lnTo>
                  <a:pt x="5604670" y="0"/>
                </a:lnTo>
                <a:lnTo>
                  <a:pt x="5604670" y="2501837"/>
                </a:lnTo>
                <a:lnTo>
                  <a:pt x="0" y="2501837"/>
                </a:lnTo>
                <a:close/>
              </a:path>
            </a:pathLst>
          </a:cu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D3D6F438-6E3C-482E-B4BD-3832F9F0022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9925" r="2" b="2"/>
          <a:stretch/>
        </p:blipFill>
        <p:spPr>
          <a:xfrm>
            <a:off x="3593306" y="4357117"/>
            <a:ext cx="5550694" cy="2500884"/>
          </a:xfrm>
          <a:custGeom>
            <a:avLst/>
            <a:gdLst>
              <a:gd name="connsiteX0" fmla="*/ 1717230 w 7400925"/>
              <a:gd name="connsiteY0" fmla="*/ 0 h 2500884"/>
              <a:gd name="connsiteX1" fmla="*/ 7400925 w 7400925"/>
              <a:gd name="connsiteY1" fmla="*/ 0 h 2500884"/>
              <a:gd name="connsiteX2" fmla="*/ 7400925 w 7400925"/>
              <a:gd name="connsiteY2" fmla="*/ 2500884 h 2500884"/>
              <a:gd name="connsiteX3" fmla="*/ 0 w 7400925"/>
              <a:gd name="connsiteY3" fmla="*/ 2500884 h 2500884"/>
              <a:gd name="connsiteX4" fmla="*/ 0 w 7400925"/>
              <a:gd name="connsiteY4" fmla="*/ 2500883 h 2500884"/>
              <a:gd name="connsiteX5" fmla="*/ 552186 w 7400925"/>
              <a:gd name="connsiteY5" fmla="*/ 2500883 h 2500884"/>
              <a:gd name="connsiteX6" fmla="*/ 558423 w 7400925"/>
              <a:gd name="connsiteY6" fmla="*/ 2500883 h 25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0925" h="2500884">
                <a:moveTo>
                  <a:pt x="1717230" y="0"/>
                </a:moveTo>
                <a:lnTo>
                  <a:pt x="7400925" y="0"/>
                </a:lnTo>
                <a:lnTo>
                  <a:pt x="7400925" y="2500884"/>
                </a:lnTo>
                <a:lnTo>
                  <a:pt x="0" y="2500884"/>
                </a:lnTo>
                <a:lnTo>
                  <a:pt x="0" y="2500883"/>
                </a:lnTo>
                <a:lnTo>
                  <a:pt x="552186" y="2500883"/>
                </a:lnTo>
                <a:lnTo>
                  <a:pt x="558423" y="2500883"/>
                </a:lnTo>
                <a:close/>
              </a:path>
            </a:pathLst>
          </a:custGeom>
        </p:spPr>
      </p:pic>
      <p:sp>
        <p:nvSpPr>
          <p:cNvPr id="22" name="Freeform 37">
            <a:extLst>
              <a:ext uri="{FF2B5EF4-FFF2-40B4-BE49-F238E27FC236}">
                <a16:creationId xmlns:a16="http://schemas.microsoft.com/office/drawing/2014/main" id="{13958066-7CBD-4B89-8F46-614C4F28BC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1691641"/>
            <a:ext cx="5678446" cy="5166360"/>
          </a:xfrm>
          <a:custGeom>
            <a:avLst/>
            <a:gdLst>
              <a:gd name="connsiteX0" fmla="*/ 0 w 7571262"/>
              <a:gd name="connsiteY0" fmla="*/ 5166360 h 5166360"/>
              <a:gd name="connsiteX1" fmla="*/ 7571262 w 7571262"/>
              <a:gd name="connsiteY1" fmla="*/ 5166360 h 5166360"/>
              <a:gd name="connsiteX2" fmla="*/ 5177382 w 7571262"/>
              <a:gd name="connsiteY2" fmla="*/ 0 h 5166360"/>
              <a:gd name="connsiteX3" fmla="*/ 5171159 w 7571262"/>
              <a:gd name="connsiteY3" fmla="*/ 0 h 5166360"/>
              <a:gd name="connsiteX4" fmla="*/ 3981368 w 7571262"/>
              <a:gd name="connsiteY4" fmla="*/ 0 h 5166360"/>
              <a:gd name="connsiteX5" fmla="*/ 2331323 w 7571262"/>
              <a:gd name="connsiteY5" fmla="*/ 0 h 5166360"/>
              <a:gd name="connsiteX6" fmla="*/ 0 w 7571262"/>
              <a:gd name="connsiteY6" fmla="*/ 0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71262" h="5166360">
                <a:moveTo>
                  <a:pt x="0" y="5166360"/>
                </a:moveTo>
                <a:lnTo>
                  <a:pt x="7571262" y="5166360"/>
                </a:lnTo>
                <a:lnTo>
                  <a:pt x="5177382" y="0"/>
                </a:lnTo>
                <a:lnTo>
                  <a:pt x="5171159" y="0"/>
                </a:lnTo>
                <a:lnTo>
                  <a:pt x="3981368" y="0"/>
                </a:lnTo>
                <a:lnTo>
                  <a:pt x="233132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itel 14">
            <a:extLst>
              <a:ext uri="{FF2B5EF4-FFF2-40B4-BE49-F238E27FC236}">
                <a16:creationId xmlns:a16="http://schemas.microsoft.com/office/drawing/2014/main" id="{854378D9-D02F-428D-AB9E-A57CD60C4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Les 4: </a:t>
            </a:r>
            <a:r>
              <a:rPr lang="en-US" dirty="0" err="1">
                <a:solidFill>
                  <a:schemeClr val="bg1"/>
                </a:solidFill>
              </a:rPr>
              <a:t>Informatie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bewerken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2D5F345-F7A4-4142-94A9-7331D7312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015406"/>
            <a:ext cx="3823334" cy="4065986"/>
          </a:xfrm>
        </p:spPr>
        <p:txBody>
          <a:bodyPr anchor="t">
            <a:noAutofit/>
          </a:bodyPr>
          <a:lstStyle/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dirty="0" err="1"/>
              <a:t>Terugblik</a:t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dirty="0" err="1"/>
              <a:t>Vergezicht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002507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C95B82D5-A8BB-45BF-BED8-C7B2068921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77006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9">
            <a:extLst>
              <a:ext uri="{FF2B5EF4-FFF2-40B4-BE49-F238E27FC236}">
                <a16:creationId xmlns:a16="http://schemas.microsoft.com/office/drawing/2014/main" id="{296C61EC-FBF4-4216-BE67-6C864D30A0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3474" y="484632"/>
            <a:ext cx="275005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>
            <a:hlinkClick r:id="rId2"/>
            <a:extLst>
              <a:ext uri="{FF2B5EF4-FFF2-40B4-BE49-F238E27FC236}">
                <a16:creationId xmlns:a16="http://schemas.microsoft.com/office/drawing/2014/main" id="{D68F38DC-71F8-4F21-A22C-880C9DD080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03504" y="903421"/>
            <a:ext cx="2269998" cy="2269998"/>
          </a:xfrm>
          <a:prstGeom prst="rect">
            <a:avLst/>
          </a:prstGeom>
          <a:effectLst/>
        </p:spPr>
      </p:pic>
      <p:pic>
        <p:nvPicPr>
          <p:cNvPr id="8" name="Afbeelding 7" descr="Afbeelding met vloer, stoel, tafel, muur&#10;&#10;Automatisch gegenereerde beschrijving">
            <a:extLst>
              <a:ext uri="{FF2B5EF4-FFF2-40B4-BE49-F238E27FC236}">
                <a16:creationId xmlns:a16="http://schemas.microsoft.com/office/drawing/2014/main" id="{E720BB47-C3EE-4045-87CA-263B0240A9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4" y="3545545"/>
            <a:ext cx="2269997" cy="2269997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75EB6990-CE82-4408-AC48-A7018C9B26EB}"/>
              </a:ext>
            </a:extLst>
          </p:cNvPr>
          <p:cNvSpPr txBox="1"/>
          <p:nvPr/>
        </p:nvSpPr>
        <p:spPr>
          <a:xfrm>
            <a:off x="3840480" y="1652835"/>
            <a:ext cx="4817136" cy="3785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b="1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Opdracht</a:t>
            </a:r>
            <a:r>
              <a:rPr kumimoji="0" lang="en-US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1 (p. 26)</a:t>
            </a:r>
          </a:p>
          <a:p>
            <a:pPr marL="0"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Lees de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opdracht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.</a:t>
            </a:r>
          </a:p>
          <a:p>
            <a:pPr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Kijk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de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filmclip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.</a:t>
            </a:r>
          </a:p>
          <a:p>
            <a:pPr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Maak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intussen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aantekeningen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op het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observatieformulier</a:t>
            </a:r>
            <a:r>
              <a:rPr lang="en-US" dirty="0"/>
              <a:t> 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(p. 27).</a:t>
            </a:r>
          </a:p>
        </p:txBody>
      </p:sp>
    </p:spTree>
    <p:extLst>
      <p:ext uri="{BB962C8B-B14F-4D97-AF65-F5344CB8AC3E}">
        <p14:creationId xmlns:p14="http://schemas.microsoft.com/office/powerpoint/2010/main" val="1233548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3802FABE-98FB-4E72-8153-582A6E42B14E}"/>
              </a:ext>
            </a:extLst>
          </p:cNvPr>
          <p:cNvSpPr/>
          <p:nvPr/>
        </p:nvSpPr>
        <p:spPr>
          <a:xfrm>
            <a:off x="1115616" y="449974"/>
            <a:ext cx="6552728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9AC7D296-7BD3-49B1-BD22-A2AEA372A60B}"/>
              </a:ext>
            </a:extLst>
          </p:cNvPr>
          <p:cNvSpPr/>
          <p:nvPr/>
        </p:nvSpPr>
        <p:spPr>
          <a:xfrm>
            <a:off x="1115616" y="440668"/>
            <a:ext cx="6552728" cy="28803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D610730-2BEF-4543-8B5B-A5CAB49F03DC}"/>
              </a:ext>
            </a:extLst>
          </p:cNvPr>
          <p:cNvSpPr txBox="1"/>
          <p:nvPr/>
        </p:nvSpPr>
        <p:spPr>
          <a:xfrm>
            <a:off x="1056610" y="82264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Start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0D9F2C7-76ED-473A-8AFA-07A9429E290E}"/>
              </a:ext>
            </a:extLst>
          </p:cNvPr>
          <p:cNvSpPr txBox="1"/>
          <p:nvPr/>
        </p:nvSpPr>
        <p:spPr>
          <a:xfrm>
            <a:off x="7134467" y="82729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Stop</a:t>
            </a: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30024741-5F21-468A-B5A8-E94F0B9D687B}"/>
              </a:ext>
            </a:extLst>
          </p:cNvPr>
          <p:cNvSpPr txBox="1"/>
          <p:nvPr/>
        </p:nvSpPr>
        <p:spPr>
          <a:xfrm>
            <a:off x="6932892" y="2504704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3 min.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15" name="TextBox 17">
            <a:extLst>
              <a:ext uri="{FF2B5EF4-FFF2-40B4-BE49-F238E27FC236}">
                <a16:creationId xmlns:a16="http://schemas.microsoft.com/office/drawing/2014/main" id="{5E44CF04-86D6-4453-8999-ECD1E3D64870}"/>
              </a:ext>
            </a:extLst>
          </p:cNvPr>
          <p:cNvSpPr txBox="1"/>
          <p:nvPr/>
        </p:nvSpPr>
        <p:spPr>
          <a:xfrm>
            <a:off x="6932892" y="4407540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 err="1">
                <a:latin typeface="+mj-lt"/>
                <a:cs typeface="Leelawadee UI Semilight" panose="020B0402040204020203" pitchFamily="34" charset="-34"/>
              </a:rPr>
              <a:t>overleg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7" name="Graphic 16" descr="Zandloper">
            <a:extLst>
              <a:ext uri="{FF2B5EF4-FFF2-40B4-BE49-F238E27FC236}">
                <a16:creationId xmlns:a16="http://schemas.microsoft.com/office/drawing/2014/main" id="{5528CC9A-0E3E-4A5F-9B38-C89BB55BC5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52941" y="1506925"/>
            <a:ext cx="914400" cy="914400"/>
          </a:xfrm>
          <a:prstGeom prst="rect">
            <a:avLst/>
          </a:prstGeom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5370EDE4-4C53-4B20-9A7A-502AEF1EFF0E}"/>
              </a:ext>
            </a:extLst>
          </p:cNvPr>
          <p:cNvSpPr/>
          <p:nvPr/>
        </p:nvSpPr>
        <p:spPr>
          <a:xfrm>
            <a:off x="1115616" y="1881778"/>
            <a:ext cx="48036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nl-NL" dirty="0"/>
          </a:p>
          <a:p>
            <a:r>
              <a:rPr lang="nl-NL" dirty="0"/>
              <a:t>Overleg in je groepje over de volgende vragen:</a:t>
            </a:r>
          </a:p>
          <a:p>
            <a:endParaRPr lang="nl-NL" dirty="0"/>
          </a:p>
          <a:p>
            <a:pPr marL="342900" indent="-342900">
              <a:buFont typeface="+mj-lt"/>
              <a:buAutoNum type="arabicPeriod"/>
            </a:pPr>
            <a:r>
              <a:rPr lang="nl-NL" dirty="0"/>
              <a:t>Er waren twee leerlingen te zien: Puck en Renske. Kun je reconstrueren uit welke stappen hun aanpak bestaat?</a:t>
            </a:r>
          </a:p>
          <a:p>
            <a:pPr marL="342900" indent="-342900">
              <a:buFont typeface="+mj-lt"/>
              <a:buAutoNum type="arabicPeriod"/>
            </a:pPr>
            <a:r>
              <a:rPr lang="nl-NL" dirty="0"/>
              <a:t>Wat waren de overeenkomsten en verschillen?</a:t>
            </a:r>
          </a:p>
        </p:txBody>
      </p:sp>
      <p:pic>
        <p:nvPicPr>
          <p:cNvPr id="16" name="Graphic 15" descr="Chatten">
            <a:extLst>
              <a:ext uri="{FF2B5EF4-FFF2-40B4-BE49-F238E27FC236}">
                <a16:creationId xmlns:a16="http://schemas.microsoft.com/office/drawing/2014/main" id="{B747FC83-0AC7-4526-9D36-76F5E8947C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01303" y="349314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99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8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87A1D5-5FBE-4639-9C96-D0E70AC63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4072" y="629268"/>
            <a:ext cx="4939868" cy="12861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/>
              <a:t>Keuze maken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9EFAFDBB-D6FD-4021-92B1-1394CF0C5A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8" r="24079"/>
          <a:stretch/>
        </p:blipFill>
        <p:spPr>
          <a:xfrm>
            <a:off x="20" y="10"/>
            <a:ext cx="3476673" cy="6857990"/>
          </a:xfrm>
          <a:prstGeom prst="rect">
            <a:avLst/>
          </a:prstGeom>
          <a:effectLst/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810700" y="2115117"/>
            <a:ext cx="4732020" cy="0"/>
          </a:xfrm>
          <a:prstGeom prst="line">
            <a:avLst/>
          </a:prstGeom>
          <a:ln w="19050">
            <a:solidFill>
              <a:srgbClr val="E04E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kstvak 10">
            <a:extLst>
              <a:ext uri="{FF2B5EF4-FFF2-40B4-BE49-F238E27FC236}">
                <a16:creationId xmlns:a16="http://schemas.microsoft.com/office/drawing/2014/main" id="{75EB6990-CE82-4408-AC48-A7018C9B26EB}"/>
              </a:ext>
            </a:extLst>
          </p:cNvPr>
          <p:cNvSpPr txBox="1"/>
          <p:nvPr/>
        </p:nvSpPr>
        <p:spPr>
          <a:xfrm>
            <a:off x="3724073" y="2438400"/>
            <a:ext cx="4939867" cy="3785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b="1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Opdracht</a:t>
            </a:r>
            <a:r>
              <a:rPr kumimoji="0" lang="en-US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2 (p. 28)</a:t>
            </a:r>
          </a:p>
          <a:p>
            <a:pPr marL="0"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R="0" lvl="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Je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hebt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nu twee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verschillende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aanpakken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gezien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en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besproken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.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Beide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aanpakken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zijn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goed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.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Welke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aanpak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past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bij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jou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?</a:t>
            </a:r>
          </a:p>
          <a:p>
            <a:pPr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R="0" lvl="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Maak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en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onderbouw</a:t>
            </a:r>
            <a:r>
              <a:rPr kumimoji="0" lang="en-US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je </a:t>
            </a:r>
            <a:r>
              <a:rPr kumimoji="0" lang="en-US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keuze</a:t>
            </a:r>
            <a:r>
              <a:rPr lang="en-US" dirty="0"/>
              <a:t> in je </a:t>
            </a:r>
            <a:r>
              <a:rPr lang="en-US" dirty="0" err="1"/>
              <a:t>werkboek</a:t>
            </a:r>
            <a:r>
              <a:rPr lang="en-US" dirty="0"/>
              <a:t>.</a:t>
            </a:r>
            <a:endParaRPr kumimoji="0" lang="en-US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88729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3802FABE-98FB-4E72-8153-582A6E42B14E}"/>
              </a:ext>
            </a:extLst>
          </p:cNvPr>
          <p:cNvSpPr/>
          <p:nvPr/>
        </p:nvSpPr>
        <p:spPr>
          <a:xfrm>
            <a:off x="1115616" y="449974"/>
            <a:ext cx="6552728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90B8B9C2-218E-4693-8EE6-9239CDD166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4646212"/>
            <a:ext cx="1136881" cy="1368152"/>
          </a:xfrm>
          <a:prstGeom prst="rect">
            <a:avLst/>
          </a:prstGeom>
        </p:spPr>
      </p:pic>
      <p:sp>
        <p:nvSpPr>
          <p:cNvPr id="7" name="Rectangle 11">
            <a:extLst>
              <a:ext uri="{FF2B5EF4-FFF2-40B4-BE49-F238E27FC236}">
                <a16:creationId xmlns:a16="http://schemas.microsoft.com/office/drawing/2014/main" id="{9AC7D296-7BD3-49B1-BD22-A2AEA372A60B}"/>
              </a:ext>
            </a:extLst>
          </p:cNvPr>
          <p:cNvSpPr/>
          <p:nvPr/>
        </p:nvSpPr>
        <p:spPr>
          <a:xfrm>
            <a:off x="1115616" y="440668"/>
            <a:ext cx="6552728" cy="28803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D610730-2BEF-4543-8B5B-A5CAB49F03DC}"/>
              </a:ext>
            </a:extLst>
          </p:cNvPr>
          <p:cNvSpPr txBox="1"/>
          <p:nvPr/>
        </p:nvSpPr>
        <p:spPr>
          <a:xfrm>
            <a:off x="1056610" y="82264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Start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0D9F2C7-76ED-473A-8AFA-07A9429E290E}"/>
              </a:ext>
            </a:extLst>
          </p:cNvPr>
          <p:cNvSpPr txBox="1"/>
          <p:nvPr/>
        </p:nvSpPr>
        <p:spPr>
          <a:xfrm>
            <a:off x="7134467" y="82729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Stop</a:t>
            </a: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30024741-5F21-468A-B5A8-E94F0B9D687B}"/>
              </a:ext>
            </a:extLst>
          </p:cNvPr>
          <p:cNvSpPr txBox="1"/>
          <p:nvPr/>
        </p:nvSpPr>
        <p:spPr>
          <a:xfrm>
            <a:off x="6932892" y="2644382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15 min.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4" name="Graphic 13" descr="Luidspreker dempen">
            <a:extLst>
              <a:ext uri="{FF2B5EF4-FFF2-40B4-BE49-F238E27FC236}">
                <a16:creationId xmlns:a16="http://schemas.microsoft.com/office/drawing/2014/main" id="{9AF7048D-080D-4A0B-8F03-20BF3F256D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98274" y="3573016"/>
            <a:ext cx="929071" cy="929071"/>
          </a:xfrm>
          <a:prstGeom prst="rect">
            <a:avLst/>
          </a:prstGeom>
        </p:spPr>
      </p:pic>
      <p:sp>
        <p:nvSpPr>
          <p:cNvPr id="15" name="TextBox 17">
            <a:extLst>
              <a:ext uri="{FF2B5EF4-FFF2-40B4-BE49-F238E27FC236}">
                <a16:creationId xmlns:a16="http://schemas.microsoft.com/office/drawing/2014/main" id="{5E44CF04-86D6-4453-8999-ECD1E3D64870}"/>
              </a:ext>
            </a:extLst>
          </p:cNvPr>
          <p:cNvSpPr txBox="1"/>
          <p:nvPr/>
        </p:nvSpPr>
        <p:spPr>
          <a:xfrm>
            <a:off x="6932892" y="4725144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in </a:t>
            </a:r>
            <a:r>
              <a:rPr lang="en-US" sz="2400" b="1" dirty="0" err="1">
                <a:latin typeface="+mj-lt"/>
                <a:cs typeface="Leelawadee UI Semilight" panose="020B0402040204020203" pitchFamily="34" charset="-34"/>
              </a:rPr>
              <a:t>stilte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7" name="Graphic 16" descr="Zandloper">
            <a:extLst>
              <a:ext uri="{FF2B5EF4-FFF2-40B4-BE49-F238E27FC236}">
                <a16:creationId xmlns:a16="http://schemas.microsoft.com/office/drawing/2014/main" id="{5528CC9A-0E3E-4A5F-9B38-C89BB55BC5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52941" y="1506925"/>
            <a:ext cx="914400" cy="914400"/>
          </a:xfrm>
          <a:prstGeom prst="rect">
            <a:avLst/>
          </a:prstGeom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A8F5A867-5CC8-4AE5-9021-88718B35F6E9}"/>
              </a:ext>
            </a:extLst>
          </p:cNvPr>
          <p:cNvSpPr/>
          <p:nvPr/>
        </p:nvSpPr>
        <p:spPr>
          <a:xfrm>
            <a:off x="1056610" y="1527712"/>
            <a:ext cx="49555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nl-NL" b="1" dirty="0">
                <a:solidFill>
                  <a:prstClr val="black"/>
                </a:solidFill>
              </a:rPr>
              <a:t>Opdracht 3 (p. 28)</a:t>
            </a:r>
          </a:p>
          <a:p>
            <a:pPr lvl="0">
              <a:defRPr/>
            </a:pPr>
            <a:endParaRPr lang="nl-NL" dirty="0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prstClr val="black"/>
                </a:solidFill>
              </a:rPr>
              <a:t>In de vorige les heb je drie bronnen bestudeerd.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prstClr val="black"/>
                </a:solidFill>
              </a:rPr>
              <a:t>Uit deze bronnen heb je de belangrijkste informatie geselecteerd.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prstClr val="black"/>
                </a:solidFill>
              </a:rPr>
              <a:t>Je hebt drie deelonderwerpen geformuleerd.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prstClr val="black"/>
                </a:solidFill>
              </a:rPr>
              <a:t>Deze deelonderwerpen ga je nu uitwerken op de manier die je hebt gekozen.</a:t>
            </a:r>
          </a:p>
        </p:txBody>
      </p:sp>
    </p:spTree>
    <p:extLst>
      <p:ext uri="{BB962C8B-B14F-4D97-AF65-F5344CB8AC3E}">
        <p14:creationId xmlns:p14="http://schemas.microsoft.com/office/powerpoint/2010/main" val="192720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9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3802FABE-98FB-4E72-8153-582A6E42B14E}"/>
              </a:ext>
            </a:extLst>
          </p:cNvPr>
          <p:cNvSpPr/>
          <p:nvPr/>
        </p:nvSpPr>
        <p:spPr>
          <a:xfrm>
            <a:off x="1115616" y="449974"/>
            <a:ext cx="6552728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9AC7D296-7BD3-49B1-BD22-A2AEA372A60B}"/>
              </a:ext>
            </a:extLst>
          </p:cNvPr>
          <p:cNvSpPr/>
          <p:nvPr/>
        </p:nvSpPr>
        <p:spPr>
          <a:xfrm>
            <a:off x="1115616" y="440668"/>
            <a:ext cx="6552728" cy="28803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D610730-2BEF-4543-8B5B-A5CAB49F03DC}"/>
              </a:ext>
            </a:extLst>
          </p:cNvPr>
          <p:cNvSpPr txBox="1"/>
          <p:nvPr/>
        </p:nvSpPr>
        <p:spPr>
          <a:xfrm>
            <a:off x="1056610" y="82264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Start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0D9F2C7-76ED-473A-8AFA-07A9429E290E}"/>
              </a:ext>
            </a:extLst>
          </p:cNvPr>
          <p:cNvSpPr txBox="1"/>
          <p:nvPr/>
        </p:nvSpPr>
        <p:spPr>
          <a:xfrm>
            <a:off x="7134467" y="82729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Stop</a:t>
            </a: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30024741-5F21-468A-B5A8-E94F0B9D687B}"/>
              </a:ext>
            </a:extLst>
          </p:cNvPr>
          <p:cNvSpPr txBox="1"/>
          <p:nvPr/>
        </p:nvSpPr>
        <p:spPr>
          <a:xfrm>
            <a:off x="6932892" y="2644382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10 min.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4" name="Graphic 13" descr="Zandloper">
            <a:extLst>
              <a:ext uri="{FF2B5EF4-FFF2-40B4-BE49-F238E27FC236}">
                <a16:creationId xmlns:a16="http://schemas.microsoft.com/office/drawing/2014/main" id="{14708FE0-4E1A-4BF5-83AE-434ECC49A4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52941" y="1506925"/>
            <a:ext cx="914400" cy="914400"/>
          </a:xfrm>
          <a:prstGeom prst="rect">
            <a:avLst/>
          </a:prstGeom>
        </p:spPr>
      </p:pic>
      <p:sp>
        <p:nvSpPr>
          <p:cNvPr id="16" name="TextBox 17">
            <a:extLst>
              <a:ext uri="{FF2B5EF4-FFF2-40B4-BE49-F238E27FC236}">
                <a16:creationId xmlns:a16="http://schemas.microsoft.com/office/drawing/2014/main" id="{B8A980FF-675B-4F44-AEE3-09DAE36827E9}"/>
              </a:ext>
            </a:extLst>
          </p:cNvPr>
          <p:cNvSpPr txBox="1"/>
          <p:nvPr/>
        </p:nvSpPr>
        <p:spPr>
          <a:xfrm>
            <a:off x="6951614" y="4437112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In </a:t>
            </a:r>
            <a:r>
              <a:rPr lang="en-US" sz="2400" b="1" dirty="0" err="1">
                <a:latin typeface="+mj-lt"/>
                <a:cs typeface="Leelawadee UI Semilight" panose="020B0402040204020203" pitchFamily="34" charset="-34"/>
              </a:rPr>
              <a:t>stilte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34881B68-5894-4E89-B784-63AA0086846F}"/>
              </a:ext>
            </a:extLst>
          </p:cNvPr>
          <p:cNvSpPr/>
          <p:nvPr/>
        </p:nvSpPr>
        <p:spPr>
          <a:xfrm>
            <a:off x="1056610" y="1267163"/>
            <a:ext cx="48713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nl-NL" b="1" dirty="0">
                <a:solidFill>
                  <a:prstClr val="black"/>
                </a:solidFill>
              </a:rPr>
              <a:t>Opdracht 4 en 5 (p. 31)</a:t>
            </a:r>
          </a:p>
          <a:p>
            <a:pPr lvl="0">
              <a:defRPr/>
            </a:pPr>
            <a:endParaRPr lang="nl-NL" b="1" dirty="0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nl-NL" dirty="0">
                <a:solidFill>
                  <a:prstClr val="black"/>
                </a:solidFill>
              </a:rPr>
              <a:t>Lees de theorie door. 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nl-NL" dirty="0">
                <a:solidFill>
                  <a:prstClr val="black"/>
                </a:solidFill>
              </a:rPr>
              <a:t>Orden je deelonderwerpen. 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nl-NL" dirty="0">
                <a:solidFill>
                  <a:prstClr val="black"/>
                </a:solidFill>
              </a:rPr>
              <a:t>Schrijf één samenvattende zin op.</a:t>
            </a:r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8A7844C6-48A4-4901-B087-5C62CB61B2EE}"/>
              </a:ext>
            </a:extLst>
          </p:cNvPr>
          <p:cNvSpPr/>
          <p:nvPr/>
        </p:nvSpPr>
        <p:spPr>
          <a:xfrm>
            <a:off x="467544" y="3175618"/>
            <a:ext cx="6346080" cy="25853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i="1" dirty="0">
                <a:solidFill>
                  <a:prstClr val="black"/>
                </a:solidFill>
              </a:rPr>
              <a:t>Voorbeeld Puck en Renske:</a:t>
            </a:r>
          </a:p>
          <a:p>
            <a:pPr>
              <a:defRPr/>
            </a:pPr>
            <a:r>
              <a:rPr lang="nl-NL" dirty="0"/>
              <a:t>Dat er nog nooit zo weinig zee-ijs op de noordpool is geweest, wordt </a:t>
            </a:r>
            <a:r>
              <a:rPr lang="nl-NL" b="1" dirty="0"/>
              <a:t>veroorzaakt</a:t>
            </a:r>
            <a:r>
              <a:rPr lang="nl-NL" dirty="0"/>
              <a:t> door temperaturen die vaker boven het vriespunt zijn, </a:t>
            </a:r>
            <a:r>
              <a:rPr lang="nl-NL" b="1" dirty="0"/>
              <a:t>waardoor</a:t>
            </a:r>
            <a:r>
              <a:rPr lang="nl-NL" dirty="0"/>
              <a:t> het ijs smelt </a:t>
            </a:r>
            <a:r>
              <a:rPr lang="nl-NL" b="1" dirty="0"/>
              <a:t>en</a:t>
            </a:r>
            <a:r>
              <a:rPr lang="nl-NL" dirty="0"/>
              <a:t> de aarde meer warmte opneemt </a:t>
            </a:r>
            <a:r>
              <a:rPr lang="nl-NL" b="1" dirty="0"/>
              <a:t>waardoor</a:t>
            </a:r>
            <a:r>
              <a:rPr lang="nl-NL" dirty="0"/>
              <a:t> het nog warmer wordt, </a:t>
            </a:r>
            <a:r>
              <a:rPr lang="nl-NL" b="1" dirty="0"/>
              <a:t>waardoor</a:t>
            </a:r>
            <a:r>
              <a:rPr lang="nl-NL" dirty="0"/>
              <a:t> dieren minder leefruimte hebben </a:t>
            </a:r>
            <a:r>
              <a:rPr lang="nl-NL" b="1" dirty="0"/>
              <a:t>en</a:t>
            </a:r>
            <a:r>
              <a:rPr lang="nl-NL" dirty="0"/>
              <a:t> het ecosysteem verstoord raakt, waarvoor wel een </a:t>
            </a:r>
            <a:r>
              <a:rPr lang="nl-NL" b="1" dirty="0"/>
              <a:t>oplossing</a:t>
            </a:r>
            <a:r>
              <a:rPr lang="nl-NL" dirty="0"/>
              <a:t> is bedacht door wetenschappers die een systeem met pompen hebben bedacht om ervoor te zorgen dat er meer ijs komt, </a:t>
            </a:r>
            <a:r>
              <a:rPr lang="nl-NL" b="1" dirty="0"/>
              <a:t>maar</a:t>
            </a:r>
            <a:r>
              <a:rPr lang="nl-NL" dirty="0"/>
              <a:t> dit idee kost heel veel geld.</a:t>
            </a:r>
          </a:p>
        </p:txBody>
      </p:sp>
      <p:pic>
        <p:nvPicPr>
          <p:cNvPr id="15" name="Graphic 14" descr="Luidspreker dempen">
            <a:extLst>
              <a:ext uri="{FF2B5EF4-FFF2-40B4-BE49-F238E27FC236}">
                <a16:creationId xmlns:a16="http://schemas.microsoft.com/office/drawing/2014/main" id="{47A2B4BD-7F3D-4710-9F06-B754ED191B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98274" y="3573016"/>
            <a:ext cx="929071" cy="929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36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8190129A-2D4D-403C-969E-FA8820ED4E13}"/>
              </a:ext>
            </a:extLst>
          </p:cNvPr>
          <p:cNvSpPr txBox="1">
            <a:spLocks/>
          </p:cNvSpPr>
          <p:nvPr/>
        </p:nvSpPr>
        <p:spPr>
          <a:xfrm>
            <a:off x="1043608" y="692696"/>
            <a:ext cx="4644008" cy="1979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nl-NL" sz="1800" b="1" dirty="0">
                <a:solidFill>
                  <a:srgbClr val="000000"/>
                </a:solidFill>
              </a:rPr>
              <a:t>Opdracht 6 (p. 32)</a:t>
            </a:r>
          </a:p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endParaRPr lang="nl-NL" sz="18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nl-NL" sz="1800" dirty="0">
                <a:solidFill>
                  <a:srgbClr val="000000"/>
                </a:solidFill>
              </a:rPr>
              <a:t>Noteer in je werkboek wat het belangrijkste is dat je hebt geleerd van deze les.</a:t>
            </a:r>
            <a:endParaRPr lang="en-US" sz="1800" dirty="0">
              <a:solidFill>
                <a:srgbClr val="000000"/>
              </a:solidFill>
            </a:endParaRPr>
          </a:p>
        </p:txBody>
      </p:sp>
      <p:pic>
        <p:nvPicPr>
          <p:cNvPr id="3" name="Graphic 2" descr="Hoofd met radertjes">
            <a:extLst>
              <a:ext uri="{FF2B5EF4-FFF2-40B4-BE49-F238E27FC236}">
                <a16:creationId xmlns:a16="http://schemas.microsoft.com/office/drawing/2014/main" id="{ADE62C0A-F337-4091-BF49-C1B759CB7F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17522" y="767916"/>
            <a:ext cx="914400" cy="914400"/>
          </a:xfrm>
          <a:prstGeom prst="rect">
            <a:avLst/>
          </a:prstGeom>
        </p:spPr>
      </p:pic>
      <p:sp>
        <p:nvSpPr>
          <p:cNvPr id="8" name="TextBox 17">
            <a:extLst>
              <a:ext uri="{FF2B5EF4-FFF2-40B4-BE49-F238E27FC236}">
                <a16:creationId xmlns:a16="http://schemas.microsoft.com/office/drawing/2014/main" id="{D42F34DD-619B-4DEF-BFCD-1059519F6B25}"/>
              </a:ext>
            </a:extLst>
          </p:cNvPr>
          <p:cNvSpPr txBox="1"/>
          <p:nvPr/>
        </p:nvSpPr>
        <p:spPr>
          <a:xfrm>
            <a:off x="6453457" y="1844824"/>
            <a:ext cx="1442530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 err="1">
                <a:latin typeface="+mj-lt"/>
                <a:cs typeface="Leelawadee UI Semilight" panose="020B0402040204020203" pitchFamily="34" charset="-34"/>
              </a:rPr>
              <a:t>reflectie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22013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315</Words>
  <Application>Microsoft Office PowerPoint</Application>
  <PresentationFormat>Diavoorstelling (4:3)</PresentationFormat>
  <Paragraphs>53</Paragraphs>
  <Slides>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2" baseType="lpstr">
      <vt:lpstr>Arial</vt:lpstr>
      <vt:lpstr>Calibri</vt:lpstr>
      <vt:lpstr>Leelawadee UI Semilight</vt:lpstr>
      <vt:lpstr>Office Theme</vt:lpstr>
      <vt:lpstr>Syntheseteksten leren schrijven  Les 4</vt:lpstr>
      <vt:lpstr>Les 4: Informatie bewerken</vt:lpstr>
      <vt:lpstr>PowerPoint-presentatie</vt:lpstr>
      <vt:lpstr>PowerPoint-presentatie</vt:lpstr>
      <vt:lpstr>Keuze maken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Syntheseteksten leren schrijven  Les 4</dc:title>
  <dc:creator>Liselore van Ockenburg</dc:creator>
  <cp:lastModifiedBy>Liselore van Ockenburg</cp:lastModifiedBy>
  <cp:revision>1</cp:revision>
  <dcterms:created xsi:type="dcterms:W3CDTF">2019-08-29T08:53:13Z</dcterms:created>
  <dcterms:modified xsi:type="dcterms:W3CDTF">2019-09-19T10:10:42Z</dcterms:modified>
</cp:coreProperties>
</file>