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5" r:id="rId5"/>
    <p:sldId id="267" r:id="rId6"/>
    <p:sldId id="327" r:id="rId7"/>
    <p:sldId id="325" r:id="rId8"/>
    <p:sldId id="326" r:id="rId9"/>
    <p:sldId id="286" r:id="rId1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64C03E-7BD6-4846-97B5-40D11A7ECFD2}" v="20" dt="2019-08-29T10:20:52.3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0" y="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elore van Ockenburg" userId="3f3870917ce4ddb6" providerId="LiveId" clId="{E79ED7A0-5996-4A76-9195-C4DC4FC81B38}"/>
  </pc:docChgLst>
  <pc:docChgLst>
    <pc:chgData name="Liselore van Ockenburg" userId="3f3870917ce4ddb6" providerId="LiveId" clId="{E15EB0B4-4E88-4A4E-AAB7-54DD338AF1D9}"/>
  </pc:docChgLst>
  <pc:docChgLst>
    <pc:chgData name="Liselore van Ockenburg" userId="3f3870917ce4ddb6" providerId="LiveId" clId="{D864C03E-7BD6-4846-97B5-40D11A7ECFD2}"/>
    <pc:docChg chg="custSel addSld delSld modSld sldOrd">
      <pc:chgData name="Liselore van Ockenburg" userId="3f3870917ce4ddb6" providerId="LiveId" clId="{D864C03E-7BD6-4846-97B5-40D11A7ECFD2}" dt="2019-09-15T10:07:32.629" v="307" actId="1076"/>
      <pc:docMkLst>
        <pc:docMk/>
      </pc:docMkLst>
      <pc:sldChg chg="modSp">
        <pc:chgData name="Liselore van Ockenburg" userId="3f3870917ce4ddb6" providerId="LiveId" clId="{D864C03E-7BD6-4846-97B5-40D11A7ECFD2}" dt="2019-08-29T12:58:20.809" v="285" actId="20577"/>
        <pc:sldMkLst>
          <pc:docMk/>
          <pc:sldMk cId="1892339438" sldId="256"/>
        </pc:sldMkLst>
        <pc:spChg chg="mod">
          <ac:chgData name="Liselore van Ockenburg" userId="3f3870917ce4ddb6" providerId="LiveId" clId="{D864C03E-7BD6-4846-97B5-40D11A7ECFD2}" dt="2019-08-29T12:58:20.809" v="285" actId="20577"/>
          <ac:spMkLst>
            <pc:docMk/>
            <pc:sldMk cId="1892339438" sldId="256"/>
            <ac:spMk id="2" creationId="{00000000-0000-0000-0000-000000000000}"/>
          </ac:spMkLst>
        </pc:spChg>
      </pc:sldChg>
      <pc:sldChg chg="modSp modAnim">
        <pc:chgData name="Liselore van Ockenburg" userId="3f3870917ce4ddb6" providerId="LiveId" clId="{D864C03E-7BD6-4846-97B5-40D11A7ECFD2}" dt="2019-09-09T15:12:37.821" v="298" actId="20577"/>
        <pc:sldMkLst>
          <pc:docMk/>
          <pc:sldMk cId="1927206712" sldId="267"/>
        </pc:sldMkLst>
        <pc:spChg chg="mod">
          <ac:chgData name="Liselore van Ockenburg" userId="3f3870917ce4ddb6" providerId="LiveId" clId="{D864C03E-7BD6-4846-97B5-40D11A7ECFD2}" dt="2019-09-09T15:12:37.821" v="298" actId="20577"/>
          <ac:spMkLst>
            <pc:docMk/>
            <pc:sldMk cId="1927206712" sldId="267"/>
            <ac:spMk id="12" creationId="{A8F5A867-5CC8-4AE5-9021-88718B35F6E9}"/>
          </ac:spMkLst>
        </pc:spChg>
        <pc:spChg chg="mod">
          <ac:chgData name="Liselore van Ockenburg" userId="3f3870917ce4ddb6" providerId="LiveId" clId="{D864C03E-7BD6-4846-97B5-40D11A7ECFD2}" dt="2019-08-29T10:18:54.215" v="139" actId="20577"/>
          <ac:spMkLst>
            <pc:docMk/>
            <pc:sldMk cId="1927206712" sldId="267"/>
            <ac:spMk id="13" creationId="{30024741-5F21-468A-B5A8-E94F0B9D687B}"/>
          </ac:spMkLst>
        </pc:spChg>
      </pc:sldChg>
      <pc:sldChg chg="del">
        <pc:chgData name="Liselore van Ockenburg" userId="3f3870917ce4ddb6" providerId="LiveId" clId="{D864C03E-7BD6-4846-97B5-40D11A7ECFD2}" dt="2019-08-29T10:17:28.198" v="135" actId="2696"/>
        <pc:sldMkLst>
          <pc:docMk/>
          <pc:sldMk cId="1763953240" sldId="279"/>
        </pc:sldMkLst>
      </pc:sldChg>
      <pc:sldChg chg="modSp">
        <pc:chgData name="Liselore van Ockenburg" userId="3f3870917ce4ddb6" providerId="LiveId" clId="{D864C03E-7BD6-4846-97B5-40D11A7ECFD2}" dt="2019-08-29T12:58:26.631" v="287" actId="20577"/>
        <pc:sldMkLst>
          <pc:docMk/>
          <pc:sldMk cId="1023412802" sldId="280"/>
        </pc:sldMkLst>
        <pc:spChg chg="mod">
          <ac:chgData name="Liselore van Ockenburg" userId="3f3870917ce4ddb6" providerId="LiveId" clId="{D864C03E-7BD6-4846-97B5-40D11A7ECFD2}" dt="2019-08-29T12:58:26.631" v="287" actId="20577"/>
          <ac:spMkLst>
            <pc:docMk/>
            <pc:sldMk cId="1023412802" sldId="280"/>
            <ac:spMk id="15" creationId="{854378D9-D02F-428D-AB9E-A57CD60C4C1D}"/>
          </ac:spMkLst>
        </pc:spChg>
      </pc:sldChg>
      <pc:sldChg chg="addSp delSp modSp">
        <pc:chgData name="Liselore van Ockenburg" userId="3f3870917ce4ddb6" providerId="LiveId" clId="{D864C03E-7BD6-4846-97B5-40D11A7ECFD2}" dt="2019-09-15T10:07:32.629" v="307" actId="1076"/>
        <pc:sldMkLst>
          <pc:docMk/>
          <pc:sldMk cId="1233548915" sldId="281"/>
        </pc:sldMkLst>
        <pc:spChg chg="del mod">
          <ac:chgData name="Liselore van Ockenburg" userId="3f3870917ce4ddb6" providerId="LiveId" clId="{D864C03E-7BD6-4846-97B5-40D11A7ECFD2}" dt="2019-09-09T15:11:39.141" v="288" actId="478"/>
          <ac:spMkLst>
            <pc:docMk/>
            <pc:sldMk cId="1233548915" sldId="281"/>
            <ac:spMk id="2" creationId="{8187A1D5-5FBE-4639-9C96-D0E70AC633DA}"/>
          </ac:spMkLst>
        </pc:spChg>
        <pc:spChg chg="add del mod">
          <ac:chgData name="Liselore van Ockenburg" userId="3f3870917ce4ddb6" providerId="LiveId" clId="{D864C03E-7BD6-4846-97B5-40D11A7ECFD2}" dt="2019-09-09T15:11:43.556" v="289" actId="478"/>
          <ac:spMkLst>
            <pc:docMk/>
            <pc:sldMk cId="1233548915" sldId="281"/>
            <ac:spMk id="4" creationId="{4A9C16F8-9FBC-4AC7-AAF4-1E74724EF060}"/>
          </ac:spMkLst>
        </pc:spChg>
        <pc:spChg chg="mod ord">
          <ac:chgData name="Liselore van Ockenburg" userId="3f3870917ce4ddb6" providerId="LiveId" clId="{D864C03E-7BD6-4846-97B5-40D11A7ECFD2}" dt="2019-09-09T15:12:16.543" v="296" actId="20577"/>
          <ac:spMkLst>
            <pc:docMk/>
            <pc:sldMk cId="1233548915" sldId="281"/>
            <ac:spMk id="7" creationId="{285DAEBF-65C5-448E-84E2-62F5C09F8058}"/>
          </ac:spMkLst>
        </pc:spChg>
        <pc:spChg chg="del">
          <ac:chgData name="Liselore van Ockenburg" userId="3f3870917ce4ddb6" providerId="LiveId" clId="{D864C03E-7BD6-4846-97B5-40D11A7ECFD2}" dt="2019-08-29T09:50:43.620" v="0" actId="26606"/>
          <ac:spMkLst>
            <pc:docMk/>
            <pc:sldMk cId="1233548915" sldId="281"/>
            <ac:spMk id="17" creationId="{4351DFE5-F63D-4BE0-BDA9-E3EB88F01AA5}"/>
          </ac:spMkLst>
        </pc:spChg>
        <pc:spChg chg="add">
          <ac:chgData name="Liselore van Ockenburg" userId="3f3870917ce4ddb6" providerId="LiveId" clId="{D864C03E-7BD6-4846-97B5-40D11A7ECFD2}" dt="2019-08-29T09:50:43.620" v="0" actId="26606"/>
          <ac:spMkLst>
            <pc:docMk/>
            <pc:sldMk cId="1233548915" sldId="281"/>
            <ac:spMk id="24" creationId="{A98BC887-4916-4227-9F48-3B078D238FAF}"/>
          </ac:spMkLst>
        </pc:spChg>
        <pc:spChg chg="add">
          <ac:chgData name="Liselore van Ockenburg" userId="3f3870917ce4ddb6" providerId="LiveId" clId="{D864C03E-7BD6-4846-97B5-40D11A7ECFD2}" dt="2019-08-29T09:50:43.620" v="0" actId="26606"/>
          <ac:spMkLst>
            <pc:docMk/>
            <pc:sldMk cId="1233548915" sldId="281"/>
            <ac:spMk id="26" creationId="{1AD6DCFA-0E71-4650-A5E4-3C20E73EB6C9}"/>
          </ac:spMkLst>
        </pc:spChg>
        <pc:picChg chg="mod">
          <ac:chgData name="Liselore van Ockenburg" userId="3f3870917ce4ddb6" providerId="LiveId" clId="{D864C03E-7BD6-4846-97B5-40D11A7ECFD2}" dt="2019-09-15T10:07:30.556" v="306" actId="1076"/>
          <ac:picMkLst>
            <pc:docMk/>
            <pc:sldMk cId="1233548915" sldId="281"/>
            <ac:picMk id="8" creationId="{E720BB47-C3EE-4045-87CA-263B0240A90E}"/>
          </ac:picMkLst>
        </pc:picChg>
        <pc:picChg chg="mod">
          <ac:chgData name="Liselore van Ockenburg" userId="3f3870917ce4ddb6" providerId="LiveId" clId="{D864C03E-7BD6-4846-97B5-40D11A7ECFD2}" dt="2019-09-15T10:07:32.629" v="307" actId="1076"/>
          <ac:picMkLst>
            <pc:docMk/>
            <pc:sldMk cId="1233548915" sldId="281"/>
            <ac:picMk id="9" creationId="{E68F3D9F-6766-4939-8B37-42B43FE78F8C}"/>
          </ac:picMkLst>
        </pc:picChg>
        <pc:picChg chg="del">
          <ac:chgData name="Liselore van Ockenburg" userId="3f3870917ce4ddb6" providerId="LiveId" clId="{D864C03E-7BD6-4846-97B5-40D11A7ECFD2}" dt="2019-08-29T09:50:43.620" v="0" actId="26606"/>
          <ac:picMkLst>
            <pc:docMk/>
            <pc:sldMk cId="1233548915" sldId="281"/>
            <ac:picMk id="19" creationId="{3AA16612-ACD2-4A16-8F2B-4514FD6BF28F}"/>
          </ac:picMkLst>
        </pc:picChg>
      </pc:sldChg>
      <pc:sldChg chg="del">
        <pc:chgData name="Liselore van Ockenburg" userId="3f3870917ce4ddb6" providerId="LiveId" clId="{D864C03E-7BD6-4846-97B5-40D11A7ECFD2}" dt="2019-08-29T09:51:38.177" v="8" actId="2696"/>
        <pc:sldMkLst>
          <pc:docMk/>
          <pc:sldMk cId="176335821" sldId="282"/>
        </pc:sldMkLst>
      </pc:sldChg>
      <pc:sldChg chg="del">
        <pc:chgData name="Liselore van Ockenburg" userId="3f3870917ce4ddb6" providerId="LiveId" clId="{D864C03E-7BD6-4846-97B5-40D11A7ECFD2}" dt="2019-08-29T09:57:26.003" v="70" actId="2696"/>
        <pc:sldMkLst>
          <pc:docMk/>
          <pc:sldMk cId="1114878544" sldId="283"/>
        </pc:sldMkLst>
      </pc:sldChg>
      <pc:sldChg chg="del">
        <pc:chgData name="Liselore van Ockenburg" userId="3f3870917ce4ddb6" providerId="LiveId" clId="{D864C03E-7BD6-4846-97B5-40D11A7ECFD2}" dt="2019-08-29T10:16:55.124" v="133" actId="2696"/>
        <pc:sldMkLst>
          <pc:docMk/>
          <pc:sldMk cId="4016365993" sldId="284"/>
        </pc:sldMkLst>
      </pc:sldChg>
      <pc:sldChg chg="modSp">
        <pc:chgData name="Liselore van Ockenburg" userId="3f3870917ce4ddb6" providerId="LiveId" clId="{D864C03E-7BD6-4846-97B5-40D11A7ECFD2}" dt="2019-09-09T15:13:23.460" v="304" actId="20577"/>
        <pc:sldMkLst>
          <pc:docMk/>
          <pc:sldMk cId="232201334" sldId="286"/>
        </pc:sldMkLst>
        <pc:spChg chg="mod">
          <ac:chgData name="Liselore van Ockenburg" userId="3f3870917ce4ddb6" providerId="LiveId" clId="{D864C03E-7BD6-4846-97B5-40D11A7ECFD2}" dt="2019-09-09T15:13:23.460" v="304" actId="20577"/>
          <ac:spMkLst>
            <pc:docMk/>
            <pc:sldMk cId="232201334" sldId="286"/>
            <ac:spMk id="5" creationId="{8190129A-2D4D-403C-969E-FA8820ED4E13}"/>
          </ac:spMkLst>
        </pc:spChg>
      </pc:sldChg>
      <pc:sldChg chg="addSp delSp modSp ord">
        <pc:chgData name="Liselore van Ockenburg" userId="3f3870917ce4ddb6" providerId="LiveId" clId="{D864C03E-7BD6-4846-97B5-40D11A7ECFD2}" dt="2019-08-29T10:16:38.773" v="132" actId="14100"/>
        <pc:sldMkLst>
          <pc:docMk/>
          <pc:sldMk cId="703794460" sldId="325"/>
        </pc:sldMkLst>
        <pc:spChg chg="add del mod">
          <ac:chgData name="Liselore van Ockenburg" userId="3f3870917ce4ddb6" providerId="LiveId" clId="{D864C03E-7BD6-4846-97B5-40D11A7ECFD2}" dt="2019-08-29T10:14:11.038" v="99"/>
          <ac:spMkLst>
            <pc:docMk/>
            <pc:sldMk cId="703794460" sldId="325"/>
            <ac:spMk id="3" creationId="{16417E5F-A36D-4A2E-981E-D6E3D544B98C}"/>
          </ac:spMkLst>
        </pc:spChg>
        <pc:spChg chg="add mod">
          <ac:chgData name="Liselore van Ockenburg" userId="3f3870917ce4ddb6" providerId="LiveId" clId="{D864C03E-7BD6-4846-97B5-40D11A7ECFD2}" dt="2019-08-29T10:16:38.773" v="132" actId="14100"/>
          <ac:spMkLst>
            <pc:docMk/>
            <pc:sldMk cId="703794460" sldId="325"/>
            <ac:spMk id="5" creationId="{50EF0080-05E6-44DC-8C6C-B179AB6469E3}"/>
          </ac:spMkLst>
        </pc:spChg>
        <pc:picChg chg="mod">
          <ac:chgData name="Liselore van Ockenburg" userId="3f3870917ce4ddb6" providerId="LiveId" clId="{D864C03E-7BD6-4846-97B5-40D11A7ECFD2}" dt="2019-08-29T10:14:10.316" v="97" actId="1076"/>
          <ac:picMkLst>
            <pc:docMk/>
            <pc:sldMk cId="703794460" sldId="325"/>
            <ac:picMk id="2" creationId="{94EF9D85-2FE9-4372-AD24-5923CB3B0CB6}"/>
          </ac:picMkLst>
        </pc:picChg>
      </pc:sldChg>
      <pc:sldChg chg="modSp">
        <pc:chgData name="Liselore van Ockenburg" userId="3f3870917ce4ddb6" providerId="LiveId" clId="{D864C03E-7BD6-4846-97B5-40D11A7ECFD2}" dt="2019-09-09T15:13:12.012" v="302" actId="20577"/>
        <pc:sldMkLst>
          <pc:docMk/>
          <pc:sldMk cId="1764365043" sldId="326"/>
        </pc:sldMkLst>
        <pc:spChg chg="mod">
          <ac:chgData name="Liselore van Ockenburg" userId="3f3870917ce4ddb6" providerId="LiveId" clId="{D864C03E-7BD6-4846-97B5-40D11A7ECFD2}" dt="2019-09-09T15:13:12.012" v="302" actId="20577"/>
          <ac:spMkLst>
            <pc:docMk/>
            <pc:sldMk cId="1764365043" sldId="326"/>
            <ac:spMk id="11" creationId="{34881B68-5894-4E89-B784-63AA0086846F}"/>
          </ac:spMkLst>
        </pc:spChg>
      </pc:sldChg>
      <pc:sldChg chg="modSp add modAnim">
        <pc:chgData name="Liselore van Ockenburg" userId="3f3870917ce4ddb6" providerId="LiveId" clId="{D864C03E-7BD6-4846-97B5-40D11A7ECFD2}" dt="2019-09-09T15:12:45.408" v="300" actId="20577"/>
        <pc:sldMkLst>
          <pc:docMk/>
          <pc:sldMk cId="1753365762" sldId="327"/>
        </pc:sldMkLst>
        <pc:spChg chg="mod">
          <ac:chgData name="Liselore van Ockenburg" userId="3f3870917ce4ddb6" providerId="LiveId" clId="{D864C03E-7BD6-4846-97B5-40D11A7ECFD2}" dt="2019-09-09T15:12:45.408" v="300" actId="20577"/>
          <ac:spMkLst>
            <pc:docMk/>
            <pc:sldMk cId="1753365762" sldId="327"/>
            <ac:spMk id="12" creationId="{A8F5A867-5CC8-4AE5-9021-88718B35F6E9}"/>
          </ac:spMkLst>
        </pc:spChg>
        <pc:spChg chg="mod">
          <ac:chgData name="Liselore van Ockenburg" userId="3f3870917ce4ddb6" providerId="LiveId" clId="{D864C03E-7BD6-4846-97B5-40D11A7ECFD2}" dt="2019-08-29T10:20:14.358" v="177" actId="20577"/>
          <ac:spMkLst>
            <pc:docMk/>
            <pc:sldMk cId="1753365762" sldId="327"/>
            <ac:spMk id="13" creationId="{30024741-5F21-468A-B5A8-E94F0B9D687B}"/>
          </ac:spMkLst>
        </pc:spChg>
      </pc:sldChg>
    </pc:docChg>
  </pc:docChgLst>
  <pc:docChgLst>
    <pc:chgData name="Liselore van Ockenburg" userId="3f3870917ce4ddb6" providerId="LiveId" clId="{BD823740-2C52-4936-96B4-059BB6218414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03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99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6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18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1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77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4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42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05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08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4384-B9C8-4922-95F9-2320CFC59B2E}" type="datetimeFigureOut">
              <a:rPr lang="nl-NL" smtClean="0"/>
              <a:t>15-9-2019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notebook-writing-pencil-start-4571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infomastern/1398283600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Qqa_hqVxTI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nantalaibiethestar28.wordpress.com/2015/02/09/bie-sukrit-youtube-official/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07C8B62-342B-46F8-A62A-4D353304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773" r="7560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0511" y="1200152"/>
            <a:ext cx="5172879" cy="4457696"/>
          </a:xfrm>
        </p:spPr>
        <p:txBody>
          <a:bodyPr anchor="ctr">
            <a:normAutofit/>
          </a:bodyPr>
          <a:lstStyle/>
          <a:p>
            <a:pPr lvl="0"/>
            <a:r>
              <a:rPr lang="nl-NL" sz="5400" b="1" dirty="0">
                <a:solidFill>
                  <a:srgbClr val="FFFFFF"/>
                </a:solidFill>
              </a:rPr>
              <a:t>Syntheseteksten leren schrijven</a:t>
            </a:r>
            <a:br>
              <a:rPr lang="nl-NL" sz="5400" b="1" dirty="0">
                <a:solidFill>
                  <a:srgbClr val="FFFFFF"/>
                </a:solidFill>
              </a:rPr>
            </a:br>
            <a:br>
              <a:rPr lang="nl-NL" sz="5400" b="1" dirty="0">
                <a:solidFill>
                  <a:srgbClr val="FFFFFF"/>
                </a:solidFill>
              </a:rPr>
            </a:br>
            <a:r>
              <a:rPr lang="nl-NL" sz="5400" b="1" dirty="0">
                <a:solidFill>
                  <a:srgbClr val="FFFFFF"/>
                </a:solidFill>
              </a:rPr>
              <a:t>Les 5</a:t>
            </a:r>
            <a:endParaRPr lang="nl-NL" sz="54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4D17C8-E9C2-48A4-AA36-D7048A6CC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3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9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568BB3A-32BE-4603-9D4F-989E657C65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180" r="2" b="13465"/>
          <a:stretch/>
        </p:blipFill>
        <p:spPr>
          <a:xfrm>
            <a:off x="4940497" y="1690689"/>
            <a:ext cx="4203503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3D6F438-6E3C-482E-B4BD-3832F9F002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925" r="2" b="2"/>
          <a:stretch/>
        </p:blipFill>
        <p:spPr>
          <a:xfrm>
            <a:off x="3593306" y="4357117"/>
            <a:ext cx="5550694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2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5678446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854378D9-D02F-428D-AB9E-A57CD60C4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 5: De hele </a:t>
            </a:r>
            <a:r>
              <a:rPr lang="en-US" dirty="0" err="1">
                <a:solidFill>
                  <a:schemeClr val="bg1"/>
                </a:solidFill>
              </a:rPr>
              <a:t>tekst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schrijven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D5F345-F7A4-4142-94A9-7331D731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3823334" cy="4065986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Terugblik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Vergezicht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23412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98BC887-4916-4227-9F48-3B078D23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1AD6DCFA-0E71-4650-A5E4-3C20E73EB6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 descr="Afbeelding met vloer, stoel, tafel, muur&#10;&#10;Automatisch gegenereerde beschrijving">
            <a:extLst>
              <a:ext uri="{FF2B5EF4-FFF2-40B4-BE49-F238E27FC236}">
                <a16:creationId xmlns:a16="http://schemas.microsoft.com/office/drawing/2014/main" id="{E720BB47-C3EE-4045-87CA-263B0240A9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" r="7607" b="2"/>
          <a:stretch/>
        </p:blipFill>
        <p:spPr>
          <a:xfrm>
            <a:off x="603504" y="3261449"/>
            <a:ext cx="2269998" cy="2470743"/>
          </a:xfrm>
          <a:prstGeom prst="rect">
            <a:avLst/>
          </a:prstGeom>
          <a:effectLst/>
        </p:spPr>
      </p:pic>
      <p:pic>
        <p:nvPicPr>
          <p:cNvPr id="9" name="Afbeelding 8">
            <a:hlinkClick r:id="rId3"/>
            <a:extLst>
              <a:ext uri="{FF2B5EF4-FFF2-40B4-BE49-F238E27FC236}">
                <a16:creationId xmlns:a16="http://schemas.microsoft.com/office/drawing/2014/main" id="{E68F3D9F-6766-4939-8B37-42B43FE78F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3419" r="3487"/>
          <a:stretch/>
        </p:blipFill>
        <p:spPr>
          <a:xfrm>
            <a:off x="603576" y="692696"/>
            <a:ext cx="2269997" cy="2438400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285DAEBF-65C5-448E-84E2-62F5C09F8058}"/>
              </a:ext>
            </a:extLst>
          </p:cNvPr>
          <p:cNvSpPr txBox="1"/>
          <p:nvPr/>
        </p:nvSpPr>
        <p:spPr>
          <a:xfrm>
            <a:off x="3840480" y="1052736"/>
            <a:ext cx="4817136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b="1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1 (p. 33)</a:t>
            </a: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Lees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</a:t>
            </a: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Kijk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filmclip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</a:t>
            </a: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Maak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intussen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aantekeningen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op het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observatieformulier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(p. </a:t>
            </a:r>
            <a:r>
              <a:rPr lang="en-US" dirty="0"/>
              <a:t>34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3354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50470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3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407540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overleg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5370EDE4-4C53-4B20-9A7A-502AEF1EFF0E}"/>
              </a:ext>
            </a:extLst>
          </p:cNvPr>
          <p:cNvSpPr/>
          <p:nvPr/>
        </p:nvSpPr>
        <p:spPr>
          <a:xfrm>
            <a:off x="1115616" y="1881778"/>
            <a:ext cx="4803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dirty="0"/>
          </a:p>
          <a:p>
            <a:r>
              <a:rPr lang="nl-NL" dirty="0"/>
              <a:t>Overleg in je groepje over de volgende vragen:</a:t>
            </a:r>
          </a:p>
          <a:p>
            <a:endParaRPr lang="nl-NL" dirty="0"/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Er waren twee leerlingen te zien: Puck en Renske. Kun je reconstrueren uit welke stappen hun aanpak bestaat?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Wat waren de overeenkomsten en verschillen?</a:t>
            </a:r>
          </a:p>
        </p:txBody>
      </p:sp>
      <p:pic>
        <p:nvPicPr>
          <p:cNvPr id="16" name="Graphic 15" descr="Chatten">
            <a:extLst>
              <a:ext uri="{FF2B5EF4-FFF2-40B4-BE49-F238E27FC236}">
                <a16:creationId xmlns:a16="http://schemas.microsoft.com/office/drawing/2014/main" id="{B747FC83-0AC7-4526-9D36-76F5E8947C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01303" y="34931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646212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15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A8F5A867-5CC8-4AE5-9021-88718B35F6E9}"/>
              </a:ext>
            </a:extLst>
          </p:cNvPr>
          <p:cNvSpPr/>
          <p:nvPr/>
        </p:nvSpPr>
        <p:spPr>
          <a:xfrm>
            <a:off x="1056610" y="1527712"/>
            <a:ext cx="49555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2 (p. 35)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Lees de opdracht.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(Her)schrijf de kern van je synthesetekst en voeg er verbindingswoorden aan toe.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Zorg voor een pakkende inleiding en een slot. Denk ook aan een titel!</a:t>
            </a:r>
          </a:p>
        </p:txBody>
      </p:sp>
    </p:spTree>
    <p:extLst>
      <p:ext uri="{BB962C8B-B14F-4D97-AF65-F5344CB8AC3E}">
        <p14:creationId xmlns:p14="http://schemas.microsoft.com/office/powerpoint/2010/main" val="192720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646212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A8F5A867-5CC8-4AE5-9021-88718B35F6E9}"/>
              </a:ext>
            </a:extLst>
          </p:cNvPr>
          <p:cNvSpPr/>
          <p:nvPr/>
        </p:nvSpPr>
        <p:spPr>
          <a:xfrm>
            <a:off x="1056610" y="1527712"/>
            <a:ext cx="49555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3 (p. 35)</a:t>
            </a: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nl-NL" dirty="0">
                <a:solidFill>
                  <a:prstClr val="black"/>
                </a:solidFill>
              </a:rPr>
              <a:t>Controleer je tekst: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Wat kun je doen om je tekst te verduidelijken voor je lezers?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Kun je extra uitleg of voorbeelden geven bij de informatie?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Kun je tekstverbanden verduidelijken door signaalwoorden te gebruiken?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Kun je nog stijl- of spellingsfouten verbeteren?</a:t>
            </a:r>
          </a:p>
        </p:txBody>
      </p:sp>
    </p:spTree>
    <p:extLst>
      <p:ext uri="{BB962C8B-B14F-4D97-AF65-F5344CB8AC3E}">
        <p14:creationId xmlns:p14="http://schemas.microsoft.com/office/powerpoint/2010/main" val="175336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4EF9D85-2FE9-4372-AD24-5923CB3B0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76672"/>
            <a:ext cx="8243170" cy="5627726"/>
          </a:xfrm>
          <a:prstGeom prst="rect">
            <a:avLst/>
          </a:prstGeom>
        </p:spPr>
      </p:pic>
      <p:sp>
        <p:nvSpPr>
          <p:cNvPr id="4" name="Ovaal 3">
            <a:extLst>
              <a:ext uri="{FF2B5EF4-FFF2-40B4-BE49-F238E27FC236}">
                <a16:creationId xmlns:a16="http://schemas.microsoft.com/office/drawing/2014/main" id="{3956A0BB-49F9-41CA-804B-1E0983228B1E}"/>
              </a:ext>
            </a:extLst>
          </p:cNvPr>
          <p:cNvSpPr/>
          <p:nvPr/>
        </p:nvSpPr>
        <p:spPr>
          <a:xfrm>
            <a:off x="7700682" y="3060932"/>
            <a:ext cx="788893" cy="736137"/>
          </a:xfrm>
          <a:prstGeom prst="ellipse">
            <a:avLst/>
          </a:prstGeom>
          <a:solidFill>
            <a:schemeClr val="accent4">
              <a:alpha val="4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DB6AFDFD-8088-43EF-9832-2B5A4A3F6EEF}"/>
              </a:ext>
            </a:extLst>
          </p:cNvPr>
          <p:cNvCxnSpPr/>
          <p:nvPr/>
        </p:nvCxnSpPr>
        <p:spPr>
          <a:xfrm flipH="1">
            <a:off x="6042211" y="3470462"/>
            <a:ext cx="131333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Ovaal 6">
            <a:extLst>
              <a:ext uri="{FF2B5EF4-FFF2-40B4-BE49-F238E27FC236}">
                <a16:creationId xmlns:a16="http://schemas.microsoft.com/office/drawing/2014/main" id="{016CE4C0-66AE-4867-A1C4-0F239F8B84D2}"/>
              </a:ext>
            </a:extLst>
          </p:cNvPr>
          <p:cNvSpPr/>
          <p:nvPr/>
        </p:nvSpPr>
        <p:spPr>
          <a:xfrm>
            <a:off x="7700681" y="4118314"/>
            <a:ext cx="788893" cy="768572"/>
          </a:xfrm>
          <a:prstGeom prst="ellipse">
            <a:avLst/>
          </a:prstGeom>
          <a:solidFill>
            <a:schemeClr val="accent4">
              <a:alpha val="4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002B460D-56F4-4FAA-8282-F1A9125420BF}"/>
              </a:ext>
            </a:extLst>
          </p:cNvPr>
          <p:cNvCxnSpPr>
            <a:cxnSpLocks/>
          </p:cNvCxnSpPr>
          <p:nvPr/>
        </p:nvCxnSpPr>
        <p:spPr>
          <a:xfrm flipH="1">
            <a:off x="3733801" y="4617945"/>
            <a:ext cx="3792070" cy="448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Ovaal 11">
            <a:extLst>
              <a:ext uri="{FF2B5EF4-FFF2-40B4-BE49-F238E27FC236}">
                <a16:creationId xmlns:a16="http://schemas.microsoft.com/office/drawing/2014/main" id="{B7C54939-CA3F-4D64-91E8-56DB70EAAD19}"/>
              </a:ext>
            </a:extLst>
          </p:cNvPr>
          <p:cNvSpPr/>
          <p:nvPr/>
        </p:nvSpPr>
        <p:spPr>
          <a:xfrm>
            <a:off x="1796303" y="4180991"/>
            <a:ext cx="1833284" cy="963554"/>
          </a:xfrm>
          <a:prstGeom prst="ellipse">
            <a:avLst/>
          </a:prstGeom>
          <a:solidFill>
            <a:schemeClr val="accent4">
              <a:alpha val="4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0DC4D7D0-FA5D-4E89-B300-3258BDB5218D}"/>
              </a:ext>
            </a:extLst>
          </p:cNvPr>
          <p:cNvSpPr/>
          <p:nvPr/>
        </p:nvSpPr>
        <p:spPr>
          <a:xfrm>
            <a:off x="7700682" y="4717894"/>
            <a:ext cx="788893" cy="768572"/>
          </a:xfrm>
          <a:prstGeom prst="ellipse">
            <a:avLst/>
          </a:prstGeom>
          <a:solidFill>
            <a:schemeClr val="accent4">
              <a:alpha val="4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287D1135-FA51-4750-B74E-1D1C4EF1ED47}"/>
              </a:ext>
            </a:extLst>
          </p:cNvPr>
          <p:cNvSpPr/>
          <p:nvPr/>
        </p:nvSpPr>
        <p:spPr>
          <a:xfrm>
            <a:off x="6128497" y="4726354"/>
            <a:ext cx="1833284" cy="963554"/>
          </a:xfrm>
          <a:prstGeom prst="ellipse">
            <a:avLst/>
          </a:prstGeom>
          <a:solidFill>
            <a:schemeClr val="accent4">
              <a:alpha val="4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720D7FEF-2CE9-4FC6-9EDE-61C042AC3FE9}"/>
              </a:ext>
            </a:extLst>
          </p:cNvPr>
          <p:cNvSpPr/>
          <p:nvPr/>
        </p:nvSpPr>
        <p:spPr>
          <a:xfrm>
            <a:off x="3563471" y="2988685"/>
            <a:ext cx="2478741" cy="963554"/>
          </a:xfrm>
          <a:prstGeom prst="ellipse">
            <a:avLst/>
          </a:prstGeom>
          <a:solidFill>
            <a:schemeClr val="accent4">
              <a:alpha val="43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0EF0080-05E6-44DC-8C6C-B179AB6469E3}"/>
              </a:ext>
            </a:extLst>
          </p:cNvPr>
          <p:cNvSpPr txBox="1"/>
          <p:nvPr/>
        </p:nvSpPr>
        <p:spPr>
          <a:xfrm>
            <a:off x="323528" y="188640"/>
            <a:ext cx="824317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/>
              <a:t>Uitleg</a:t>
            </a:r>
            <a:r>
              <a:rPr lang="en-US" sz="4400" dirty="0"/>
              <a:t> feedback </a:t>
            </a:r>
            <a:r>
              <a:rPr lang="en-US" sz="4400" dirty="0" err="1"/>
              <a:t>geven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70379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Zandloper">
            <a:extLst>
              <a:ext uri="{FF2B5EF4-FFF2-40B4-BE49-F238E27FC236}">
                <a16:creationId xmlns:a16="http://schemas.microsoft.com/office/drawing/2014/main" id="{14708FE0-4E1A-4BF5-83AE-434ECC49A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pic>
        <p:nvPicPr>
          <p:cNvPr id="6" name="Graphic 5" descr="Chatten">
            <a:extLst>
              <a:ext uri="{FF2B5EF4-FFF2-40B4-BE49-F238E27FC236}">
                <a16:creationId xmlns:a16="http://schemas.microsoft.com/office/drawing/2014/main" id="{E662EDC7-A94F-4709-8867-1645340A00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71663" y="3398675"/>
            <a:ext cx="914400" cy="914400"/>
          </a:xfrm>
          <a:prstGeom prst="rect">
            <a:avLst/>
          </a:prstGeom>
        </p:spPr>
      </p:pic>
      <p:sp>
        <p:nvSpPr>
          <p:cNvPr id="16" name="TextBox 17">
            <a:extLst>
              <a:ext uri="{FF2B5EF4-FFF2-40B4-BE49-F238E27FC236}">
                <a16:creationId xmlns:a16="http://schemas.microsoft.com/office/drawing/2014/main" id="{B8A980FF-675B-4F44-AEE3-09DAE36827E9}"/>
              </a:ext>
            </a:extLst>
          </p:cNvPr>
          <p:cNvSpPr txBox="1"/>
          <p:nvPr/>
        </p:nvSpPr>
        <p:spPr>
          <a:xfrm>
            <a:off x="6951614" y="443711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overleg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34881B68-5894-4E89-B784-63AA0086846F}"/>
              </a:ext>
            </a:extLst>
          </p:cNvPr>
          <p:cNvSpPr/>
          <p:nvPr/>
        </p:nvSpPr>
        <p:spPr>
          <a:xfrm>
            <a:off x="1056610" y="1894337"/>
            <a:ext cx="4871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4 (p. 36)</a:t>
            </a: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lvl="0"/>
            <a:r>
              <a:rPr lang="nl-NL" dirty="0">
                <a:solidFill>
                  <a:prstClr val="black"/>
                </a:solidFill>
              </a:rPr>
              <a:t>Jullie gaan elkaar feedback geven. </a:t>
            </a:r>
          </a:p>
          <a:p>
            <a:pPr lvl="0"/>
            <a:endParaRPr lang="nl-NL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Wissel je tekst uit met een klasgenoot.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Jullie lezen elkaars synthesetekst door.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Daarna vul je het feedbackformulier in dat je krijgt van je docent. </a:t>
            </a:r>
          </a:p>
        </p:txBody>
      </p:sp>
    </p:spTree>
    <p:extLst>
      <p:ext uri="{BB962C8B-B14F-4D97-AF65-F5344CB8AC3E}">
        <p14:creationId xmlns:p14="http://schemas.microsoft.com/office/powerpoint/2010/main" val="176436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8190129A-2D4D-403C-969E-FA8820ED4E13}"/>
              </a:ext>
            </a:extLst>
          </p:cNvPr>
          <p:cNvSpPr txBox="1">
            <a:spLocks/>
          </p:cNvSpPr>
          <p:nvPr/>
        </p:nvSpPr>
        <p:spPr>
          <a:xfrm>
            <a:off x="1043608" y="692696"/>
            <a:ext cx="5112568" cy="1979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Opdracht 5 (p. 36)</a:t>
            </a:r>
          </a:p>
          <a:p>
            <a:pPr marL="0" indent="0">
              <a:buNone/>
            </a:pPr>
            <a:endParaRPr lang="nl-NL" sz="1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Noteer, op basis van de feedback die je hebt gekregen, enkele sterke punten van je eigen tekst en enkele punten die je nog kunt verbeteren.</a:t>
            </a:r>
            <a:endParaRPr lang="nl-NL" sz="1800" dirty="0">
              <a:solidFill>
                <a:srgbClr val="000000"/>
              </a:solidFill>
            </a:endParaRPr>
          </a:p>
        </p:txBody>
      </p:sp>
      <p:pic>
        <p:nvPicPr>
          <p:cNvPr id="3" name="Graphic 2" descr="Hoofd met radertjes">
            <a:extLst>
              <a:ext uri="{FF2B5EF4-FFF2-40B4-BE49-F238E27FC236}">
                <a16:creationId xmlns:a16="http://schemas.microsoft.com/office/drawing/2014/main" id="{ADE62C0A-F337-4091-BF49-C1B759CB7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22" y="767916"/>
            <a:ext cx="914400" cy="914400"/>
          </a:xfrm>
          <a:prstGeom prst="rect">
            <a:avLst/>
          </a:prstGeom>
        </p:spPr>
      </p:pic>
      <p:sp>
        <p:nvSpPr>
          <p:cNvPr id="8" name="TextBox 17">
            <a:extLst>
              <a:ext uri="{FF2B5EF4-FFF2-40B4-BE49-F238E27FC236}">
                <a16:creationId xmlns:a16="http://schemas.microsoft.com/office/drawing/2014/main" id="{D42F34DD-619B-4DEF-BFCD-1059519F6B25}"/>
              </a:ext>
            </a:extLst>
          </p:cNvPr>
          <p:cNvSpPr txBox="1"/>
          <p:nvPr/>
        </p:nvSpPr>
        <p:spPr>
          <a:xfrm>
            <a:off x="6453457" y="1844824"/>
            <a:ext cx="1442530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reflectie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201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273</Words>
  <Application>Microsoft Office PowerPoint</Application>
  <PresentationFormat>Diavoorstelling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Leelawadee UI Semilight</vt:lpstr>
      <vt:lpstr>Office Theme</vt:lpstr>
      <vt:lpstr>Syntheseteksten leren schrijven  Les 5</vt:lpstr>
      <vt:lpstr>Les 5: De hele tekst schrijven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Syntheseteksten leren schrijven  Les 4</dc:title>
  <dc:creator>Liselore van Ockenburg</dc:creator>
  <cp:lastModifiedBy>Liselore van Ockenburg</cp:lastModifiedBy>
  <cp:revision>7</cp:revision>
  <dcterms:created xsi:type="dcterms:W3CDTF">2018-11-02T11:08:38Z</dcterms:created>
  <dcterms:modified xsi:type="dcterms:W3CDTF">2019-09-15T10:07:34Z</dcterms:modified>
</cp:coreProperties>
</file>