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6" r:id="rId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34" y="1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elore van Ockenburg" userId="3f3870917ce4ddb6" providerId="LiveId" clId="{92E99F4D-F657-48A3-9DE8-DA2FB560406B}"/>
  </pc:docChgLst>
  <pc:docChgLst>
    <pc:chgData name="Liselore van Ockenburg" userId="3f3870917ce4ddb6" providerId="LiveId" clId="{BD823740-2C52-4936-96B4-059BB6218414}"/>
  </pc:docChgLst>
  <pc:docChgLst>
    <pc:chgData name="Liselore van Ockenburg" userId="3f3870917ce4ddb6" providerId="LiveId" clId="{FB64FB23-93D7-46C7-AE57-5847C5462F67}"/>
    <pc:docChg chg="custSel delSld modSld">
      <pc:chgData name="Liselore van Ockenburg" userId="3f3870917ce4ddb6" providerId="LiveId" clId="{FB64FB23-93D7-46C7-AE57-5847C5462F67}" dt="2019-09-09T15:14:59.227" v="299" actId="20577"/>
      <pc:docMkLst>
        <pc:docMk/>
      </pc:docMkLst>
      <pc:sldChg chg="modSp">
        <pc:chgData name="Liselore van Ockenburg" userId="3f3870917ce4ddb6" providerId="LiveId" clId="{FB64FB23-93D7-46C7-AE57-5847C5462F67}" dt="2019-08-29T10:31:53.853" v="1" actId="20577"/>
        <pc:sldMkLst>
          <pc:docMk/>
          <pc:sldMk cId="1892339438" sldId="256"/>
        </pc:sldMkLst>
        <pc:spChg chg="mod">
          <ac:chgData name="Liselore van Ockenburg" userId="3f3870917ce4ddb6" providerId="LiveId" clId="{FB64FB23-93D7-46C7-AE57-5847C5462F67}" dt="2019-08-29T10:31:53.853" v="1" actId="20577"/>
          <ac:spMkLst>
            <pc:docMk/>
            <pc:sldMk cId="1892339438" sldId="256"/>
            <ac:spMk id="2" creationId="{00000000-0000-0000-0000-000000000000}"/>
          </ac:spMkLst>
        </pc:spChg>
      </pc:sldChg>
      <pc:sldChg chg="modSp">
        <pc:chgData name="Liselore van Ockenburg" userId="3f3870917ce4ddb6" providerId="LiveId" clId="{FB64FB23-93D7-46C7-AE57-5847C5462F67}" dt="2019-08-29T10:31:59.394" v="3" actId="20577"/>
        <pc:sldMkLst>
          <pc:docMk/>
          <pc:sldMk cId="1023412802" sldId="280"/>
        </pc:sldMkLst>
        <pc:spChg chg="mod">
          <ac:chgData name="Liselore van Ockenburg" userId="3f3870917ce4ddb6" providerId="LiveId" clId="{FB64FB23-93D7-46C7-AE57-5847C5462F67}" dt="2019-08-29T10:31:59.394" v="3" actId="20577"/>
          <ac:spMkLst>
            <pc:docMk/>
            <pc:sldMk cId="1023412802" sldId="280"/>
            <ac:spMk id="15" creationId="{854378D9-D02F-428D-AB9E-A57CD60C4C1D}"/>
          </ac:spMkLst>
        </pc:spChg>
      </pc:sldChg>
      <pc:sldChg chg="del">
        <pc:chgData name="Liselore van Ockenburg" userId="3f3870917ce4ddb6" providerId="LiveId" clId="{FB64FB23-93D7-46C7-AE57-5847C5462F67}" dt="2019-08-29T10:42:09.879" v="4" actId="2696"/>
        <pc:sldMkLst>
          <pc:docMk/>
          <pc:sldMk cId="4016365993" sldId="284"/>
        </pc:sldMkLst>
      </pc:sldChg>
      <pc:sldChg chg="modSp">
        <pc:chgData name="Liselore van Ockenburg" userId="3f3870917ce4ddb6" providerId="LiveId" clId="{FB64FB23-93D7-46C7-AE57-5847C5462F67}" dt="2019-09-09T15:14:59.227" v="299" actId="20577"/>
        <pc:sldMkLst>
          <pc:docMk/>
          <pc:sldMk cId="1568314460" sldId="286"/>
        </pc:sldMkLst>
        <pc:spChg chg="mod">
          <ac:chgData name="Liselore van Ockenburg" userId="3f3870917ce4ddb6" providerId="LiveId" clId="{FB64FB23-93D7-46C7-AE57-5847C5462F67}" dt="2019-09-09T15:14:59.227" v="299" actId="20577"/>
          <ac:spMkLst>
            <pc:docMk/>
            <pc:sldMk cId="1568314460" sldId="286"/>
            <ac:spMk id="7" creationId="{7363399A-2769-4D07-B251-5B326FB6109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83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034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997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664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1187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113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7771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740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429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1051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0868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4384-B9C8-4922-95F9-2320CFC59B2E}" type="datetimeFigureOut">
              <a:rPr lang="nl-NL" smtClean="0"/>
              <a:t>9-9-2019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5925-21EC-4F1D-8D68-B7844E6EBA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72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notebook-writing-pencil-start-45718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infomastern/13982836004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1">
            <a:extLst>
              <a:ext uri="{FF2B5EF4-FFF2-40B4-BE49-F238E27FC236}">
                <a16:creationId xmlns:a16="http://schemas.microsoft.com/office/drawing/2014/main" id="{E20EB187-900F-4AF5-813B-101456D9F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07C8B62-342B-46F8-A62A-4D3533044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4773" r="7560"/>
          <a:stretch/>
        </p:blipFill>
        <p:spPr>
          <a:xfrm>
            <a:off x="20" y="1"/>
            <a:ext cx="914398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0511" y="1200152"/>
            <a:ext cx="5172879" cy="4457696"/>
          </a:xfrm>
        </p:spPr>
        <p:txBody>
          <a:bodyPr anchor="ctr">
            <a:normAutofit/>
          </a:bodyPr>
          <a:lstStyle/>
          <a:p>
            <a:pPr lvl="0"/>
            <a:r>
              <a:rPr lang="nl-NL" sz="5400" b="1" dirty="0">
                <a:solidFill>
                  <a:srgbClr val="FFFFFF"/>
                </a:solidFill>
              </a:rPr>
              <a:t>Syntheseteksten leren schrijven</a:t>
            </a:r>
            <a:br>
              <a:rPr lang="nl-NL" sz="5400" b="1" dirty="0">
                <a:solidFill>
                  <a:srgbClr val="FFFFFF"/>
                </a:solidFill>
              </a:rPr>
            </a:br>
            <a:br>
              <a:rPr lang="nl-NL" sz="5400" b="1" dirty="0">
                <a:solidFill>
                  <a:srgbClr val="FFFFFF"/>
                </a:solidFill>
              </a:rPr>
            </a:br>
            <a:r>
              <a:rPr lang="nl-NL" sz="5400" b="1" dirty="0">
                <a:solidFill>
                  <a:srgbClr val="FFFFFF"/>
                </a:solidFill>
              </a:rPr>
              <a:t>Les 6</a:t>
            </a:r>
            <a:endParaRPr lang="nl-NL" sz="5400" dirty="0">
              <a:solidFill>
                <a:srgbClr val="FFFFFF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24D17C8-E9C2-48A4-AA36-D7048A6CC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041918" y="2286000"/>
            <a:ext cx="0" cy="228600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3394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9">
            <a:extLst>
              <a:ext uri="{FF2B5EF4-FFF2-40B4-BE49-F238E27FC236}">
                <a16:creationId xmlns:a16="http://schemas.microsoft.com/office/drawing/2014/main" id="{EB181E26-89C4-4A14-92DE-0F4C4B0E9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568BB3A-32BE-4603-9D4F-989E657C65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180" r="2" b="13465"/>
          <a:stretch/>
        </p:blipFill>
        <p:spPr>
          <a:xfrm>
            <a:off x="4940497" y="1690689"/>
            <a:ext cx="4203503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D3D6F438-6E3C-482E-B4BD-3832F9F002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9925" r="2" b="2"/>
          <a:stretch/>
        </p:blipFill>
        <p:spPr>
          <a:xfrm>
            <a:off x="3593306" y="4357117"/>
            <a:ext cx="5550694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sp>
        <p:nvSpPr>
          <p:cNvPr id="22" name="Freeform 37">
            <a:extLst>
              <a:ext uri="{FF2B5EF4-FFF2-40B4-BE49-F238E27FC236}">
                <a16:creationId xmlns:a16="http://schemas.microsoft.com/office/drawing/2014/main" id="{13958066-7CBD-4B89-8F46-614C4F28B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5678446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itel 14">
            <a:extLst>
              <a:ext uri="{FF2B5EF4-FFF2-40B4-BE49-F238E27FC236}">
                <a16:creationId xmlns:a16="http://schemas.microsoft.com/office/drawing/2014/main" id="{854378D9-D02F-428D-AB9E-A57CD60C4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Les 6: </a:t>
            </a:r>
            <a:r>
              <a:rPr lang="en-US" dirty="0" err="1">
                <a:solidFill>
                  <a:schemeClr val="bg1"/>
                </a:solidFill>
              </a:rPr>
              <a:t>Alle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stappen</a:t>
            </a:r>
            <a:r>
              <a:rPr lang="en-US" dirty="0">
                <a:solidFill>
                  <a:schemeClr val="bg1"/>
                </a:solidFill>
              </a:rPr>
              <a:t> achter </a:t>
            </a:r>
            <a:r>
              <a:rPr lang="en-US" dirty="0" err="1">
                <a:solidFill>
                  <a:schemeClr val="bg1"/>
                </a:solidFill>
              </a:rPr>
              <a:t>elkaar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2D5F345-F7A4-4142-94A9-7331D7312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5406"/>
            <a:ext cx="3823334" cy="4065986"/>
          </a:xfrm>
        </p:spPr>
        <p:txBody>
          <a:bodyPr anchor="t">
            <a:noAutofit/>
          </a:bodyPr>
          <a:lstStyle/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Terugblik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err="1"/>
              <a:t>Vergezicht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23412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980729"/>
            <a:ext cx="7772400" cy="44644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56A5F79-FF73-4B24-A7B7-FD6294401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733" y="2276340"/>
            <a:ext cx="1919639" cy="2305320"/>
          </a:xfrm>
          <a:prstGeom prst="rect">
            <a:avLst/>
          </a:prstGeom>
        </p:spPr>
      </p:pic>
      <p:sp>
        <p:nvSpPr>
          <p:cNvPr id="7" name="Tijdelijke aanduiding voor inhoud 2">
            <a:extLst>
              <a:ext uri="{FF2B5EF4-FFF2-40B4-BE49-F238E27FC236}">
                <a16:creationId xmlns:a16="http://schemas.microsoft.com/office/drawing/2014/main" id="{7363399A-2769-4D07-B251-5B326FB61096}"/>
              </a:ext>
            </a:extLst>
          </p:cNvPr>
          <p:cNvSpPr txBox="1">
            <a:spLocks/>
          </p:cNvSpPr>
          <p:nvPr/>
        </p:nvSpPr>
        <p:spPr>
          <a:xfrm>
            <a:off x="688882" y="476672"/>
            <a:ext cx="5827334" cy="5363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nl-NL" sz="1800" dirty="0">
                <a:solidFill>
                  <a:srgbClr val="000000"/>
                </a:solidFill>
              </a:rPr>
              <a:t>Ga naar p. 37 van je werkboek.</a:t>
            </a:r>
          </a:p>
          <a:p>
            <a:pPr algn="l"/>
            <a:r>
              <a:rPr lang="nl-NL" sz="1800" dirty="0">
                <a:solidFill>
                  <a:srgbClr val="000000"/>
                </a:solidFill>
              </a:rPr>
              <a:t>In deze les schrijf je een zo goed mogelijke synthesetekst over een nieuw onderwerp. </a:t>
            </a:r>
          </a:p>
          <a:p>
            <a:pPr algn="l"/>
            <a:endParaRPr lang="nl-NL" sz="1800" dirty="0">
              <a:solidFill>
                <a:srgbClr val="00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1800" dirty="0">
                <a:solidFill>
                  <a:srgbClr val="000000"/>
                </a:solidFill>
              </a:rPr>
              <a:t>Maak opdracht 1 op p. 37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1800" dirty="0">
                <a:solidFill>
                  <a:srgbClr val="000000"/>
                </a:solidFill>
              </a:rPr>
              <a:t>Maak opdracht 2 op p. 38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1800" dirty="0">
                <a:solidFill>
                  <a:srgbClr val="000000"/>
                </a:solidFill>
              </a:rPr>
              <a:t>Volg hierna stap 1 tot en met 6 en maak de bijbehorende opdrachten </a:t>
            </a:r>
            <a:r>
              <a:rPr lang="nl-NL" sz="1800" b="1" u="sng" dirty="0">
                <a:solidFill>
                  <a:srgbClr val="000000"/>
                </a:solidFill>
              </a:rPr>
              <a:t>in je werkboek</a:t>
            </a:r>
            <a:r>
              <a:rPr lang="nl-NL" sz="1800" dirty="0">
                <a:solidFill>
                  <a:srgbClr val="000000"/>
                </a:solidFill>
              </a:rPr>
              <a:t>!</a:t>
            </a:r>
          </a:p>
          <a:p>
            <a:pPr algn="l"/>
            <a:endParaRPr lang="nl-NL" sz="1800" dirty="0">
              <a:solidFill>
                <a:srgbClr val="000000"/>
              </a:solidFill>
            </a:endParaRPr>
          </a:p>
          <a:p>
            <a:pPr algn="l"/>
            <a:r>
              <a:rPr lang="nl-NL" sz="1800" dirty="0">
                <a:solidFill>
                  <a:srgbClr val="000000"/>
                </a:solidFill>
              </a:rPr>
              <a:t>Aan het eind van het lesuur moet je tekst zijn ingeleverd op de manier waarop je docent dit heeft opgegeven.</a:t>
            </a:r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314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87</Words>
  <Application>Microsoft Office PowerPoint</Application>
  <PresentationFormat>Diavoorstelling 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Syntheseteksten leren schrijven  Les 6</vt:lpstr>
      <vt:lpstr>Les 6: Alle stappen achter elkaar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Syntheseteksten leren schrijven  Les 5</dc:title>
  <dc:creator>Liselore van Ockenburg</dc:creator>
  <cp:lastModifiedBy>Liselore van Ockenburg</cp:lastModifiedBy>
  <cp:revision>1</cp:revision>
  <dcterms:created xsi:type="dcterms:W3CDTF">2018-11-19T09:19:36Z</dcterms:created>
  <dcterms:modified xsi:type="dcterms:W3CDTF">2019-09-09T15:15:09Z</dcterms:modified>
</cp:coreProperties>
</file>