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2" r:id="rId3"/>
    <p:sldId id="328" r:id="rId4"/>
    <p:sldId id="327" r:id="rId5"/>
    <p:sldId id="326" r:id="rId6"/>
    <p:sldId id="329" r:id="rId7"/>
    <p:sldId id="330" r:id="rId8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1869C8C-0CC9-47A9-993F-C18EE95EBBA5}" v="47" dt="2019-08-29T12:26:33.10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3" d="100"/>
          <a:sy n="53" d="100"/>
        </p:scale>
        <p:origin x="34" y="1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selore van Ockenburg" userId="3f3870917ce4ddb6" providerId="LiveId" clId="{A1869C8C-0CC9-47A9-993F-C18EE95EBBA5}"/>
    <pc:docChg chg="custSel addSld delSld modSld">
      <pc:chgData name="Liselore van Ockenburg" userId="3f3870917ce4ddb6" providerId="LiveId" clId="{A1869C8C-0CC9-47A9-993F-C18EE95EBBA5}" dt="2019-09-09T15:16:59.979" v="685" actId="20577"/>
      <pc:docMkLst>
        <pc:docMk/>
      </pc:docMkLst>
      <pc:sldChg chg="modSp">
        <pc:chgData name="Liselore van Ockenburg" userId="3f3870917ce4ddb6" providerId="LiveId" clId="{A1869C8C-0CC9-47A9-993F-C18EE95EBBA5}" dt="2019-08-29T10:48:54.147" v="1" actId="20577"/>
        <pc:sldMkLst>
          <pc:docMk/>
          <pc:sldMk cId="1892339438" sldId="256"/>
        </pc:sldMkLst>
        <pc:spChg chg="mod">
          <ac:chgData name="Liselore van Ockenburg" userId="3f3870917ce4ddb6" providerId="LiveId" clId="{A1869C8C-0CC9-47A9-993F-C18EE95EBBA5}" dt="2019-08-29T10:48:54.147" v="1" actId="20577"/>
          <ac:spMkLst>
            <pc:docMk/>
            <pc:sldMk cId="1892339438" sldId="256"/>
            <ac:spMk id="2" creationId="{00000000-0000-0000-0000-000000000000}"/>
          </ac:spMkLst>
        </pc:spChg>
      </pc:sldChg>
      <pc:sldChg chg="delSp modSp del">
        <pc:chgData name="Liselore van Ockenburg" userId="3f3870917ce4ddb6" providerId="LiveId" clId="{A1869C8C-0CC9-47A9-993F-C18EE95EBBA5}" dt="2019-08-29T11:58:22.250" v="137" actId="2696"/>
        <pc:sldMkLst>
          <pc:docMk/>
          <pc:sldMk cId="3123821397" sldId="276"/>
        </pc:sldMkLst>
        <pc:spChg chg="mod">
          <ac:chgData name="Liselore van Ockenburg" userId="3f3870917ce4ddb6" providerId="LiveId" clId="{A1869C8C-0CC9-47A9-993F-C18EE95EBBA5}" dt="2019-08-29T11:25:48.088" v="8" actId="20577"/>
          <ac:spMkLst>
            <pc:docMk/>
            <pc:sldMk cId="3123821397" sldId="276"/>
            <ac:spMk id="2" creationId="{AE77EBCE-4940-4E8A-9FD7-3F32C4DF1B6D}"/>
          </ac:spMkLst>
        </pc:spChg>
        <pc:picChg chg="del">
          <ac:chgData name="Liselore van Ockenburg" userId="3f3870917ce4ddb6" providerId="LiveId" clId="{A1869C8C-0CC9-47A9-993F-C18EE95EBBA5}" dt="2019-08-29T11:54:54.539" v="128"/>
          <ac:picMkLst>
            <pc:docMk/>
            <pc:sldMk cId="3123821397" sldId="276"/>
            <ac:picMk id="11" creationId="{AD66116F-8865-48E7-A597-DC5F9591A485}"/>
          </ac:picMkLst>
        </pc:picChg>
      </pc:sldChg>
      <pc:sldChg chg="del">
        <pc:chgData name="Liselore van Ockenburg" userId="3f3870917ce4ddb6" providerId="LiveId" clId="{A1869C8C-0CC9-47A9-993F-C18EE95EBBA5}" dt="2019-08-29T11:58:12.229" v="136" actId="2696"/>
        <pc:sldMkLst>
          <pc:docMk/>
          <pc:sldMk cId="796952617" sldId="277"/>
        </pc:sldMkLst>
      </pc:sldChg>
      <pc:sldChg chg="del">
        <pc:chgData name="Liselore van Ockenburg" userId="3f3870917ce4ddb6" providerId="LiveId" clId="{A1869C8C-0CC9-47A9-993F-C18EE95EBBA5}" dt="2019-08-29T11:58:05.079" v="132" actId="2696"/>
        <pc:sldMkLst>
          <pc:docMk/>
          <pc:sldMk cId="435745749" sldId="278"/>
        </pc:sldMkLst>
      </pc:sldChg>
      <pc:sldChg chg="del">
        <pc:chgData name="Liselore van Ockenburg" userId="3f3870917ce4ddb6" providerId="LiveId" clId="{A1869C8C-0CC9-47A9-993F-C18EE95EBBA5}" dt="2019-08-29T11:58:10.464" v="135" actId="2696"/>
        <pc:sldMkLst>
          <pc:docMk/>
          <pc:sldMk cId="3792098010" sldId="281"/>
        </pc:sldMkLst>
      </pc:sldChg>
      <pc:sldChg chg="modSp">
        <pc:chgData name="Liselore van Ockenburg" userId="3f3870917ce4ddb6" providerId="LiveId" clId="{A1869C8C-0CC9-47A9-993F-C18EE95EBBA5}" dt="2019-08-29T10:48:59.714" v="3" actId="20577"/>
        <pc:sldMkLst>
          <pc:docMk/>
          <pc:sldMk cId="1023412802" sldId="282"/>
        </pc:sldMkLst>
        <pc:spChg chg="mod">
          <ac:chgData name="Liselore van Ockenburg" userId="3f3870917ce4ddb6" providerId="LiveId" clId="{A1869C8C-0CC9-47A9-993F-C18EE95EBBA5}" dt="2019-08-29T10:48:59.714" v="3" actId="20577"/>
          <ac:spMkLst>
            <pc:docMk/>
            <pc:sldMk cId="1023412802" sldId="282"/>
            <ac:spMk id="15" creationId="{854378D9-D02F-428D-AB9E-A57CD60C4C1D}"/>
          </ac:spMkLst>
        </pc:spChg>
      </pc:sldChg>
      <pc:sldChg chg="del">
        <pc:chgData name="Liselore van Ockenburg" userId="3f3870917ce4ddb6" providerId="LiveId" clId="{A1869C8C-0CC9-47A9-993F-C18EE95EBBA5}" dt="2019-08-29T11:58:05.947" v="133" actId="2696"/>
        <pc:sldMkLst>
          <pc:docMk/>
          <pc:sldMk cId="1496851227" sldId="284"/>
        </pc:sldMkLst>
      </pc:sldChg>
      <pc:sldChg chg="del">
        <pc:chgData name="Liselore van Ockenburg" userId="3f3870917ce4ddb6" providerId="LiveId" clId="{A1869C8C-0CC9-47A9-993F-C18EE95EBBA5}" dt="2019-08-29T11:58:06.665" v="134" actId="2696"/>
        <pc:sldMkLst>
          <pc:docMk/>
          <pc:sldMk cId="3033967612" sldId="285"/>
        </pc:sldMkLst>
      </pc:sldChg>
      <pc:sldChg chg="delSp del">
        <pc:chgData name="Liselore van Ockenburg" userId="3f3870917ce4ddb6" providerId="LiveId" clId="{A1869C8C-0CC9-47A9-993F-C18EE95EBBA5}" dt="2019-08-29T12:12:42.361" v="471" actId="2696"/>
        <pc:sldMkLst>
          <pc:docMk/>
          <pc:sldMk cId="3826247979" sldId="286"/>
        </pc:sldMkLst>
        <pc:picChg chg="del">
          <ac:chgData name="Liselore van Ockenburg" userId="3f3870917ce4ddb6" providerId="LiveId" clId="{A1869C8C-0CC9-47A9-993F-C18EE95EBBA5}" dt="2019-08-29T12:12:40.574" v="470"/>
          <ac:picMkLst>
            <pc:docMk/>
            <pc:sldMk cId="3826247979" sldId="286"/>
            <ac:picMk id="3" creationId="{90DA3A07-7436-4161-B7D0-A46ACFBA55D2}"/>
          </ac:picMkLst>
        </pc:picChg>
      </pc:sldChg>
      <pc:sldChg chg="addSp modSp modAnim">
        <pc:chgData name="Liselore van Ockenburg" userId="3f3870917ce4ddb6" providerId="LiveId" clId="{A1869C8C-0CC9-47A9-993F-C18EE95EBBA5}" dt="2019-09-09T15:16:41.226" v="681" actId="20577"/>
        <pc:sldMkLst>
          <pc:docMk/>
          <pc:sldMk cId="1764365043" sldId="326"/>
        </pc:sldMkLst>
        <pc:spChg chg="mod">
          <ac:chgData name="Liselore van Ockenburg" userId="3f3870917ce4ddb6" providerId="LiveId" clId="{A1869C8C-0CC9-47A9-993F-C18EE95EBBA5}" dt="2019-09-09T15:16:41.226" v="681" actId="20577"/>
          <ac:spMkLst>
            <pc:docMk/>
            <pc:sldMk cId="1764365043" sldId="326"/>
            <ac:spMk id="11" creationId="{34881B68-5894-4E89-B784-63AA0086846F}"/>
          </ac:spMkLst>
        </pc:spChg>
        <pc:spChg chg="mod">
          <ac:chgData name="Liselore van Ockenburg" userId="3f3870917ce4ddb6" providerId="LiveId" clId="{A1869C8C-0CC9-47A9-993F-C18EE95EBBA5}" dt="2019-08-29T12:21:31.942" v="477" actId="20577"/>
          <ac:spMkLst>
            <pc:docMk/>
            <pc:sldMk cId="1764365043" sldId="326"/>
            <ac:spMk id="13" creationId="{30024741-5F21-468A-B5A8-E94F0B9D687B}"/>
          </ac:spMkLst>
        </pc:spChg>
        <pc:picChg chg="add mod">
          <ac:chgData name="Liselore van Ockenburg" userId="3f3870917ce4ddb6" providerId="LiveId" clId="{A1869C8C-0CC9-47A9-993F-C18EE95EBBA5}" dt="2019-08-29T12:12:57.252" v="474" actId="1076"/>
          <ac:picMkLst>
            <pc:docMk/>
            <pc:sldMk cId="1764365043" sldId="326"/>
            <ac:picMk id="3" creationId="{958102E0-DE23-418B-8117-90ED00F1FB31}"/>
          </ac:picMkLst>
        </pc:picChg>
      </pc:sldChg>
      <pc:sldChg chg="addSp delSp modSp modAnim">
        <pc:chgData name="Liselore van Ockenburg" userId="3f3870917ce4ddb6" providerId="LiveId" clId="{A1869C8C-0CC9-47A9-993F-C18EE95EBBA5}" dt="2019-09-09T15:16:27.512" v="679" actId="20577"/>
        <pc:sldMkLst>
          <pc:docMk/>
          <pc:sldMk cId="1753365762" sldId="327"/>
        </pc:sldMkLst>
        <pc:spChg chg="mod">
          <ac:chgData name="Liselore van Ockenburg" userId="3f3870917ce4ddb6" providerId="LiveId" clId="{A1869C8C-0CC9-47A9-993F-C18EE95EBBA5}" dt="2019-09-09T15:16:27.512" v="679" actId="20577"/>
          <ac:spMkLst>
            <pc:docMk/>
            <pc:sldMk cId="1753365762" sldId="327"/>
            <ac:spMk id="12" creationId="{A8F5A867-5CC8-4AE5-9021-88718B35F6E9}"/>
          </ac:spMkLst>
        </pc:spChg>
        <pc:spChg chg="mod">
          <ac:chgData name="Liselore van Ockenburg" userId="3f3870917ce4ddb6" providerId="LiveId" clId="{A1869C8C-0CC9-47A9-993F-C18EE95EBBA5}" dt="2019-08-29T11:42:27.349" v="126" actId="20577"/>
          <ac:spMkLst>
            <pc:docMk/>
            <pc:sldMk cId="1753365762" sldId="327"/>
            <ac:spMk id="13" creationId="{30024741-5F21-468A-B5A8-E94F0B9D687B}"/>
          </ac:spMkLst>
        </pc:spChg>
        <pc:picChg chg="add del mod">
          <ac:chgData name="Liselore van Ockenburg" userId="3f3870917ce4ddb6" providerId="LiveId" clId="{A1869C8C-0CC9-47A9-993F-C18EE95EBBA5}" dt="2019-08-29T12:03:18.149" v="141"/>
          <ac:picMkLst>
            <pc:docMk/>
            <pc:sldMk cId="1753365762" sldId="327"/>
            <ac:picMk id="16" creationId="{EE960364-F0C6-412E-AE82-E22128E3D14A}"/>
          </ac:picMkLst>
        </pc:picChg>
      </pc:sldChg>
      <pc:sldChg chg="addSp delSp modSp add modAnim">
        <pc:chgData name="Liselore van Ockenburg" userId="3f3870917ce4ddb6" providerId="LiveId" clId="{A1869C8C-0CC9-47A9-993F-C18EE95EBBA5}" dt="2019-08-29T12:09:39.282" v="441" actId="1076"/>
        <pc:sldMkLst>
          <pc:docMk/>
          <pc:sldMk cId="2251378101" sldId="328"/>
        </pc:sldMkLst>
        <pc:spChg chg="mod">
          <ac:chgData name="Liselore van Ockenburg" userId="3f3870917ce4ddb6" providerId="LiveId" clId="{A1869C8C-0CC9-47A9-993F-C18EE95EBBA5}" dt="2019-08-29T12:03:34.116" v="155" actId="20577"/>
          <ac:spMkLst>
            <pc:docMk/>
            <pc:sldMk cId="2251378101" sldId="328"/>
            <ac:spMk id="2" creationId="{FB21637B-C661-46E7-935A-FD92CD01BBA5}"/>
          </ac:spMkLst>
        </pc:spChg>
        <pc:spChg chg="del mod">
          <ac:chgData name="Liselore van Ockenburg" userId="3f3870917ce4ddb6" providerId="LiveId" clId="{A1869C8C-0CC9-47A9-993F-C18EE95EBBA5}" dt="2019-08-29T12:05:28.896" v="220"/>
          <ac:spMkLst>
            <pc:docMk/>
            <pc:sldMk cId="2251378101" sldId="328"/>
            <ac:spMk id="3" creationId="{221A052D-B425-4C65-87C1-C599EB05DE7F}"/>
          </ac:spMkLst>
        </pc:spChg>
        <pc:spChg chg="add mod">
          <ac:chgData name="Liselore van Ockenburg" userId="3f3870917ce4ddb6" providerId="LiveId" clId="{A1869C8C-0CC9-47A9-993F-C18EE95EBBA5}" dt="2019-08-29T12:09:33.415" v="440" actId="1076"/>
          <ac:spMkLst>
            <pc:docMk/>
            <pc:sldMk cId="2251378101" sldId="328"/>
            <ac:spMk id="5" creationId="{F8C34144-4CC9-4E53-8EB4-D8F436350A4D}"/>
          </ac:spMkLst>
        </pc:spChg>
        <pc:spChg chg="add del mod">
          <ac:chgData name="Liselore van Ockenburg" userId="3f3870917ce4ddb6" providerId="LiveId" clId="{A1869C8C-0CC9-47A9-993F-C18EE95EBBA5}" dt="2019-08-29T12:05:38.602" v="224"/>
          <ac:spMkLst>
            <pc:docMk/>
            <pc:sldMk cId="2251378101" sldId="328"/>
            <ac:spMk id="6" creationId="{4EA59C42-CB0C-4754-B34F-223DB600D9A4}"/>
          </ac:spMkLst>
        </pc:spChg>
        <pc:spChg chg="add del mod">
          <ac:chgData name="Liselore van Ockenburg" userId="3f3870917ce4ddb6" providerId="LiveId" clId="{A1869C8C-0CC9-47A9-993F-C18EE95EBBA5}" dt="2019-08-29T12:05:38.602" v="222" actId="478"/>
          <ac:spMkLst>
            <pc:docMk/>
            <pc:sldMk cId="2251378101" sldId="328"/>
            <ac:spMk id="7" creationId="{33A27FF4-AF58-4F4C-8EA8-AD32FF88D84D}"/>
          </ac:spMkLst>
        </pc:spChg>
        <pc:spChg chg="add mod">
          <ac:chgData name="Liselore van Ockenburg" userId="3f3870917ce4ddb6" providerId="LiveId" clId="{A1869C8C-0CC9-47A9-993F-C18EE95EBBA5}" dt="2019-08-29T12:09:39.282" v="441" actId="1076"/>
          <ac:spMkLst>
            <pc:docMk/>
            <pc:sldMk cId="2251378101" sldId="328"/>
            <ac:spMk id="8" creationId="{BBB5EBB6-BA40-41B4-891F-78EA9EADEC14}"/>
          </ac:spMkLst>
        </pc:spChg>
        <pc:spChg chg="add mod">
          <ac:chgData name="Liselore van Ockenburg" userId="3f3870917ce4ddb6" providerId="LiveId" clId="{A1869C8C-0CC9-47A9-993F-C18EE95EBBA5}" dt="2019-08-29T12:08:14.881" v="417" actId="20577"/>
          <ac:spMkLst>
            <pc:docMk/>
            <pc:sldMk cId="2251378101" sldId="328"/>
            <ac:spMk id="9" creationId="{1479F2D8-6A52-4168-90FD-30882E5480BB}"/>
          </ac:spMkLst>
        </pc:spChg>
        <pc:picChg chg="add mod">
          <ac:chgData name="Liselore van Ockenburg" userId="3f3870917ce4ddb6" providerId="LiveId" clId="{A1869C8C-0CC9-47A9-993F-C18EE95EBBA5}" dt="2019-08-29T12:05:07.271" v="216" actId="14100"/>
          <ac:picMkLst>
            <pc:docMk/>
            <pc:sldMk cId="2251378101" sldId="328"/>
            <ac:picMk id="4" creationId="{1AC0271F-98DD-479C-8B8E-72C3FE398835}"/>
          </ac:picMkLst>
        </pc:picChg>
      </pc:sldChg>
      <pc:sldChg chg="modSp">
        <pc:chgData name="Liselore van Ockenburg" userId="3f3870917ce4ddb6" providerId="LiveId" clId="{A1869C8C-0CC9-47A9-993F-C18EE95EBBA5}" dt="2019-09-09T15:16:48.578" v="683" actId="20577"/>
        <pc:sldMkLst>
          <pc:docMk/>
          <pc:sldMk cId="334842877" sldId="329"/>
        </pc:sldMkLst>
        <pc:spChg chg="mod">
          <ac:chgData name="Liselore van Ockenburg" userId="3f3870917ce4ddb6" providerId="LiveId" clId="{A1869C8C-0CC9-47A9-993F-C18EE95EBBA5}" dt="2019-09-09T15:16:48.578" v="683" actId="20577"/>
          <ac:spMkLst>
            <pc:docMk/>
            <pc:sldMk cId="334842877" sldId="329"/>
            <ac:spMk id="12" creationId="{A8F5A867-5CC8-4AE5-9021-88718B35F6E9}"/>
          </ac:spMkLst>
        </pc:spChg>
      </pc:sldChg>
      <pc:sldChg chg="addSp delSp modSp add">
        <pc:chgData name="Liselore van Ockenburg" userId="3f3870917ce4ddb6" providerId="LiveId" clId="{A1869C8C-0CC9-47A9-993F-C18EE95EBBA5}" dt="2019-09-09T15:16:59.979" v="685" actId="20577"/>
        <pc:sldMkLst>
          <pc:docMk/>
          <pc:sldMk cId="3793647177" sldId="330"/>
        </pc:sldMkLst>
        <pc:spChg chg="add del">
          <ac:chgData name="Liselore van Ockenburg" userId="3f3870917ce4ddb6" providerId="LiveId" clId="{A1869C8C-0CC9-47A9-993F-C18EE95EBBA5}" dt="2019-08-29T12:26:23.428" v="578"/>
          <ac:spMkLst>
            <pc:docMk/>
            <pc:sldMk cId="3793647177" sldId="330"/>
            <ac:spMk id="3" creationId="{E244D3DD-BE43-4F73-AB86-EC5031D80E9C}"/>
          </ac:spMkLst>
        </pc:spChg>
        <pc:spChg chg="add del">
          <ac:chgData name="Liselore van Ockenburg" userId="3f3870917ce4ddb6" providerId="LiveId" clId="{A1869C8C-0CC9-47A9-993F-C18EE95EBBA5}" dt="2019-08-29T12:26:23.428" v="578"/>
          <ac:spMkLst>
            <pc:docMk/>
            <pc:sldMk cId="3793647177" sldId="330"/>
            <ac:spMk id="5" creationId="{BA33226E-DBBC-4EE5-91F7-F4A2541CD522}"/>
          </ac:spMkLst>
        </pc:spChg>
        <pc:spChg chg="mod">
          <ac:chgData name="Liselore van Ockenburg" userId="3f3870917ce4ddb6" providerId="LiveId" clId="{A1869C8C-0CC9-47A9-993F-C18EE95EBBA5}" dt="2019-09-09T15:16:59.979" v="685" actId="20577"/>
          <ac:spMkLst>
            <pc:docMk/>
            <pc:sldMk cId="3793647177" sldId="330"/>
            <ac:spMk id="12" creationId="{A8F5A867-5CC8-4AE5-9021-88718B35F6E9}"/>
          </ac:spMkLst>
        </pc:spChg>
        <pc:picChg chg="add del">
          <ac:chgData name="Liselore van Ockenburg" userId="3f3870917ce4ddb6" providerId="LiveId" clId="{A1869C8C-0CC9-47A9-993F-C18EE95EBBA5}" dt="2019-08-29T12:26:23.428" v="578"/>
          <ac:picMkLst>
            <pc:docMk/>
            <pc:sldMk cId="3793647177" sldId="330"/>
            <ac:picMk id="2049" creationId="{228D3079-175F-417A-B358-4B0089CA4493}"/>
          </ac:picMkLst>
        </pc:picChg>
      </pc:sldChg>
    </pc:docChg>
  </pc:docChgLst>
  <pc:docChgLst>
    <pc:chgData name="Liselore van Ockenburg" userId="3f3870917ce4ddb6" providerId="LiveId" clId="{8C4B89F8-25E2-43A9-A9B1-8A4EC69A99BA}"/>
  </pc:docChgLst>
  <pc:docChgLst>
    <pc:chgData name="Liselore van Ockenburg" userId="3f3870917ce4ddb6" providerId="LiveId" clId="{2CC2AE71-E04B-40B9-ABAE-BCEC80C875BE}"/>
  </pc:docChgLst>
  <pc:docChgLst>
    <pc:chgData name="Liselore van Ockenburg" userId="3f3870917ce4ddb6" providerId="LiveId" clId="{BD823740-2C52-4936-96B4-059BB6218414}"/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D4384-B9C8-4922-95F9-2320CFC59B2E}" type="datetimeFigureOut">
              <a:rPr lang="nl-NL" smtClean="0"/>
              <a:t>9-9-2019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5925-21EC-4F1D-8D68-B7844E6EBA7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78397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D4384-B9C8-4922-95F9-2320CFC59B2E}" type="datetimeFigureOut">
              <a:rPr lang="nl-NL" smtClean="0"/>
              <a:t>9-9-2019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5925-21EC-4F1D-8D68-B7844E6EBA7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570345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D4384-B9C8-4922-95F9-2320CFC59B2E}" type="datetimeFigureOut">
              <a:rPr lang="nl-NL" smtClean="0"/>
              <a:t>9-9-2019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5925-21EC-4F1D-8D68-B7844E6EBA7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999717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D4384-B9C8-4922-95F9-2320CFC59B2E}" type="datetimeFigureOut">
              <a:rPr lang="nl-NL" smtClean="0"/>
              <a:t>9-9-2019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5925-21EC-4F1D-8D68-B7844E6EBA7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766442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D4384-B9C8-4922-95F9-2320CFC59B2E}" type="datetimeFigureOut">
              <a:rPr lang="nl-NL" smtClean="0"/>
              <a:t>9-9-2019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5925-21EC-4F1D-8D68-B7844E6EBA7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81187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D4384-B9C8-4922-95F9-2320CFC59B2E}" type="datetimeFigureOut">
              <a:rPr lang="nl-NL" smtClean="0"/>
              <a:t>9-9-2019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5925-21EC-4F1D-8D68-B7844E6EBA7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011346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D4384-B9C8-4922-95F9-2320CFC59B2E}" type="datetimeFigureOut">
              <a:rPr lang="nl-NL" smtClean="0"/>
              <a:t>9-9-2019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5925-21EC-4F1D-8D68-B7844E6EBA7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077711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D4384-B9C8-4922-95F9-2320CFC59B2E}" type="datetimeFigureOut">
              <a:rPr lang="nl-NL" smtClean="0"/>
              <a:t>9-9-2019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5925-21EC-4F1D-8D68-B7844E6EBA7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317403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D4384-B9C8-4922-95F9-2320CFC59B2E}" type="datetimeFigureOut">
              <a:rPr lang="nl-NL" smtClean="0"/>
              <a:t>9-9-2019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5925-21EC-4F1D-8D68-B7844E6EBA7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324292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D4384-B9C8-4922-95F9-2320CFC59B2E}" type="datetimeFigureOut">
              <a:rPr lang="nl-NL" smtClean="0"/>
              <a:t>9-9-2019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5925-21EC-4F1D-8D68-B7844E6EBA7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410514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D4384-B9C8-4922-95F9-2320CFC59B2E}" type="datetimeFigureOut">
              <a:rPr lang="nl-NL" smtClean="0"/>
              <a:t>9-9-2019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5925-21EC-4F1D-8D68-B7844E6EBA7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708688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D4384-B9C8-4922-95F9-2320CFC59B2E}" type="datetimeFigureOut">
              <a:rPr lang="nl-NL" smtClean="0"/>
              <a:t>9-9-2019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B65925-21EC-4F1D-8D68-B7844E6EBA7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3722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exels.com/photo/notebook-writing-pencil-start-45718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flickr.com/photos/infomastern/13982836004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sv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9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sv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sv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1">
            <a:extLst>
              <a:ext uri="{FF2B5EF4-FFF2-40B4-BE49-F238E27FC236}">
                <a16:creationId xmlns:a16="http://schemas.microsoft.com/office/drawing/2014/main" id="{E20EB187-900F-4AF5-813B-101456D9FD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F07C8B62-342B-46F8-A62A-4D35330444D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4773" r="7560"/>
          <a:stretch/>
        </p:blipFill>
        <p:spPr>
          <a:xfrm>
            <a:off x="20" y="1"/>
            <a:ext cx="9143980" cy="68579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90511" y="1200152"/>
            <a:ext cx="5172879" cy="4457696"/>
          </a:xfrm>
        </p:spPr>
        <p:txBody>
          <a:bodyPr anchor="ctr">
            <a:normAutofit/>
          </a:bodyPr>
          <a:lstStyle/>
          <a:p>
            <a:pPr lvl="0"/>
            <a:r>
              <a:rPr lang="nl-NL" sz="5400" b="1" dirty="0">
                <a:solidFill>
                  <a:srgbClr val="FFFFFF"/>
                </a:solidFill>
              </a:rPr>
              <a:t>Syntheseteksten leren schrijven</a:t>
            </a:r>
            <a:br>
              <a:rPr lang="nl-NL" sz="5400" b="1" dirty="0">
                <a:solidFill>
                  <a:srgbClr val="FFFFFF"/>
                </a:solidFill>
              </a:rPr>
            </a:br>
            <a:br>
              <a:rPr lang="nl-NL" sz="5400" b="1" dirty="0">
                <a:solidFill>
                  <a:srgbClr val="FFFFFF"/>
                </a:solidFill>
              </a:rPr>
            </a:br>
            <a:r>
              <a:rPr lang="nl-NL" sz="5400" b="1" dirty="0">
                <a:solidFill>
                  <a:srgbClr val="FFFFFF"/>
                </a:solidFill>
              </a:rPr>
              <a:t>Les 7</a:t>
            </a:r>
            <a:endParaRPr lang="nl-NL" sz="5400" dirty="0">
              <a:solidFill>
                <a:srgbClr val="FFFFFF"/>
              </a:solidFill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24D17C8-E9C2-48A4-AA36-D7048A6CCC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041918" y="2286000"/>
            <a:ext cx="0" cy="2286000"/>
          </a:xfrm>
          <a:prstGeom prst="line">
            <a:avLst/>
          </a:prstGeom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923394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19">
            <a:extLst>
              <a:ext uri="{FF2B5EF4-FFF2-40B4-BE49-F238E27FC236}">
                <a16:creationId xmlns:a16="http://schemas.microsoft.com/office/drawing/2014/main" id="{EB181E26-89C4-4A14-92DE-0F4C4B0E94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2568BB3A-32BE-4603-9D4F-989E657C650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t="7180" r="2" b="13465"/>
          <a:stretch/>
        </p:blipFill>
        <p:spPr>
          <a:xfrm>
            <a:off x="4940497" y="1690689"/>
            <a:ext cx="4203503" cy="2501837"/>
          </a:xfrm>
          <a:custGeom>
            <a:avLst/>
            <a:gdLst>
              <a:gd name="connsiteX0" fmla="*/ 1159248 w 5604670"/>
              <a:gd name="connsiteY0" fmla="*/ 0 h 2501837"/>
              <a:gd name="connsiteX1" fmla="*/ 5604670 w 5604670"/>
              <a:gd name="connsiteY1" fmla="*/ 0 h 2501837"/>
              <a:gd name="connsiteX2" fmla="*/ 5604670 w 5604670"/>
              <a:gd name="connsiteY2" fmla="*/ 2501837 h 2501837"/>
              <a:gd name="connsiteX3" fmla="*/ 0 w 5604670"/>
              <a:gd name="connsiteY3" fmla="*/ 2501837 h 2501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04670" h="2501837">
                <a:moveTo>
                  <a:pt x="1159248" y="0"/>
                </a:moveTo>
                <a:lnTo>
                  <a:pt x="5604670" y="0"/>
                </a:lnTo>
                <a:lnTo>
                  <a:pt x="5604670" y="2501837"/>
                </a:lnTo>
                <a:lnTo>
                  <a:pt x="0" y="2501837"/>
                </a:lnTo>
                <a:close/>
              </a:path>
            </a:pathLst>
          </a:cu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D3D6F438-6E3C-482E-B4BD-3832F9F0022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9925" r="2" b="2"/>
          <a:stretch/>
        </p:blipFill>
        <p:spPr>
          <a:xfrm>
            <a:off x="3593306" y="4357117"/>
            <a:ext cx="5550694" cy="2500884"/>
          </a:xfrm>
          <a:custGeom>
            <a:avLst/>
            <a:gdLst>
              <a:gd name="connsiteX0" fmla="*/ 1717230 w 7400925"/>
              <a:gd name="connsiteY0" fmla="*/ 0 h 2500884"/>
              <a:gd name="connsiteX1" fmla="*/ 7400925 w 7400925"/>
              <a:gd name="connsiteY1" fmla="*/ 0 h 2500884"/>
              <a:gd name="connsiteX2" fmla="*/ 7400925 w 7400925"/>
              <a:gd name="connsiteY2" fmla="*/ 2500884 h 2500884"/>
              <a:gd name="connsiteX3" fmla="*/ 0 w 7400925"/>
              <a:gd name="connsiteY3" fmla="*/ 2500884 h 2500884"/>
              <a:gd name="connsiteX4" fmla="*/ 0 w 7400925"/>
              <a:gd name="connsiteY4" fmla="*/ 2500883 h 2500884"/>
              <a:gd name="connsiteX5" fmla="*/ 552186 w 7400925"/>
              <a:gd name="connsiteY5" fmla="*/ 2500883 h 2500884"/>
              <a:gd name="connsiteX6" fmla="*/ 558423 w 7400925"/>
              <a:gd name="connsiteY6" fmla="*/ 2500883 h 2500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00925" h="2500884">
                <a:moveTo>
                  <a:pt x="1717230" y="0"/>
                </a:moveTo>
                <a:lnTo>
                  <a:pt x="7400925" y="0"/>
                </a:lnTo>
                <a:lnTo>
                  <a:pt x="7400925" y="2500884"/>
                </a:lnTo>
                <a:lnTo>
                  <a:pt x="0" y="2500884"/>
                </a:lnTo>
                <a:lnTo>
                  <a:pt x="0" y="2500883"/>
                </a:lnTo>
                <a:lnTo>
                  <a:pt x="552186" y="2500883"/>
                </a:lnTo>
                <a:lnTo>
                  <a:pt x="558423" y="2500883"/>
                </a:lnTo>
                <a:close/>
              </a:path>
            </a:pathLst>
          </a:custGeom>
        </p:spPr>
      </p:pic>
      <p:sp>
        <p:nvSpPr>
          <p:cNvPr id="22" name="Freeform 37">
            <a:extLst>
              <a:ext uri="{FF2B5EF4-FFF2-40B4-BE49-F238E27FC236}">
                <a16:creationId xmlns:a16="http://schemas.microsoft.com/office/drawing/2014/main" id="{13958066-7CBD-4B89-8F46-614C4F28BC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0" y="1691641"/>
            <a:ext cx="5678446" cy="5166360"/>
          </a:xfrm>
          <a:custGeom>
            <a:avLst/>
            <a:gdLst>
              <a:gd name="connsiteX0" fmla="*/ 0 w 7571262"/>
              <a:gd name="connsiteY0" fmla="*/ 5166360 h 5166360"/>
              <a:gd name="connsiteX1" fmla="*/ 7571262 w 7571262"/>
              <a:gd name="connsiteY1" fmla="*/ 5166360 h 5166360"/>
              <a:gd name="connsiteX2" fmla="*/ 5177382 w 7571262"/>
              <a:gd name="connsiteY2" fmla="*/ 0 h 5166360"/>
              <a:gd name="connsiteX3" fmla="*/ 5171159 w 7571262"/>
              <a:gd name="connsiteY3" fmla="*/ 0 h 5166360"/>
              <a:gd name="connsiteX4" fmla="*/ 3981368 w 7571262"/>
              <a:gd name="connsiteY4" fmla="*/ 0 h 5166360"/>
              <a:gd name="connsiteX5" fmla="*/ 2331323 w 7571262"/>
              <a:gd name="connsiteY5" fmla="*/ 0 h 5166360"/>
              <a:gd name="connsiteX6" fmla="*/ 0 w 7571262"/>
              <a:gd name="connsiteY6" fmla="*/ 0 h 5166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571262" h="5166360">
                <a:moveTo>
                  <a:pt x="0" y="5166360"/>
                </a:moveTo>
                <a:lnTo>
                  <a:pt x="7571262" y="5166360"/>
                </a:lnTo>
                <a:lnTo>
                  <a:pt x="5177382" y="0"/>
                </a:lnTo>
                <a:lnTo>
                  <a:pt x="5171159" y="0"/>
                </a:lnTo>
                <a:lnTo>
                  <a:pt x="3981368" y="0"/>
                </a:lnTo>
                <a:lnTo>
                  <a:pt x="2331323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Titel 14">
            <a:extLst>
              <a:ext uri="{FF2B5EF4-FFF2-40B4-BE49-F238E27FC236}">
                <a16:creationId xmlns:a16="http://schemas.microsoft.com/office/drawing/2014/main" id="{854378D9-D02F-428D-AB9E-A57CD60C4C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Les 7: Hoe word </a:t>
            </a:r>
            <a:r>
              <a:rPr lang="en-US" dirty="0" err="1">
                <a:solidFill>
                  <a:schemeClr val="bg1"/>
                </a:solidFill>
              </a:rPr>
              <a:t>ik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nog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beter</a:t>
            </a:r>
            <a:r>
              <a:rPr lang="en-US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62D5F345-F7A4-4142-94A9-7331D73120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2015406"/>
            <a:ext cx="3823334" cy="4065986"/>
          </a:xfrm>
        </p:spPr>
        <p:txBody>
          <a:bodyPr anchor="t">
            <a:noAutofit/>
          </a:bodyPr>
          <a:lstStyle/>
          <a:p>
            <a:pPr marL="0" indent="0" algn="ctr">
              <a:buNone/>
            </a:pPr>
            <a:endParaRPr lang="en-US" sz="2400" dirty="0"/>
          </a:p>
          <a:p>
            <a:pPr marL="0" indent="0" algn="ctr">
              <a:buNone/>
            </a:pPr>
            <a:endParaRPr lang="en-US" sz="2400" dirty="0"/>
          </a:p>
          <a:p>
            <a:pPr marL="0" indent="0" algn="ctr">
              <a:buNone/>
            </a:pPr>
            <a:r>
              <a:rPr lang="en-US" sz="2400" dirty="0" err="1"/>
              <a:t>Terugblik</a:t>
            </a:r>
            <a:br>
              <a:rPr lang="en-US" sz="2400" dirty="0"/>
            </a:br>
            <a:endParaRPr lang="en-US" sz="2400" dirty="0"/>
          </a:p>
          <a:p>
            <a:pPr marL="0" indent="0" algn="ctr">
              <a:buNone/>
            </a:pPr>
            <a:endParaRPr lang="en-US" sz="2400" dirty="0"/>
          </a:p>
          <a:p>
            <a:pPr marL="0" indent="0" algn="ctr">
              <a:buNone/>
            </a:pPr>
            <a:endParaRPr lang="en-US" sz="2400" dirty="0"/>
          </a:p>
          <a:p>
            <a:pPr marL="0" indent="0" algn="ctr">
              <a:buNone/>
            </a:pPr>
            <a:r>
              <a:rPr lang="en-US" sz="2400" dirty="0" err="1"/>
              <a:t>Vergezicht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02341280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B21637B-C661-46E7-935A-FD92CD01BB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Tekstschalen</a:t>
            </a:r>
            <a:endParaRPr lang="en-US" dirty="0"/>
          </a:p>
        </p:txBody>
      </p:sp>
      <p:pic>
        <p:nvPicPr>
          <p:cNvPr id="4" name="Afbeelding 3" descr="Afbeelding met schermafbeelding&#10;&#10;Automatisch gegenereerde beschrijving">
            <a:extLst>
              <a:ext uri="{FF2B5EF4-FFF2-40B4-BE49-F238E27FC236}">
                <a16:creationId xmlns:a16="http://schemas.microsoft.com/office/drawing/2014/main" id="{1AC0271F-98DD-479C-8B8E-72C3FE3988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204864"/>
            <a:ext cx="4393800" cy="2376264"/>
          </a:xfrm>
          <a:prstGeom prst="rect">
            <a:avLst/>
          </a:prstGeom>
        </p:spPr>
      </p:pic>
      <p:sp>
        <p:nvSpPr>
          <p:cNvPr id="5" name="Tekstvak 4">
            <a:extLst>
              <a:ext uri="{FF2B5EF4-FFF2-40B4-BE49-F238E27FC236}">
                <a16:creationId xmlns:a16="http://schemas.microsoft.com/office/drawing/2014/main" id="{F8C34144-4CC9-4E53-8EB4-D8F436350A4D}"/>
              </a:ext>
            </a:extLst>
          </p:cNvPr>
          <p:cNvSpPr txBox="1"/>
          <p:nvPr/>
        </p:nvSpPr>
        <p:spPr>
          <a:xfrm>
            <a:off x="4850997" y="1610748"/>
            <a:ext cx="36814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Voorbeeldteksten</a:t>
            </a:r>
            <a:r>
              <a:rPr lang="en-US" dirty="0"/>
              <a:t> van </a:t>
            </a:r>
            <a:r>
              <a:rPr lang="en-US" dirty="0" err="1"/>
              <a:t>verschillende</a:t>
            </a:r>
            <a:r>
              <a:rPr lang="en-US" dirty="0"/>
              <a:t> </a:t>
            </a:r>
            <a:r>
              <a:rPr lang="en-US" dirty="0" err="1"/>
              <a:t>kwaliteitsniveaus</a:t>
            </a:r>
            <a:r>
              <a:rPr lang="en-US" dirty="0"/>
              <a:t>.</a:t>
            </a: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BBB5EBB6-BA40-41B4-891F-78EA9EADEC14}"/>
              </a:ext>
            </a:extLst>
          </p:cNvPr>
          <p:cNvSpPr txBox="1"/>
          <p:nvPr/>
        </p:nvSpPr>
        <p:spPr>
          <a:xfrm>
            <a:off x="4850997" y="2685964"/>
            <a:ext cx="36814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Per </a:t>
            </a:r>
            <a:r>
              <a:rPr lang="en-US" dirty="0" err="1"/>
              <a:t>tekst</a:t>
            </a:r>
            <a:r>
              <a:rPr lang="en-US" dirty="0"/>
              <a:t> </a:t>
            </a:r>
            <a:r>
              <a:rPr lang="en-US" dirty="0" err="1"/>
              <a:t>voor</a:t>
            </a:r>
            <a:r>
              <a:rPr lang="en-US" dirty="0"/>
              <a:t> </a:t>
            </a:r>
            <a:r>
              <a:rPr lang="en-US" dirty="0" err="1"/>
              <a:t>ieder</a:t>
            </a:r>
            <a:r>
              <a:rPr lang="en-US" dirty="0"/>
              <a:t> aspect (</a:t>
            </a:r>
            <a:r>
              <a:rPr lang="en-US" dirty="0" err="1"/>
              <a:t>informatie</a:t>
            </a:r>
            <a:r>
              <a:rPr lang="en-US" dirty="0"/>
              <a:t>, </a:t>
            </a:r>
            <a:r>
              <a:rPr lang="en-US" dirty="0" err="1"/>
              <a:t>integratie</a:t>
            </a:r>
            <a:r>
              <a:rPr lang="en-US" dirty="0"/>
              <a:t>, </a:t>
            </a:r>
            <a:r>
              <a:rPr lang="en-US" dirty="0" err="1"/>
              <a:t>structuur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taal</a:t>
            </a:r>
            <a:r>
              <a:rPr lang="en-US" dirty="0"/>
              <a:t>) </a:t>
            </a:r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dirty="0" err="1"/>
              <a:t>beschrijving</a:t>
            </a:r>
            <a:r>
              <a:rPr lang="en-US" dirty="0"/>
              <a:t> van de </a:t>
            </a:r>
            <a:r>
              <a:rPr lang="en-US" dirty="0" err="1"/>
              <a:t>kwaliteit</a:t>
            </a:r>
            <a:r>
              <a:rPr lang="en-US" dirty="0"/>
              <a:t>.</a:t>
            </a: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1479F2D8-6A52-4168-90FD-30882E5480BB}"/>
              </a:ext>
            </a:extLst>
          </p:cNvPr>
          <p:cNvSpPr txBox="1"/>
          <p:nvPr/>
        </p:nvSpPr>
        <p:spPr>
          <a:xfrm>
            <a:off x="4850999" y="4315178"/>
            <a:ext cx="36814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Waar</a:t>
            </a:r>
            <a:r>
              <a:rPr lang="en-US" dirty="0"/>
              <a:t> </a:t>
            </a:r>
            <a:r>
              <a:rPr lang="en-US" dirty="0" err="1"/>
              <a:t>hoort</a:t>
            </a:r>
            <a:r>
              <a:rPr lang="en-US" dirty="0"/>
              <a:t> </a:t>
            </a:r>
            <a:r>
              <a:rPr lang="en-US" dirty="0" err="1"/>
              <a:t>jouw</a:t>
            </a:r>
            <a:r>
              <a:rPr lang="en-US" dirty="0"/>
              <a:t> </a:t>
            </a:r>
            <a:r>
              <a:rPr lang="en-US" dirty="0" err="1"/>
              <a:t>tekst</a:t>
            </a:r>
            <a:r>
              <a:rPr lang="en-US" dirty="0"/>
              <a:t>? </a:t>
            </a:r>
            <a:r>
              <a:rPr lang="en-US" dirty="0" err="1"/>
              <a:t>Kijk</a:t>
            </a:r>
            <a:r>
              <a:rPr lang="en-US" dirty="0"/>
              <a:t>, </a:t>
            </a:r>
            <a:r>
              <a:rPr lang="en-US" dirty="0" err="1"/>
              <a:t>vergelijk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beschrijf</a:t>
            </a:r>
            <a:r>
              <a:rPr lang="en-US" dirty="0"/>
              <a:t> </a:t>
            </a:r>
            <a:r>
              <a:rPr lang="en-US" dirty="0" err="1"/>
              <a:t>dit</a:t>
            </a:r>
            <a:r>
              <a:rPr lang="en-US" dirty="0"/>
              <a:t> </a:t>
            </a:r>
            <a:r>
              <a:rPr lang="en-US" dirty="0" err="1"/>
              <a:t>voor</a:t>
            </a:r>
            <a:r>
              <a:rPr lang="en-US" dirty="0"/>
              <a:t> </a:t>
            </a:r>
            <a:r>
              <a:rPr lang="en-US" dirty="0" err="1"/>
              <a:t>ieder</a:t>
            </a:r>
            <a:r>
              <a:rPr lang="en-US" dirty="0"/>
              <a:t> aspect.</a:t>
            </a:r>
          </a:p>
        </p:txBody>
      </p:sp>
    </p:spTree>
    <p:extLst>
      <p:ext uri="{BB962C8B-B14F-4D97-AF65-F5344CB8AC3E}">
        <p14:creationId xmlns:p14="http://schemas.microsoft.com/office/powerpoint/2010/main" val="2251378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>
            <a:extLst>
              <a:ext uri="{FF2B5EF4-FFF2-40B4-BE49-F238E27FC236}">
                <a16:creationId xmlns:a16="http://schemas.microsoft.com/office/drawing/2014/main" id="{3802FABE-98FB-4E72-8153-582A6E42B14E}"/>
              </a:ext>
            </a:extLst>
          </p:cNvPr>
          <p:cNvSpPr/>
          <p:nvPr/>
        </p:nvSpPr>
        <p:spPr>
          <a:xfrm>
            <a:off x="1115616" y="449974"/>
            <a:ext cx="6552728" cy="2880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90B8B9C2-218E-4693-8EE6-9239CDD166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8064" y="4646212"/>
            <a:ext cx="1136881" cy="1368152"/>
          </a:xfrm>
          <a:prstGeom prst="rect">
            <a:avLst/>
          </a:prstGeom>
        </p:spPr>
      </p:pic>
      <p:sp>
        <p:nvSpPr>
          <p:cNvPr id="7" name="Rectangle 11">
            <a:extLst>
              <a:ext uri="{FF2B5EF4-FFF2-40B4-BE49-F238E27FC236}">
                <a16:creationId xmlns:a16="http://schemas.microsoft.com/office/drawing/2014/main" id="{9AC7D296-7BD3-49B1-BD22-A2AEA372A60B}"/>
              </a:ext>
            </a:extLst>
          </p:cNvPr>
          <p:cNvSpPr/>
          <p:nvPr/>
        </p:nvSpPr>
        <p:spPr>
          <a:xfrm>
            <a:off x="1115616" y="440668"/>
            <a:ext cx="6552728" cy="28803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0D610730-2BEF-4543-8B5B-A5CAB49F03DC}"/>
              </a:ext>
            </a:extLst>
          </p:cNvPr>
          <p:cNvSpPr txBox="1"/>
          <p:nvPr/>
        </p:nvSpPr>
        <p:spPr>
          <a:xfrm>
            <a:off x="1056610" y="822642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Start</a:t>
            </a: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00D9F2C7-76ED-473A-8AFA-07A9429E290E}"/>
              </a:ext>
            </a:extLst>
          </p:cNvPr>
          <p:cNvSpPr txBox="1"/>
          <p:nvPr/>
        </p:nvSpPr>
        <p:spPr>
          <a:xfrm>
            <a:off x="7134467" y="827295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Stop</a:t>
            </a:r>
          </a:p>
        </p:txBody>
      </p:sp>
      <p:sp>
        <p:nvSpPr>
          <p:cNvPr id="13" name="TextBox 17">
            <a:extLst>
              <a:ext uri="{FF2B5EF4-FFF2-40B4-BE49-F238E27FC236}">
                <a16:creationId xmlns:a16="http://schemas.microsoft.com/office/drawing/2014/main" id="{30024741-5F21-468A-B5A8-E94F0B9D687B}"/>
              </a:ext>
            </a:extLst>
          </p:cNvPr>
          <p:cNvSpPr txBox="1"/>
          <p:nvPr/>
        </p:nvSpPr>
        <p:spPr>
          <a:xfrm>
            <a:off x="6932892" y="2644382"/>
            <a:ext cx="1154498" cy="531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buClr>
                <a:schemeClr val="accent5"/>
              </a:buClr>
            </a:pPr>
            <a:r>
              <a:rPr lang="en-US" sz="2400" b="1" dirty="0">
                <a:latin typeface="+mj-lt"/>
                <a:cs typeface="Leelawadee UI Semilight" panose="020B0402040204020203" pitchFamily="34" charset="-34"/>
              </a:rPr>
              <a:t>10 min.</a:t>
            </a:r>
            <a:endParaRPr lang="en-US" sz="1200" b="1" dirty="0">
              <a:latin typeface="Leelawadee UI Semilight" panose="020B0402040204020203" pitchFamily="34" charset="-34"/>
              <a:cs typeface="Leelawadee UI Semilight" panose="020B0402040204020203" pitchFamily="34" charset="-34"/>
            </a:endParaRPr>
          </a:p>
        </p:txBody>
      </p:sp>
      <p:pic>
        <p:nvPicPr>
          <p:cNvPr id="14" name="Graphic 13" descr="Luidspreker dempen">
            <a:extLst>
              <a:ext uri="{FF2B5EF4-FFF2-40B4-BE49-F238E27FC236}">
                <a16:creationId xmlns:a16="http://schemas.microsoft.com/office/drawing/2014/main" id="{9AF7048D-080D-4A0B-8F03-20BF3F256DC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098274" y="3573016"/>
            <a:ext cx="929071" cy="929071"/>
          </a:xfrm>
          <a:prstGeom prst="rect">
            <a:avLst/>
          </a:prstGeom>
        </p:spPr>
      </p:pic>
      <p:sp>
        <p:nvSpPr>
          <p:cNvPr id="15" name="TextBox 17">
            <a:extLst>
              <a:ext uri="{FF2B5EF4-FFF2-40B4-BE49-F238E27FC236}">
                <a16:creationId xmlns:a16="http://schemas.microsoft.com/office/drawing/2014/main" id="{5E44CF04-86D6-4453-8999-ECD1E3D64870}"/>
              </a:ext>
            </a:extLst>
          </p:cNvPr>
          <p:cNvSpPr txBox="1"/>
          <p:nvPr/>
        </p:nvSpPr>
        <p:spPr>
          <a:xfrm>
            <a:off x="6932892" y="4725144"/>
            <a:ext cx="1154498" cy="531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buClr>
                <a:schemeClr val="accent5"/>
              </a:buClr>
            </a:pPr>
            <a:r>
              <a:rPr lang="en-US" sz="2400" b="1" dirty="0">
                <a:latin typeface="+mj-lt"/>
                <a:cs typeface="Leelawadee UI Semilight" panose="020B0402040204020203" pitchFamily="34" charset="-34"/>
              </a:rPr>
              <a:t>in </a:t>
            </a:r>
            <a:r>
              <a:rPr lang="en-US" sz="2400" b="1" dirty="0" err="1">
                <a:latin typeface="+mj-lt"/>
                <a:cs typeface="Leelawadee UI Semilight" panose="020B0402040204020203" pitchFamily="34" charset="-34"/>
              </a:rPr>
              <a:t>stilte</a:t>
            </a:r>
            <a:endParaRPr lang="en-US" sz="1200" b="1" dirty="0">
              <a:latin typeface="Leelawadee UI Semilight" panose="020B0402040204020203" pitchFamily="34" charset="-34"/>
              <a:cs typeface="Leelawadee UI Semilight" panose="020B0402040204020203" pitchFamily="34" charset="-34"/>
            </a:endParaRPr>
          </a:p>
        </p:txBody>
      </p:sp>
      <p:pic>
        <p:nvPicPr>
          <p:cNvPr id="17" name="Graphic 16" descr="Zandloper">
            <a:extLst>
              <a:ext uri="{FF2B5EF4-FFF2-40B4-BE49-F238E27FC236}">
                <a16:creationId xmlns:a16="http://schemas.microsoft.com/office/drawing/2014/main" id="{5528CC9A-0E3E-4A5F-9B38-C89BB55BC5E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052941" y="1506925"/>
            <a:ext cx="914400" cy="914400"/>
          </a:xfrm>
          <a:prstGeom prst="rect">
            <a:avLst/>
          </a:prstGeom>
        </p:spPr>
      </p:pic>
      <p:sp>
        <p:nvSpPr>
          <p:cNvPr id="12" name="Rechthoek 11">
            <a:extLst>
              <a:ext uri="{FF2B5EF4-FFF2-40B4-BE49-F238E27FC236}">
                <a16:creationId xmlns:a16="http://schemas.microsoft.com/office/drawing/2014/main" id="{A8F5A867-5CC8-4AE5-9021-88718B35F6E9}"/>
              </a:ext>
            </a:extLst>
          </p:cNvPr>
          <p:cNvSpPr/>
          <p:nvPr/>
        </p:nvSpPr>
        <p:spPr>
          <a:xfrm>
            <a:off x="1056610" y="1527712"/>
            <a:ext cx="495555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b="1" dirty="0"/>
              <a:t>Opdracht 1 (p. 43)</a:t>
            </a:r>
          </a:p>
          <a:p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Lees de uitleg en opdracht in je werkboek.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Evalueer je eigen tekst met behulp van de tekstschaal.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Noteer je antwoorden op p. 44 van je werkboek.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  <a:p>
            <a:r>
              <a:rPr lang="nl-NL" dirty="0"/>
              <a:t>Van de docent krijg je de schaal die hoort bij jouw onderwerp.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3365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6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>
            <a:extLst>
              <a:ext uri="{FF2B5EF4-FFF2-40B4-BE49-F238E27FC236}">
                <a16:creationId xmlns:a16="http://schemas.microsoft.com/office/drawing/2014/main" id="{3802FABE-98FB-4E72-8153-582A6E42B14E}"/>
              </a:ext>
            </a:extLst>
          </p:cNvPr>
          <p:cNvSpPr/>
          <p:nvPr/>
        </p:nvSpPr>
        <p:spPr>
          <a:xfrm>
            <a:off x="1115616" y="449974"/>
            <a:ext cx="6552728" cy="2880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11">
            <a:extLst>
              <a:ext uri="{FF2B5EF4-FFF2-40B4-BE49-F238E27FC236}">
                <a16:creationId xmlns:a16="http://schemas.microsoft.com/office/drawing/2014/main" id="{9AC7D296-7BD3-49B1-BD22-A2AEA372A60B}"/>
              </a:ext>
            </a:extLst>
          </p:cNvPr>
          <p:cNvSpPr/>
          <p:nvPr/>
        </p:nvSpPr>
        <p:spPr>
          <a:xfrm>
            <a:off x="1115616" y="440668"/>
            <a:ext cx="6552728" cy="28803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0D610730-2BEF-4543-8B5B-A5CAB49F03DC}"/>
              </a:ext>
            </a:extLst>
          </p:cNvPr>
          <p:cNvSpPr txBox="1"/>
          <p:nvPr/>
        </p:nvSpPr>
        <p:spPr>
          <a:xfrm>
            <a:off x="1056610" y="822642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Start</a:t>
            </a: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00D9F2C7-76ED-473A-8AFA-07A9429E290E}"/>
              </a:ext>
            </a:extLst>
          </p:cNvPr>
          <p:cNvSpPr txBox="1"/>
          <p:nvPr/>
        </p:nvSpPr>
        <p:spPr>
          <a:xfrm>
            <a:off x="7134467" y="827295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Stop</a:t>
            </a:r>
          </a:p>
        </p:txBody>
      </p:sp>
      <p:sp>
        <p:nvSpPr>
          <p:cNvPr id="13" name="TextBox 17">
            <a:extLst>
              <a:ext uri="{FF2B5EF4-FFF2-40B4-BE49-F238E27FC236}">
                <a16:creationId xmlns:a16="http://schemas.microsoft.com/office/drawing/2014/main" id="{30024741-5F21-468A-B5A8-E94F0B9D687B}"/>
              </a:ext>
            </a:extLst>
          </p:cNvPr>
          <p:cNvSpPr txBox="1"/>
          <p:nvPr/>
        </p:nvSpPr>
        <p:spPr>
          <a:xfrm>
            <a:off x="6932892" y="2644382"/>
            <a:ext cx="1154498" cy="531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buClr>
                <a:schemeClr val="accent5"/>
              </a:buClr>
            </a:pPr>
            <a:r>
              <a:rPr lang="en-US" sz="2400" b="1" dirty="0">
                <a:latin typeface="+mj-lt"/>
                <a:cs typeface="Leelawadee UI Semilight" panose="020B0402040204020203" pitchFamily="34" charset="-34"/>
              </a:rPr>
              <a:t>10 min.</a:t>
            </a:r>
            <a:endParaRPr lang="en-US" sz="1200" b="1" dirty="0">
              <a:latin typeface="Leelawadee UI Semilight" panose="020B0402040204020203" pitchFamily="34" charset="-34"/>
              <a:cs typeface="Leelawadee UI Semilight" panose="020B0402040204020203" pitchFamily="34" charset="-34"/>
            </a:endParaRPr>
          </a:p>
        </p:txBody>
      </p:sp>
      <p:pic>
        <p:nvPicPr>
          <p:cNvPr id="14" name="Graphic 13" descr="Zandloper">
            <a:extLst>
              <a:ext uri="{FF2B5EF4-FFF2-40B4-BE49-F238E27FC236}">
                <a16:creationId xmlns:a16="http://schemas.microsoft.com/office/drawing/2014/main" id="{14708FE0-4E1A-4BF5-83AE-434ECC49A4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052941" y="1506925"/>
            <a:ext cx="914400" cy="914400"/>
          </a:xfrm>
          <a:prstGeom prst="rect">
            <a:avLst/>
          </a:prstGeom>
        </p:spPr>
      </p:pic>
      <p:pic>
        <p:nvPicPr>
          <p:cNvPr id="6" name="Graphic 5" descr="Chatten">
            <a:extLst>
              <a:ext uri="{FF2B5EF4-FFF2-40B4-BE49-F238E27FC236}">
                <a16:creationId xmlns:a16="http://schemas.microsoft.com/office/drawing/2014/main" id="{E662EDC7-A94F-4709-8867-1645340A00E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071663" y="3398675"/>
            <a:ext cx="914400" cy="914400"/>
          </a:xfrm>
          <a:prstGeom prst="rect">
            <a:avLst/>
          </a:prstGeom>
        </p:spPr>
      </p:pic>
      <p:sp>
        <p:nvSpPr>
          <p:cNvPr id="16" name="TextBox 17">
            <a:extLst>
              <a:ext uri="{FF2B5EF4-FFF2-40B4-BE49-F238E27FC236}">
                <a16:creationId xmlns:a16="http://schemas.microsoft.com/office/drawing/2014/main" id="{B8A980FF-675B-4F44-AEE3-09DAE36827E9}"/>
              </a:ext>
            </a:extLst>
          </p:cNvPr>
          <p:cNvSpPr txBox="1"/>
          <p:nvPr/>
        </p:nvSpPr>
        <p:spPr>
          <a:xfrm>
            <a:off x="6951614" y="4437112"/>
            <a:ext cx="1154498" cy="531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buClr>
                <a:schemeClr val="accent5"/>
              </a:buClr>
            </a:pPr>
            <a:r>
              <a:rPr lang="en-US" sz="2400" b="1" dirty="0" err="1">
                <a:latin typeface="+mj-lt"/>
                <a:cs typeface="Leelawadee UI Semilight" panose="020B0402040204020203" pitchFamily="34" charset="-34"/>
              </a:rPr>
              <a:t>overleg</a:t>
            </a:r>
            <a:endParaRPr lang="en-US" sz="1200" b="1" dirty="0">
              <a:latin typeface="Leelawadee UI Semilight" panose="020B0402040204020203" pitchFamily="34" charset="-34"/>
              <a:cs typeface="Leelawadee UI Semilight" panose="020B0402040204020203" pitchFamily="34" charset="-34"/>
            </a:endParaRPr>
          </a:p>
        </p:txBody>
      </p:sp>
      <p:sp>
        <p:nvSpPr>
          <p:cNvPr id="11" name="Rechthoek 10">
            <a:extLst>
              <a:ext uri="{FF2B5EF4-FFF2-40B4-BE49-F238E27FC236}">
                <a16:creationId xmlns:a16="http://schemas.microsoft.com/office/drawing/2014/main" id="{34881B68-5894-4E89-B784-63AA0086846F}"/>
              </a:ext>
            </a:extLst>
          </p:cNvPr>
          <p:cNvSpPr/>
          <p:nvPr/>
        </p:nvSpPr>
        <p:spPr>
          <a:xfrm>
            <a:off x="1056610" y="1894337"/>
            <a:ext cx="487138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nl-NL" b="1" dirty="0">
                <a:solidFill>
                  <a:prstClr val="black"/>
                </a:solidFill>
              </a:rPr>
              <a:t>Opdracht 2 (p. 44)</a:t>
            </a:r>
          </a:p>
          <a:p>
            <a:pPr lvl="0">
              <a:defRPr/>
            </a:pPr>
            <a:endParaRPr lang="nl-NL" b="1" dirty="0">
              <a:solidFill>
                <a:prstClr val="black"/>
              </a:solidFill>
            </a:endParaRPr>
          </a:p>
          <a:p>
            <a:pPr lvl="0"/>
            <a:r>
              <a:rPr lang="nl-NL" dirty="0">
                <a:solidFill>
                  <a:prstClr val="black"/>
                </a:solidFill>
              </a:rPr>
              <a:t>Jullie gaan elkaar feedback geven. </a:t>
            </a:r>
          </a:p>
          <a:p>
            <a:pPr lvl="0"/>
            <a:endParaRPr lang="nl-NL" dirty="0">
              <a:solidFill>
                <a:prstClr val="black"/>
              </a:solidFill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nl-NL" dirty="0">
                <a:solidFill>
                  <a:prstClr val="black"/>
                </a:solidFill>
              </a:rPr>
              <a:t>Wissel je tekst uit met een klasgenoot met hetzelfde onderwerp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nl-NL" dirty="0">
                <a:solidFill>
                  <a:prstClr val="black"/>
                </a:solidFill>
              </a:rPr>
              <a:t>Jullie lezen elkaars synthesetekst door.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nl-NL" dirty="0">
                <a:solidFill>
                  <a:prstClr val="black"/>
                </a:solidFill>
              </a:rPr>
              <a:t>Daarna vul je het feedbackformulier in dat je krijgt van je docent. 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958102E0-DE23-418B-8117-90ED00F1FB3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91689" y="4824736"/>
            <a:ext cx="1548115" cy="1622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4365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600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606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>
            <a:extLst>
              <a:ext uri="{FF2B5EF4-FFF2-40B4-BE49-F238E27FC236}">
                <a16:creationId xmlns:a16="http://schemas.microsoft.com/office/drawing/2014/main" id="{3802FABE-98FB-4E72-8153-582A6E42B14E}"/>
              </a:ext>
            </a:extLst>
          </p:cNvPr>
          <p:cNvSpPr/>
          <p:nvPr/>
        </p:nvSpPr>
        <p:spPr>
          <a:xfrm>
            <a:off x="1115616" y="449974"/>
            <a:ext cx="6552728" cy="2880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90B8B9C2-218E-4693-8EE6-9239CDD166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8064" y="4646212"/>
            <a:ext cx="1136881" cy="1368152"/>
          </a:xfrm>
          <a:prstGeom prst="rect">
            <a:avLst/>
          </a:prstGeom>
        </p:spPr>
      </p:pic>
      <p:sp>
        <p:nvSpPr>
          <p:cNvPr id="7" name="Rectangle 11">
            <a:extLst>
              <a:ext uri="{FF2B5EF4-FFF2-40B4-BE49-F238E27FC236}">
                <a16:creationId xmlns:a16="http://schemas.microsoft.com/office/drawing/2014/main" id="{9AC7D296-7BD3-49B1-BD22-A2AEA372A60B}"/>
              </a:ext>
            </a:extLst>
          </p:cNvPr>
          <p:cNvSpPr/>
          <p:nvPr/>
        </p:nvSpPr>
        <p:spPr>
          <a:xfrm>
            <a:off x="1115616" y="440668"/>
            <a:ext cx="6552728" cy="28803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0D610730-2BEF-4543-8B5B-A5CAB49F03DC}"/>
              </a:ext>
            </a:extLst>
          </p:cNvPr>
          <p:cNvSpPr txBox="1"/>
          <p:nvPr/>
        </p:nvSpPr>
        <p:spPr>
          <a:xfrm>
            <a:off x="1056610" y="822642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Start</a:t>
            </a: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00D9F2C7-76ED-473A-8AFA-07A9429E290E}"/>
              </a:ext>
            </a:extLst>
          </p:cNvPr>
          <p:cNvSpPr txBox="1"/>
          <p:nvPr/>
        </p:nvSpPr>
        <p:spPr>
          <a:xfrm>
            <a:off x="7134467" y="827295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Stop</a:t>
            </a:r>
          </a:p>
        </p:txBody>
      </p:sp>
      <p:sp>
        <p:nvSpPr>
          <p:cNvPr id="13" name="TextBox 17">
            <a:extLst>
              <a:ext uri="{FF2B5EF4-FFF2-40B4-BE49-F238E27FC236}">
                <a16:creationId xmlns:a16="http://schemas.microsoft.com/office/drawing/2014/main" id="{30024741-5F21-468A-B5A8-E94F0B9D687B}"/>
              </a:ext>
            </a:extLst>
          </p:cNvPr>
          <p:cNvSpPr txBox="1"/>
          <p:nvPr/>
        </p:nvSpPr>
        <p:spPr>
          <a:xfrm>
            <a:off x="6932892" y="2644382"/>
            <a:ext cx="1154498" cy="531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buClr>
                <a:schemeClr val="accent5"/>
              </a:buClr>
            </a:pPr>
            <a:r>
              <a:rPr lang="en-US" sz="2400" b="1" dirty="0">
                <a:latin typeface="+mj-lt"/>
                <a:cs typeface="Leelawadee UI Semilight" panose="020B0402040204020203" pitchFamily="34" charset="-34"/>
              </a:rPr>
              <a:t>5 min.</a:t>
            </a:r>
            <a:endParaRPr lang="en-US" sz="1200" b="1" dirty="0">
              <a:latin typeface="Leelawadee UI Semilight" panose="020B0402040204020203" pitchFamily="34" charset="-34"/>
              <a:cs typeface="Leelawadee UI Semilight" panose="020B0402040204020203" pitchFamily="34" charset="-34"/>
            </a:endParaRPr>
          </a:p>
        </p:txBody>
      </p:sp>
      <p:pic>
        <p:nvPicPr>
          <p:cNvPr id="14" name="Graphic 13" descr="Luidspreker dempen">
            <a:extLst>
              <a:ext uri="{FF2B5EF4-FFF2-40B4-BE49-F238E27FC236}">
                <a16:creationId xmlns:a16="http://schemas.microsoft.com/office/drawing/2014/main" id="{9AF7048D-080D-4A0B-8F03-20BF3F256DC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098274" y="3573016"/>
            <a:ext cx="929071" cy="929071"/>
          </a:xfrm>
          <a:prstGeom prst="rect">
            <a:avLst/>
          </a:prstGeom>
        </p:spPr>
      </p:pic>
      <p:sp>
        <p:nvSpPr>
          <p:cNvPr id="15" name="TextBox 17">
            <a:extLst>
              <a:ext uri="{FF2B5EF4-FFF2-40B4-BE49-F238E27FC236}">
                <a16:creationId xmlns:a16="http://schemas.microsoft.com/office/drawing/2014/main" id="{5E44CF04-86D6-4453-8999-ECD1E3D64870}"/>
              </a:ext>
            </a:extLst>
          </p:cNvPr>
          <p:cNvSpPr txBox="1"/>
          <p:nvPr/>
        </p:nvSpPr>
        <p:spPr>
          <a:xfrm>
            <a:off x="6932892" y="4725144"/>
            <a:ext cx="1154498" cy="531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buClr>
                <a:schemeClr val="accent5"/>
              </a:buClr>
            </a:pPr>
            <a:r>
              <a:rPr lang="en-US" sz="2400" b="1" dirty="0">
                <a:latin typeface="+mj-lt"/>
                <a:cs typeface="Leelawadee UI Semilight" panose="020B0402040204020203" pitchFamily="34" charset="-34"/>
              </a:rPr>
              <a:t>in </a:t>
            </a:r>
            <a:r>
              <a:rPr lang="en-US" sz="2400" b="1" dirty="0" err="1">
                <a:latin typeface="+mj-lt"/>
                <a:cs typeface="Leelawadee UI Semilight" panose="020B0402040204020203" pitchFamily="34" charset="-34"/>
              </a:rPr>
              <a:t>stilte</a:t>
            </a:r>
            <a:endParaRPr lang="en-US" sz="1200" b="1" dirty="0">
              <a:latin typeface="Leelawadee UI Semilight" panose="020B0402040204020203" pitchFamily="34" charset="-34"/>
              <a:cs typeface="Leelawadee UI Semilight" panose="020B0402040204020203" pitchFamily="34" charset="-34"/>
            </a:endParaRPr>
          </a:p>
        </p:txBody>
      </p:sp>
      <p:pic>
        <p:nvPicPr>
          <p:cNvPr id="17" name="Graphic 16" descr="Zandloper">
            <a:extLst>
              <a:ext uri="{FF2B5EF4-FFF2-40B4-BE49-F238E27FC236}">
                <a16:creationId xmlns:a16="http://schemas.microsoft.com/office/drawing/2014/main" id="{5528CC9A-0E3E-4A5F-9B38-C89BB55BC5E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052941" y="1506925"/>
            <a:ext cx="914400" cy="914400"/>
          </a:xfrm>
          <a:prstGeom prst="rect">
            <a:avLst/>
          </a:prstGeom>
        </p:spPr>
      </p:pic>
      <p:sp>
        <p:nvSpPr>
          <p:cNvPr id="12" name="Rechthoek 11">
            <a:extLst>
              <a:ext uri="{FF2B5EF4-FFF2-40B4-BE49-F238E27FC236}">
                <a16:creationId xmlns:a16="http://schemas.microsoft.com/office/drawing/2014/main" id="{A8F5A867-5CC8-4AE5-9021-88718B35F6E9}"/>
              </a:ext>
            </a:extLst>
          </p:cNvPr>
          <p:cNvSpPr/>
          <p:nvPr/>
        </p:nvSpPr>
        <p:spPr>
          <a:xfrm>
            <a:off x="1056610" y="1527712"/>
            <a:ext cx="495555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nl-NL" b="1" dirty="0">
                <a:solidFill>
                  <a:prstClr val="black"/>
                </a:solidFill>
              </a:rPr>
              <a:t>Opdracht 3 (p. 45)</a:t>
            </a:r>
          </a:p>
          <a:p>
            <a:pPr lvl="0">
              <a:defRPr/>
            </a:pPr>
            <a:endParaRPr lang="nl-NL" b="1" dirty="0">
              <a:solidFill>
                <a:prstClr val="black"/>
              </a:solidFill>
            </a:endParaRPr>
          </a:p>
          <a:p>
            <a:pPr lvl="0">
              <a:defRPr/>
            </a:pPr>
            <a:r>
              <a:rPr lang="nl-NL" dirty="0">
                <a:solidFill>
                  <a:prstClr val="black"/>
                </a:solidFill>
              </a:rPr>
              <a:t>Vergelijk de feedback die je terug hebt gekregen met je zelfevaluatie en noteer in je werkboek:</a:t>
            </a:r>
          </a:p>
          <a:p>
            <a:pPr lvl="0">
              <a:defRPr/>
            </a:pPr>
            <a:endParaRPr lang="nl-NL" dirty="0">
              <a:solidFill>
                <a:prstClr val="black"/>
              </a:solidFill>
            </a:endParaRPr>
          </a:p>
          <a:p>
            <a:r>
              <a:rPr lang="nl-NL" dirty="0"/>
              <a:t>1. Waarover ben je het met je klasgenoot eens? </a:t>
            </a:r>
          </a:p>
          <a:p>
            <a:r>
              <a:rPr lang="nl-NL" dirty="0"/>
              <a:t>2. Waarover verschillen jullie van mening?</a:t>
            </a:r>
          </a:p>
          <a:p>
            <a:r>
              <a:rPr lang="nl-NL" dirty="0"/>
              <a:t>3. Heeft je klasgenoot jouw tekst ongeveer dezelfde plaats gegeven op de tekstschaal als jij zelf?</a:t>
            </a:r>
          </a:p>
          <a:p>
            <a:pPr lvl="0">
              <a:defRPr/>
            </a:pPr>
            <a:endParaRPr lang="nl-NL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842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>
            <a:extLst>
              <a:ext uri="{FF2B5EF4-FFF2-40B4-BE49-F238E27FC236}">
                <a16:creationId xmlns:a16="http://schemas.microsoft.com/office/drawing/2014/main" id="{3802FABE-98FB-4E72-8153-582A6E42B14E}"/>
              </a:ext>
            </a:extLst>
          </p:cNvPr>
          <p:cNvSpPr/>
          <p:nvPr/>
        </p:nvSpPr>
        <p:spPr>
          <a:xfrm>
            <a:off x="1115616" y="449974"/>
            <a:ext cx="6552728" cy="2880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90B8B9C2-218E-4693-8EE6-9239CDD166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8064" y="4646212"/>
            <a:ext cx="1136881" cy="1368152"/>
          </a:xfrm>
          <a:prstGeom prst="rect">
            <a:avLst/>
          </a:prstGeom>
        </p:spPr>
      </p:pic>
      <p:sp>
        <p:nvSpPr>
          <p:cNvPr id="7" name="Rectangle 11">
            <a:extLst>
              <a:ext uri="{FF2B5EF4-FFF2-40B4-BE49-F238E27FC236}">
                <a16:creationId xmlns:a16="http://schemas.microsoft.com/office/drawing/2014/main" id="{9AC7D296-7BD3-49B1-BD22-A2AEA372A60B}"/>
              </a:ext>
            </a:extLst>
          </p:cNvPr>
          <p:cNvSpPr/>
          <p:nvPr/>
        </p:nvSpPr>
        <p:spPr>
          <a:xfrm>
            <a:off x="1115616" y="440668"/>
            <a:ext cx="6552728" cy="28803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0D610730-2BEF-4543-8B5B-A5CAB49F03DC}"/>
              </a:ext>
            </a:extLst>
          </p:cNvPr>
          <p:cNvSpPr txBox="1"/>
          <p:nvPr/>
        </p:nvSpPr>
        <p:spPr>
          <a:xfrm>
            <a:off x="1056610" y="822642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Start</a:t>
            </a: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00D9F2C7-76ED-473A-8AFA-07A9429E290E}"/>
              </a:ext>
            </a:extLst>
          </p:cNvPr>
          <p:cNvSpPr txBox="1"/>
          <p:nvPr/>
        </p:nvSpPr>
        <p:spPr>
          <a:xfrm>
            <a:off x="7134467" y="827295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Stop</a:t>
            </a:r>
          </a:p>
        </p:txBody>
      </p:sp>
      <p:sp>
        <p:nvSpPr>
          <p:cNvPr id="13" name="TextBox 17">
            <a:extLst>
              <a:ext uri="{FF2B5EF4-FFF2-40B4-BE49-F238E27FC236}">
                <a16:creationId xmlns:a16="http://schemas.microsoft.com/office/drawing/2014/main" id="{30024741-5F21-468A-B5A8-E94F0B9D687B}"/>
              </a:ext>
            </a:extLst>
          </p:cNvPr>
          <p:cNvSpPr txBox="1"/>
          <p:nvPr/>
        </p:nvSpPr>
        <p:spPr>
          <a:xfrm>
            <a:off x="6932892" y="2644382"/>
            <a:ext cx="1154498" cy="531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buClr>
                <a:schemeClr val="accent5"/>
              </a:buClr>
            </a:pPr>
            <a:r>
              <a:rPr lang="en-US" sz="2400" b="1" dirty="0">
                <a:latin typeface="+mj-lt"/>
                <a:cs typeface="Leelawadee UI Semilight" panose="020B0402040204020203" pitchFamily="34" charset="-34"/>
              </a:rPr>
              <a:t>5 min.</a:t>
            </a:r>
            <a:endParaRPr lang="en-US" sz="1200" b="1" dirty="0">
              <a:latin typeface="Leelawadee UI Semilight" panose="020B0402040204020203" pitchFamily="34" charset="-34"/>
              <a:cs typeface="Leelawadee UI Semilight" panose="020B0402040204020203" pitchFamily="34" charset="-34"/>
            </a:endParaRPr>
          </a:p>
        </p:txBody>
      </p:sp>
      <p:pic>
        <p:nvPicPr>
          <p:cNvPr id="14" name="Graphic 13" descr="Luidspreker dempen">
            <a:extLst>
              <a:ext uri="{FF2B5EF4-FFF2-40B4-BE49-F238E27FC236}">
                <a16:creationId xmlns:a16="http://schemas.microsoft.com/office/drawing/2014/main" id="{9AF7048D-080D-4A0B-8F03-20BF3F256DC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098274" y="3573016"/>
            <a:ext cx="929071" cy="929071"/>
          </a:xfrm>
          <a:prstGeom prst="rect">
            <a:avLst/>
          </a:prstGeom>
        </p:spPr>
      </p:pic>
      <p:sp>
        <p:nvSpPr>
          <p:cNvPr id="15" name="TextBox 17">
            <a:extLst>
              <a:ext uri="{FF2B5EF4-FFF2-40B4-BE49-F238E27FC236}">
                <a16:creationId xmlns:a16="http://schemas.microsoft.com/office/drawing/2014/main" id="{5E44CF04-86D6-4453-8999-ECD1E3D64870}"/>
              </a:ext>
            </a:extLst>
          </p:cNvPr>
          <p:cNvSpPr txBox="1"/>
          <p:nvPr/>
        </p:nvSpPr>
        <p:spPr>
          <a:xfrm>
            <a:off x="6932892" y="4725144"/>
            <a:ext cx="1154498" cy="531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buClr>
                <a:schemeClr val="accent5"/>
              </a:buClr>
            </a:pPr>
            <a:r>
              <a:rPr lang="en-US" sz="2400" b="1" dirty="0">
                <a:latin typeface="+mj-lt"/>
                <a:cs typeface="Leelawadee UI Semilight" panose="020B0402040204020203" pitchFamily="34" charset="-34"/>
              </a:rPr>
              <a:t>in </a:t>
            </a:r>
            <a:r>
              <a:rPr lang="en-US" sz="2400" b="1" dirty="0" err="1">
                <a:latin typeface="+mj-lt"/>
                <a:cs typeface="Leelawadee UI Semilight" panose="020B0402040204020203" pitchFamily="34" charset="-34"/>
              </a:rPr>
              <a:t>stilte</a:t>
            </a:r>
            <a:endParaRPr lang="en-US" sz="1200" b="1" dirty="0">
              <a:latin typeface="Leelawadee UI Semilight" panose="020B0402040204020203" pitchFamily="34" charset="-34"/>
              <a:cs typeface="Leelawadee UI Semilight" panose="020B0402040204020203" pitchFamily="34" charset="-34"/>
            </a:endParaRPr>
          </a:p>
        </p:txBody>
      </p:sp>
      <p:pic>
        <p:nvPicPr>
          <p:cNvPr id="17" name="Graphic 16" descr="Zandloper">
            <a:extLst>
              <a:ext uri="{FF2B5EF4-FFF2-40B4-BE49-F238E27FC236}">
                <a16:creationId xmlns:a16="http://schemas.microsoft.com/office/drawing/2014/main" id="{5528CC9A-0E3E-4A5F-9B38-C89BB55BC5E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052941" y="1506925"/>
            <a:ext cx="914400" cy="914400"/>
          </a:xfrm>
          <a:prstGeom prst="rect">
            <a:avLst/>
          </a:prstGeom>
        </p:spPr>
      </p:pic>
      <p:sp>
        <p:nvSpPr>
          <p:cNvPr id="12" name="Rechthoek 11">
            <a:extLst>
              <a:ext uri="{FF2B5EF4-FFF2-40B4-BE49-F238E27FC236}">
                <a16:creationId xmlns:a16="http://schemas.microsoft.com/office/drawing/2014/main" id="{A8F5A867-5CC8-4AE5-9021-88718B35F6E9}"/>
              </a:ext>
            </a:extLst>
          </p:cNvPr>
          <p:cNvSpPr/>
          <p:nvPr/>
        </p:nvSpPr>
        <p:spPr>
          <a:xfrm>
            <a:off x="1056610" y="1527712"/>
            <a:ext cx="495555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nl-NL" b="1" dirty="0">
                <a:solidFill>
                  <a:prstClr val="black"/>
                </a:solidFill>
              </a:rPr>
              <a:t>Opdracht 4 (p. 45)</a:t>
            </a:r>
          </a:p>
          <a:p>
            <a:pPr lvl="0">
              <a:defRPr/>
            </a:pPr>
            <a:endParaRPr lang="nl-NL" dirty="0">
              <a:solidFill>
                <a:prstClr val="black"/>
              </a:solidFill>
            </a:endParaRPr>
          </a:p>
          <a:p>
            <a:pPr lvl="0">
              <a:defRPr/>
            </a:pPr>
            <a:r>
              <a:rPr lang="nl-NL" dirty="0">
                <a:solidFill>
                  <a:prstClr val="black"/>
                </a:solidFill>
              </a:rPr>
              <a:t>Noteer in je werkboek drie dingen waaraan je bij het schrijven van een volgende synthesetekst extra aandacht zal besteden. </a:t>
            </a:r>
          </a:p>
          <a:p>
            <a:pPr lvl="0">
              <a:defRPr/>
            </a:pPr>
            <a:endParaRPr lang="nl-NL" dirty="0">
              <a:solidFill>
                <a:prstClr val="black"/>
              </a:solidFill>
            </a:endParaRPr>
          </a:p>
          <a:p>
            <a:pPr lvl="0">
              <a:defRPr/>
            </a:pPr>
            <a:r>
              <a:rPr lang="nl-NL" dirty="0">
                <a:solidFill>
                  <a:prstClr val="black"/>
                </a:solidFill>
              </a:rPr>
              <a:t>Op nummer 1 zet je het aandachtspunt dat voor jou allerbelangrijkst is.</a:t>
            </a:r>
          </a:p>
          <a:p>
            <a:pPr lvl="0">
              <a:defRPr/>
            </a:pPr>
            <a:endParaRPr lang="nl-NL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3647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304</TotalTime>
  <Words>248</Words>
  <Application>Microsoft Office PowerPoint</Application>
  <PresentationFormat>Diavoorstelling (4:3)</PresentationFormat>
  <Paragraphs>54</Paragraphs>
  <Slides>7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7</vt:i4>
      </vt:variant>
    </vt:vector>
  </HeadingPairs>
  <TitlesOfParts>
    <vt:vector size="11" baseType="lpstr">
      <vt:lpstr>Arial</vt:lpstr>
      <vt:lpstr>Calibri</vt:lpstr>
      <vt:lpstr>Leelawadee UI Semilight</vt:lpstr>
      <vt:lpstr>Office Theme</vt:lpstr>
      <vt:lpstr>Syntheseteksten leren schrijven  Les 7</vt:lpstr>
      <vt:lpstr>Les 7: Hoe word ik nog beter?</vt:lpstr>
      <vt:lpstr>Tekstschalen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Syntheseteksten leren schrijven  Les 6</dc:title>
  <dc:creator>Liselore van Ockenburg</dc:creator>
  <cp:lastModifiedBy>Liselore van Ockenburg</cp:lastModifiedBy>
  <cp:revision>1</cp:revision>
  <dcterms:created xsi:type="dcterms:W3CDTF">2018-11-19T12:25:25Z</dcterms:created>
  <dcterms:modified xsi:type="dcterms:W3CDTF">2019-09-09T15:17:09Z</dcterms:modified>
</cp:coreProperties>
</file>