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4" r:id="rId4"/>
    <p:sldId id="272" r:id="rId5"/>
    <p:sldId id="275" r:id="rId6"/>
    <p:sldId id="277" r:id="rId7"/>
    <p:sldId id="267" r:id="rId8"/>
    <p:sldId id="281" r:id="rId9"/>
    <p:sldId id="282" r:id="rId10"/>
    <p:sldId id="283" r:id="rId11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0" y="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elore van Ockenburg" userId="3f3870917ce4ddb6" providerId="LiveId" clId="{B37D8C14-AD45-4598-8BC9-BE9A811E467C}"/>
    <pc:docChg chg="undo custSel addSld delSld modSld sldOrd">
      <pc:chgData name="Liselore van Ockenburg" userId="3f3870917ce4ddb6" providerId="LiveId" clId="{B37D8C14-AD45-4598-8BC9-BE9A811E467C}" dt="2019-09-10T11:30:39.156" v="617" actId="6549"/>
      <pc:docMkLst>
        <pc:docMk/>
      </pc:docMkLst>
      <pc:sldChg chg="addSp delSp modSp modAnim">
        <pc:chgData name="Liselore van Ockenburg" userId="3f3870917ce4ddb6" providerId="LiveId" clId="{B37D8C14-AD45-4598-8BC9-BE9A811E467C}" dt="2019-09-10T11:30:39.156" v="617" actId="6549"/>
        <pc:sldMkLst>
          <pc:docMk/>
          <pc:sldMk cId="1927206712" sldId="267"/>
        </pc:sldMkLst>
        <pc:spChg chg="add mod">
          <ac:chgData name="Liselore van Ockenburg" userId="3f3870917ce4ddb6" providerId="LiveId" clId="{B37D8C14-AD45-4598-8BC9-BE9A811E467C}" dt="2019-08-23T08:49:51.133" v="58" actId="1076"/>
          <ac:spMkLst>
            <pc:docMk/>
            <pc:sldMk cId="1927206712" sldId="267"/>
            <ac:spMk id="2" creationId="{0D610730-2BEF-4543-8B5B-A5CAB49F03DC}"/>
          </ac:spMkLst>
        </pc:spChg>
        <pc:spChg chg="mod">
          <ac:chgData name="Liselore van Ockenburg" userId="3f3870917ce4ddb6" providerId="LiveId" clId="{B37D8C14-AD45-4598-8BC9-BE9A811E467C}" dt="2019-09-10T11:30:39.156" v="617" actId="6549"/>
          <ac:spMkLst>
            <pc:docMk/>
            <pc:sldMk cId="1927206712" sldId="267"/>
            <ac:spMk id="3" creationId="{97462CF6-A48F-4E87-8FE0-B028D4970D08}"/>
          </ac:spMkLst>
        </pc:spChg>
        <pc:spChg chg="add mod ord">
          <ac:chgData name="Liselore van Ockenburg" userId="3f3870917ce4ddb6" providerId="LiveId" clId="{B37D8C14-AD45-4598-8BC9-BE9A811E467C}" dt="2019-08-23T08:50:10.405" v="60" actId="1076"/>
          <ac:spMkLst>
            <pc:docMk/>
            <pc:sldMk cId="1927206712" sldId="267"/>
            <ac:spMk id="4" creationId="{3802FABE-98FB-4E72-8153-582A6E42B14E}"/>
          </ac:spMkLst>
        </pc:spChg>
        <pc:spChg chg="del">
          <ac:chgData name="Liselore van Ockenburg" userId="3f3870917ce4ddb6" providerId="LiveId" clId="{B37D8C14-AD45-4598-8BC9-BE9A811E467C}" dt="2019-08-23T08:40:30.993" v="22" actId="478"/>
          <ac:spMkLst>
            <pc:docMk/>
            <pc:sldMk cId="1927206712" sldId="267"/>
            <ac:spMk id="6" creationId="{00000000-0000-0000-0000-000000000000}"/>
          </ac:spMkLst>
        </pc:spChg>
        <pc:spChg chg="add mod">
          <ac:chgData name="Liselore van Ockenburg" userId="3f3870917ce4ddb6" providerId="LiveId" clId="{B37D8C14-AD45-4598-8BC9-BE9A811E467C}" dt="2019-08-23T09:11:48.239" v="149" actId="13822"/>
          <ac:spMkLst>
            <pc:docMk/>
            <pc:sldMk cId="1927206712" sldId="267"/>
            <ac:spMk id="7" creationId="{9AC7D296-7BD3-49B1-BD22-A2AEA372A60B}"/>
          </ac:spMkLst>
        </pc:spChg>
        <pc:spChg chg="add mod">
          <ac:chgData name="Liselore van Ockenburg" userId="3f3870917ce4ddb6" providerId="LiveId" clId="{B37D8C14-AD45-4598-8BC9-BE9A811E467C}" dt="2019-08-23T08:50:17.485" v="61" actId="1076"/>
          <ac:spMkLst>
            <pc:docMk/>
            <pc:sldMk cId="1927206712" sldId="267"/>
            <ac:spMk id="9" creationId="{00D9F2C7-76ED-473A-8AFA-07A9429E290E}"/>
          </ac:spMkLst>
        </pc:spChg>
        <pc:spChg chg="add del mod">
          <ac:chgData name="Liselore van Ockenburg" userId="3f3870917ce4ddb6" providerId="LiveId" clId="{B37D8C14-AD45-4598-8BC9-BE9A811E467C}" dt="2019-08-23T09:12:54.220" v="154" actId="478"/>
          <ac:spMkLst>
            <pc:docMk/>
            <pc:sldMk cId="1927206712" sldId="267"/>
            <ac:spMk id="10" creationId="{00000000-0000-0000-0000-000000000000}"/>
          </ac:spMkLst>
        </pc:spChg>
        <pc:spChg chg="add mod">
          <ac:chgData name="Liselore van Ockenburg" userId="3f3870917ce4ddb6" providerId="LiveId" clId="{B37D8C14-AD45-4598-8BC9-BE9A811E467C}" dt="2019-08-23T09:14:05.594" v="156" actId="1076"/>
          <ac:spMkLst>
            <pc:docMk/>
            <pc:sldMk cId="1927206712" sldId="267"/>
            <ac:spMk id="13" creationId="{30024741-5F21-468A-B5A8-E94F0B9D687B}"/>
          </ac:spMkLst>
        </pc:spChg>
        <pc:spChg chg="add mod">
          <ac:chgData name="Liselore van Ockenburg" userId="3f3870917ce4ddb6" providerId="LiveId" clId="{B37D8C14-AD45-4598-8BC9-BE9A811E467C}" dt="2019-08-23T09:55:35.012" v="325" actId="20577"/>
          <ac:spMkLst>
            <pc:docMk/>
            <pc:sldMk cId="1927206712" sldId="267"/>
            <ac:spMk id="15" creationId="{5E44CF04-86D6-4453-8999-ECD1E3D64870}"/>
          </ac:spMkLst>
        </pc:spChg>
        <pc:graphicFrameChg chg="add del">
          <ac:chgData name="Liselore van Ockenburg" userId="3f3870917ce4ddb6" providerId="LiveId" clId="{B37D8C14-AD45-4598-8BC9-BE9A811E467C}" dt="2019-09-10T11:23:42.558" v="518"/>
          <ac:graphicFrameMkLst>
            <pc:docMk/>
            <pc:sldMk cId="1927206712" sldId="267"/>
            <ac:graphicFrameMk id="5" creationId="{18FF521C-1B3B-4D17-BFA7-3568B46D2DD9}"/>
          </ac:graphicFrameMkLst>
        </pc:graphicFrameChg>
        <pc:graphicFrameChg chg="add del mod modGraphic">
          <ac:chgData name="Liselore van Ockenburg" userId="3f3870917ce4ddb6" providerId="LiveId" clId="{B37D8C14-AD45-4598-8BC9-BE9A811E467C}" dt="2019-09-10T11:28:24.879" v="535" actId="478"/>
          <ac:graphicFrameMkLst>
            <pc:docMk/>
            <pc:sldMk cId="1927206712" sldId="267"/>
            <ac:graphicFrameMk id="10" creationId="{6A47831F-3F41-46C7-9961-3897CF32ED28}"/>
          </ac:graphicFrameMkLst>
        </pc:graphicFrameChg>
        <pc:graphicFrameChg chg="add mod">
          <ac:chgData name="Liselore van Ockenburg" userId="3f3870917ce4ddb6" providerId="LiveId" clId="{B37D8C14-AD45-4598-8BC9-BE9A811E467C}" dt="2019-09-10T11:30:19.893" v="613" actId="1076"/>
          <ac:graphicFrameMkLst>
            <pc:docMk/>
            <pc:sldMk cId="1927206712" sldId="267"/>
            <ac:graphicFrameMk id="11" creationId="{FF79777A-77E8-424B-AF76-CB967737E683}"/>
          </ac:graphicFrameMkLst>
        </pc:graphicFrameChg>
        <pc:graphicFrameChg chg="del">
          <ac:chgData name="Liselore van Ockenburg" userId="3f3870917ce4ddb6" providerId="LiveId" clId="{B37D8C14-AD45-4598-8BC9-BE9A811E467C}" dt="2019-08-23T08:37:56.132" v="10" actId="478"/>
          <ac:graphicFrameMkLst>
            <pc:docMk/>
            <pc:sldMk cId="1927206712" sldId="267"/>
            <ac:graphicFrameMk id="12" creationId="{3CB687CC-77BE-4554-BB6D-8DE3B62ACD76}"/>
          </ac:graphicFrameMkLst>
        </pc:graphicFrameChg>
        <pc:picChg chg="add del mod">
          <ac:chgData name="Liselore van Ockenburg" userId="3f3870917ce4ddb6" providerId="LiveId" clId="{B37D8C14-AD45-4598-8BC9-BE9A811E467C}" dt="2019-09-10T11:25:21.725" v="526"/>
          <ac:picMkLst>
            <pc:docMk/>
            <pc:sldMk cId="1927206712" sldId="267"/>
            <ac:picMk id="6" creationId="{2240959E-455C-4378-9FE4-433EFA373F56}"/>
          </ac:picMkLst>
        </pc:picChg>
        <pc:picChg chg="mod">
          <ac:chgData name="Liselore van Ockenburg" userId="3f3870917ce4ddb6" providerId="LiveId" clId="{B37D8C14-AD45-4598-8BC9-BE9A811E467C}" dt="2019-09-10T11:24:37.236" v="520" actId="1076"/>
          <ac:picMkLst>
            <pc:docMk/>
            <pc:sldMk cId="1927206712" sldId="267"/>
            <ac:picMk id="8" creationId="{90B8B9C2-218E-4693-8EE6-9239CDD166C4}"/>
          </ac:picMkLst>
        </pc:picChg>
        <pc:picChg chg="add del mod">
          <ac:chgData name="Liselore van Ockenburg" userId="3f3870917ce4ddb6" providerId="LiveId" clId="{B37D8C14-AD45-4598-8BC9-BE9A811E467C}" dt="2019-08-23T09:56:32.547" v="327" actId="478"/>
          <ac:picMkLst>
            <pc:docMk/>
            <pc:sldMk cId="1927206712" sldId="267"/>
            <ac:picMk id="11" creationId="{63B8DD0A-D0AF-4E41-B4C1-1DAF0843D111}"/>
          </ac:picMkLst>
        </pc:picChg>
        <pc:picChg chg="add mod">
          <ac:chgData name="Liselore van Ockenburg" userId="3f3870917ce4ddb6" providerId="LiveId" clId="{B37D8C14-AD45-4598-8BC9-BE9A811E467C}" dt="2019-08-23T09:55:00.325" v="310" actId="1076"/>
          <ac:picMkLst>
            <pc:docMk/>
            <pc:sldMk cId="1927206712" sldId="267"/>
            <ac:picMk id="14" creationId="{9AF7048D-080D-4A0B-8F03-20BF3F256DCF}"/>
          </ac:picMkLst>
        </pc:picChg>
        <pc:picChg chg="add mod">
          <ac:chgData name="Liselore van Ockenburg" userId="3f3870917ce4ddb6" providerId="LiveId" clId="{B37D8C14-AD45-4598-8BC9-BE9A811E467C}" dt="2019-08-23T09:56:38.854" v="328" actId="1076"/>
          <ac:picMkLst>
            <pc:docMk/>
            <pc:sldMk cId="1927206712" sldId="267"/>
            <ac:picMk id="17" creationId="{5528CC9A-0E3E-4A5F-9B38-C89BB55BC5E6}"/>
          </ac:picMkLst>
        </pc:picChg>
      </pc:sldChg>
      <pc:sldChg chg="addSp delSp modSp add modAnim">
        <pc:chgData name="Liselore van Ockenburg" userId="3f3870917ce4ddb6" providerId="LiveId" clId="{B37D8C14-AD45-4598-8BC9-BE9A811E467C}" dt="2019-08-23T09:58:24.542" v="346" actId="20577"/>
        <pc:sldMkLst>
          <pc:docMk/>
          <pc:sldMk cId="1764365043" sldId="281"/>
        </pc:sldMkLst>
        <pc:spChg chg="del mod">
          <ac:chgData name="Liselore van Ockenburg" userId="3f3870917ce4ddb6" providerId="LiveId" clId="{B37D8C14-AD45-4598-8BC9-BE9A811E467C}" dt="2019-08-23T09:14:36.729" v="160" actId="478"/>
          <ac:spMkLst>
            <pc:docMk/>
            <pc:sldMk cId="1764365043" sldId="281"/>
            <ac:spMk id="3" creationId="{97462CF6-A48F-4E87-8FE0-B028D4970D08}"/>
          </ac:spMkLst>
        </pc:spChg>
        <pc:spChg chg="add mod">
          <ac:chgData name="Liselore van Ockenburg" userId="3f3870917ce4ddb6" providerId="LiveId" clId="{B37D8C14-AD45-4598-8BC9-BE9A811E467C}" dt="2019-08-23T09:15:16.954" v="175" actId="1076"/>
          <ac:spMkLst>
            <pc:docMk/>
            <pc:sldMk cId="1764365043" sldId="281"/>
            <ac:spMk id="10" creationId="{22E29100-0B82-403A-8ABB-38CA386F4A14}"/>
          </ac:spMkLst>
        </pc:spChg>
        <pc:spChg chg="mod">
          <ac:chgData name="Liselore van Ockenburg" userId="3f3870917ce4ddb6" providerId="LiveId" clId="{B37D8C14-AD45-4598-8BC9-BE9A811E467C}" dt="2019-08-23T09:15:22.089" v="178" actId="20577"/>
          <ac:spMkLst>
            <pc:docMk/>
            <pc:sldMk cId="1764365043" sldId="281"/>
            <ac:spMk id="13" creationId="{30024741-5F21-468A-B5A8-E94F0B9D687B}"/>
          </ac:spMkLst>
        </pc:spChg>
        <pc:spChg chg="add mod">
          <ac:chgData name="Liselore van Ockenburg" userId="3f3870917ce4ddb6" providerId="LiveId" clId="{B37D8C14-AD45-4598-8BC9-BE9A811E467C}" dt="2019-08-23T09:58:24.542" v="346" actId="20577"/>
          <ac:spMkLst>
            <pc:docMk/>
            <pc:sldMk cId="1764365043" sldId="281"/>
            <ac:spMk id="16" creationId="{B8A980FF-675B-4F44-AEE3-09DAE36827E9}"/>
          </ac:spMkLst>
        </pc:spChg>
        <pc:picChg chg="add mod">
          <ac:chgData name="Liselore van Ockenburg" userId="3f3870917ce4ddb6" providerId="LiveId" clId="{B37D8C14-AD45-4598-8BC9-BE9A811E467C}" dt="2019-08-23T09:57:58.575" v="335" actId="1076"/>
          <ac:picMkLst>
            <pc:docMk/>
            <pc:sldMk cId="1764365043" sldId="281"/>
            <ac:picMk id="6" creationId="{E662EDC7-A94F-4709-8867-1645340A00E4}"/>
          </ac:picMkLst>
        </pc:picChg>
        <pc:picChg chg="del">
          <ac:chgData name="Liselore van Ockenburg" userId="3f3870917ce4ddb6" providerId="LiveId" clId="{B37D8C14-AD45-4598-8BC9-BE9A811E467C}" dt="2019-08-23T09:15:37.517" v="182" actId="478"/>
          <ac:picMkLst>
            <pc:docMk/>
            <pc:sldMk cId="1764365043" sldId="281"/>
            <ac:picMk id="8" creationId="{90B8B9C2-218E-4693-8EE6-9239CDD166C4}"/>
          </ac:picMkLst>
        </pc:picChg>
        <pc:picChg chg="del">
          <ac:chgData name="Liselore van Ockenburg" userId="3f3870917ce4ddb6" providerId="LiveId" clId="{B37D8C14-AD45-4598-8BC9-BE9A811E467C}" dt="2019-08-23T09:56:56.255" v="329" actId="478"/>
          <ac:picMkLst>
            <pc:docMk/>
            <pc:sldMk cId="1764365043" sldId="281"/>
            <ac:picMk id="11" creationId="{63B8DD0A-D0AF-4E41-B4C1-1DAF0843D111}"/>
          </ac:picMkLst>
        </pc:picChg>
        <pc:picChg chg="add del mod">
          <ac:chgData name="Liselore van Ockenburg" userId="3f3870917ce4ddb6" providerId="LiveId" clId="{B37D8C14-AD45-4598-8BC9-BE9A811E467C}" dt="2019-08-23T09:57:18.270" v="333" actId="478"/>
          <ac:picMkLst>
            <pc:docMk/>
            <pc:sldMk cId="1764365043" sldId="281"/>
            <ac:picMk id="12" creationId="{E6F6514B-DADB-4E4F-82AD-5881A1588DD1}"/>
          </ac:picMkLst>
        </pc:picChg>
        <pc:picChg chg="add">
          <ac:chgData name="Liselore van Ockenburg" userId="3f3870917ce4ddb6" providerId="LiveId" clId="{B37D8C14-AD45-4598-8BC9-BE9A811E467C}" dt="2019-08-23T09:57:02.692" v="330"/>
          <ac:picMkLst>
            <pc:docMk/>
            <pc:sldMk cId="1764365043" sldId="281"/>
            <ac:picMk id="14" creationId="{14708FE0-4E1A-4BF5-83AE-434ECC49A447}"/>
          </ac:picMkLst>
        </pc:picChg>
        <pc:picChg chg="add del">
          <ac:chgData name="Liselore van Ockenburg" userId="3f3870917ce4ddb6" providerId="LiveId" clId="{B37D8C14-AD45-4598-8BC9-BE9A811E467C}" dt="2019-08-23T09:58:02.961" v="337"/>
          <ac:picMkLst>
            <pc:docMk/>
            <pc:sldMk cId="1764365043" sldId="281"/>
            <ac:picMk id="15" creationId="{9208E629-4E21-48EA-8F53-12D1D6DBB1DC}"/>
          </ac:picMkLst>
        </pc:picChg>
      </pc:sldChg>
      <pc:sldChg chg="addSp delSp modSp add ord">
        <pc:chgData name="Liselore van Ockenburg" userId="3f3870917ce4ddb6" providerId="LiveId" clId="{B37D8C14-AD45-4598-8BC9-BE9A811E467C}" dt="2019-09-09T15:05:59.820" v="503" actId="20577"/>
        <pc:sldMkLst>
          <pc:docMk/>
          <pc:sldMk cId="2131480748" sldId="282"/>
        </pc:sldMkLst>
        <pc:spChg chg="add del mod">
          <ac:chgData name="Liselore van Ockenburg" userId="3f3870917ce4ddb6" providerId="LiveId" clId="{B37D8C14-AD45-4598-8BC9-BE9A811E467C}" dt="2019-08-23T10:18:20.920" v="364" actId="478"/>
          <ac:spMkLst>
            <pc:docMk/>
            <pc:sldMk cId="2131480748" sldId="282"/>
            <ac:spMk id="3" creationId="{6FF9F22B-78DD-40BA-9F2C-2AF8B18F332D}"/>
          </ac:spMkLst>
        </pc:spChg>
        <pc:spChg chg="del">
          <ac:chgData name="Liselore van Ockenburg" userId="3f3870917ce4ddb6" providerId="LiveId" clId="{B37D8C14-AD45-4598-8BC9-BE9A811E467C}" dt="2019-08-23T10:18:18.359" v="363" actId="478"/>
          <ac:spMkLst>
            <pc:docMk/>
            <pc:sldMk cId="2131480748" sldId="282"/>
            <ac:spMk id="4" creationId="{62D5F345-F7A4-4142-94A9-7331D731201E}"/>
          </ac:spMkLst>
        </pc:spChg>
        <pc:spChg chg="add mod">
          <ac:chgData name="Liselore van Ockenburg" userId="3f3870917ce4ddb6" providerId="LiveId" clId="{B37D8C14-AD45-4598-8BC9-BE9A811E467C}" dt="2019-09-09T15:05:59.820" v="503" actId="20577"/>
          <ac:spMkLst>
            <pc:docMk/>
            <pc:sldMk cId="2131480748" sldId="282"/>
            <ac:spMk id="7" creationId="{7A5CCAC6-5C4E-4CC6-8154-5FC7DBED84C6}"/>
          </ac:spMkLst>
        </pc:spChg>
        <pc:spChg chg="add mod">
          <ac:chgData name="Liselore van Ockenburg" userId="3f3870917ce4ddb6" providerId="LiveId" clId="{B37D8C14-AD45-4598-8BC9-BE9A811E467C}" dt="2019-08-23T10:23:05.734" v="388" actId="1076"/>
          <ac:spMkLst>
            <pc:docMk/>
            <pc:sldMk cId="2131480748" sldId="282"/>
            <ac:spMk id="10" creationId="{4B2CB1B5-1A5F-4B1F-81B9-8A1B2AEEB971}"/>
          </ac:spMkLst>
        </pc:spChg>
        <pc:picChg chg="add mod">
          <ac:chgData name="Liselore van Ockenburg" userId="3f3870917ce4ddb6" providerId="LiveId" clId="{B37D8C14-AD45-4598-8BC9-BE9A811E467C}" dt="2019-08-23T10:22:40.962" v="374" actId="1076"/>
          <ac:picMkLst>
            <pc:docMk/>
            <pc:sldMk cId="2131480748" sldId="282"/>
            <ac:picMk id="6" creationId="{A3DAA92C-5026-4D39-83FB-28C01D16C6BF}"/>
          </ac:picMkLst>
        </pc:picChg>
      </pc:sldChg>
      <pc:sldChg chg="addSp delSp modSp add">
        <pc:chgData name="Liselore van Ockenburg" userId="3f3870917ce4ddb6" providerId="LiveId" clId="{B37D8C14-AD45-4598-8BC9-BE9A811E467C}" dt="2019-09-09T15:06:12.188" v="505" actId="20577"/>
        <pc:sldMkLst>
          <pc:docMk/>
          <pc:sldMk cId="3344058172" sldId="283"/>
        </pc:sldMkLst>
        <pc:spChg chg="add mod">
          <ac:chgData name="Liselore van Ockenburg" userId="3f3870917ce4ddb6" providerId="LiveId" clId="{B37D8C14-AD45-4598-8BC9-BE9A811E467C}" dt="2019-09-09T15:06:12.188" v="505" actId="20577"/>
          <ac:spMkLst>
            <pc:docMk/>
            <pc:sldMk cId="3344058172" sldId="283"/>
            <ac:spMk id="5" creationId="{8190129A-2D4D-403C-969E-FA8820ED4E13}"/>
          </ac:spMkLst>
        </pc:spChg>
        <pc:spChg chg="del">
          <ac:chgData name="Liselore van Ockenburg" userId="3f3870917ce4ddb6" providerId="LiveId" clId="{B37D8C14-AD45-4598-8BC9-BE9A811E467C}" dt="2019-08-23T10:18:41.545" v="368" actId="478"/>
          <ac:spMkLst>
            <pc:docMk/>
            <pc:sldMk cId="3344058172" sldId="283"/>
            <ac:spMk id="7" creationId="{7A5CCAC6-5C4E-4CC6-8154-5FC7DBED84C6}"/>
          </ac:spMkLst>
        </pc:spChg>
        <pc:spChg chg="add mod">
          <ac:chgData name="Liselore van Ockenburg" userId="3f3870917ce4ddb6" providerId="LiveId" clId="{B37D8C14-AD45-4598-8BC9-BE9A811E467C}" dt="2019-08-23T10:24:14.967" v="405" actId="1076"/>
          <ac:spMkLst>
            <pc:docMk/>
            <pc:sldMk cId="3344058172" sldId="283"/>
            <ac:spMk id="8" creationId="{D42F34DD-619B-4DEF-BFCD-1059519F6B25}"/>
          </ac:spMkLst>
        </pc:spChg>
        <pc:picChg chg="add mod">
          <ac:chgData name="Liselore van Ockenburg" userId="3f3870917ce4ddb6" providerId="LiveId" clId="{B37D8C14-AD45-4598-8BC9-BE9A811E467C}" dt="2019-08-23T10:23:59.641" v="392" actId="1076"/>
          <ac:picMkLst>
            <pc:docMk/>
            <pc:sldMk cId="3344058172" sldId="283"/>
            <ac:picMk id="3" creationId="{ADE62C0A-F337-4091-BF49-C1B759CB7F01}"/>
          </ac:picMkLst>
        </pc:picChg>
      </pc:sldChg>
    </pc:docChg>
  </pc:docChgLst>
  <pc:docChgLst>
    <pc:chgData name="Liselore van Ockenburg" userId="3f3870917ce4ddb6" providerId="LiveId" clId="{823839C6-6B60-4C98-9E90-3227A6B9B05B}"/>
  </pc:docChgLst>
  <pc:docChgLst>
    <pc:chgData name="Liselore van Ockenburg" userId="3f3870917ce4ddb6" providerId="LiveId" clId="{16A3BC34-F368-4F67-80AA-167805C7DD0C}"/>
  </pc:docChgLst>
  <pc:docChgLst>
    <pc:chgData name="Liselore van Ockenburg" userId="3f3870917ce4ddb6" providerId="LiveId" clId="{960C67E2-C23D-4032-B438-4B792B8135E4}"/>
    <pc:docChg chg="modSld">
      <pc:chgData name="Liselore van Ockenburg" userId="3f3870917ce4ddb6" providerId="LiveId" clId="{960C67E2-C23D-4032-B438-4B792B8135E4}" dt="2019-10-03T18:47:02.003" v="7" actId="20577"/>
      <pc:docMkLst>
        <pc:docMk/>
      </pc:docMkLst>
      <pc:sldChg chg="modSp">
        <pc:chgData name="Liselore van Ockenburg" userId="3f3870917ce4ddb6" providerId="LiveId" clId="{960C67E2-C23D-4032-B438-4B792B8135E4}" dt="2019-10-03T18:47:02.003" v="7" actId="20577"/>
        <pc:sldMkLst>
          <pc:docMk/>
          <pc:sldMk cId="1764365043" sldId="281"/>
        </pc:sldMkLst>
        <pc:spChg chg="mod">
          <ac:chgData name="Liselore van Ockenburg" userId="3f3870917ce4ddb6" providerId="LiveId" clId="{960C67E2-C23D-4032-B438-4B792B8135E4}" dt="2019-10-03T18:47:02.003" v="7" actId="20577"/>
          <ac:spMkLst>
            <pc:docMk/>
            <pc:sldMk cId="1764365043" sldId="281"/>
            <ac:spMk id="10" creationId="{22E29100-0B82-403A-8ABB-38CA386F4A14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B0B204-6B90-48C2-B313-8EADCEF36A0C}" type="doc">
      <dgm:prSet loTypeId="urn:microsoft.com/office/officeart/2005/8/layout/process1" loCatId="process" qsTypeId="urn:microsoft.com/office/officeart/2005/8/quickstyle/simple3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EDFDEEE0-325E-49DC-9FC7-0A960DA27AF9}">
      <dgm:prSet/>
      <dgm:spPr/>
      <dgm:t>
        <a:bodyPr/>
        <a:lstStyle/>
        <a:p>
          <a:r>
            <a:rPr lang="nl-NL"/>
            <a:t>Om te weten te komen of een nieuwsbericht 'echt' of 'nep' is, kun je uitzoeken wat de bron van het bericht is: op welke site is het gepubliceerd? Door wie en waarom? En op welke bronnen heeft de schrijver van het nieuwsbericht zich gebaseerd? </a:t>
          </a:r>
          <a:endParaRPr lang="en-US"/>
        </a:p>
      </dgm:t>
    </dgm:pt>
    <dgm:pt modelId="{C27DE32D-224F-4A88-A893-EBDE93465509}" type="parTrans" cxnId="{4894B11C-6C03-4BE2-BB85-596F939D86EE}">
      <dgm:prSet/>
      <dgm:spPr/>
      <dgm:t>
        <a:bodyPr/>
        <a:lstStyle/>
        <a:p>
          <a:endParaRPr lang="en-US"/>
        </a:p>
      </dgm:t>
    </dgm:pt>
    <dgm:pt modelId="{2061587E-E106-4C75-A69B-240E7D10DC86}" type="sibTrans" cxnId="{4894B11C-6C03-4BE2-BB85-596F939D86EE}">
      <dgm:prSet/>
      <dgm:spPr/>
      <dgm:t>
        <a:bodyPr/>
        <a:lstStyle/>
        <a:p>
          <a:endParaRPr lang="en-US"/>
        </a:p>
      </dgm:t>
    </dgm:pt>
    <dgm:pt modelId="{697BB363-7525-442D-8D02-82C293AC781C}">
      <dgm:prSet/>
      <dgm:spPr/>
      <dgm:t>
        <a:bodyPr/>
        <a:lstStyle/>
        <a:p>
          <a:r>
            <a:rPr lang="nl-NL"/>
            <a:t>Maar juist jongeren hebben moeite met het beoordelen van bronnen, dat blijkt uit onderzoek van de NOS. Ze namen de proef op de som: hoe onderscheiden jongeren echt of nepnieuws, en hoe doe je dat zelf?</a:t>
          </a:r>
          <a:endParaRPr lang="en-US"/>
        </a:p>
      </dgm:t>
    </dgm:pt>
    <dgm:pt modelId="{E4376B61-B0C6-477E-BD84-984592F5AED3}" type="parTrans" cxnId="{4648220F-68D6-4A43-9A88-CB274B78CC79}">
      <dgm:prSet/>
      <dgm:spPr/>
      <dgm:t>
        <a:bodyPr/>
        <a:lstStyle/>
        <a:p>
          <a:endParaRPr lang="en-US"/>
        </a:p>
      </dgm:t>
    </dgm:pt>
    <dgm:pt modelId="{4E417E58-3BAD-4178-BBC9-45A8DD063678}" type="sibTrans" cxnId="{4648220F-68D6-4A43-9A88-CB274B78CC79}">
      <dgm:prSet/>
      <dgm:spPr/>
      <dgm:t>
        <a:bodyPr/>
        <a:lstStyle/>
        <a:p>
          <a:endParaRPr lang="en-US"/>
        </a:p>
      </dgm:t>
    </dgm:pt>
    <dgm:pt modelId="{0D07B00E-8E6F-4D2E-B595-4C32687CB160}" type="pres">
      <dgm:prSet presAssocID="{41B0B204-6B90-48C2-B313-8EADCEF36A0C}" presName="Name0" presStyleCnt="0">
        <dgm:presLayoutVars>
          <dgm:dir/>
          <dgm:resizeHandles val="exact"/>
        </dgm:presLayoutVars>
      </dgm:prSet>
      <dgm:spPr/>
    </dgm:pt>
    <dgm:pt modelId="{37FBFA03-FF02-41A7-A91F-716327CFA60F}" type="pres">
      <dgm:prSet presAssocID="{EDFDEEE0-325E-49DC-9FC7-0A960DA27AF9}" presName="node" presStyleLbl="node1" presStyleIdx="0" presStyleCnt="2">
        <dgm:presLayoutVars>
          <dgm:bulletEnabled val="1"/>
        </dgm:presLayoutVars>
      </dgm:prSet>
      <dgm:spPr/>
    </dgm:pt>
    <dgm:pt modelId="{E64EE181-C704-4465-8B0A-AA927463B776}" type="pres">
      <dgm:prSet presAssocID="{2061587E-E106-4C75-A69B-240E7D10DC86}" presName="sibTrans" presStyleLbl="sibTrans2D1" presStyleIdx="0" presStyleCnt="1"/>
      <dgm:spPr/>
    </dgm:pt>
    <dgm:pt modelId="{70502DCD-66BD-4988-8FBE-E00AD76CFA3B}" type="pres">
      <dgm:prSet presAssocID="{2061587E-E106-4C75-A69B-240E7D10DC86}" presName="connectorText" presStyleLbl="sibTrans2D1" presStyleIdx="0" presStyleCnt="1"/>
      <dgm:spPr/>
    </dgm:pt>
    <dgm:pt modelId="{093B4029-5BD6-478D-A9AB-BAF78E99FA93}" type="pres">
      <dgm:prSet presAssocID="{697BB363-7525-442D-8D02-82C293AC781C}" presName="node" presStyleLbl="node1" presStyleIdx="1" presStyleCnt="2">
        <dgm:presLayoutVars>
          <dgm:bulletEnabled val="1"/>
        </dgm:presLayoutVars>
      </dgm:prSet>
      <dgm:spPr/>
    </dgm:pt>
  </dgm:ptLst>
  <dgm:cxnLst>
    <dgm:cxn modelId="{4648220F-68D6-4A43-9A88-CB274B78CC79}" srcId="{41B0B204-6B90-48C2-B313-8EADCEF36A0C}" destId="{697BB363-7525-442D-8D02-82C293AC781C}" srcOrd="1" destOrd="0" parTransId="{E4376B61-B0C6-477E-BD84-984592F5AED3}" sibTransId="{4E417E58-3BAD-4178-BBC9-45A8DD063678}"/>
    <dgm:cxn modelId="{4894B11C-6C03-4BE2-BB85-596F939D86EE}" srcId="{41B0B204-6B90-48C2-B313-8EADCEF36A0C}" destId="{EDFDEEE0-325E-49DC-9FC7-0A960DA27AF9}" srcOrd="0" destOrd="0" parTransId="{C27DE32D-224F-4A88-A893-EBDE93465509}" sibTransId="{2061587E-E106-4C75-A69B-240E7D10DC86}"/>
    <dgm:cxn modelId="{B3DFB554-E561-45E6-8700-56C8CA745653}" type="presOf" srcId="{697BB363-7525-442D-8D02-82C293AC781C}" destId="{093B4029-5BD6-478D-A9AB-BAF78E99FA93}" srcOrd="0" destOrd="0" presId="urn:microsoft.com/office/officeart/2005/8/layout/process1"/>
    <dgm:cxn modelId="{66BA92A8-66BD-47ED-82D7-D5F1F2C75292}" type="presOf" srcId="{EDFDEEE0-325E-49DC-9FC7-0A960DA27AF9}" destId="{37FBFA03-FF02-41A7-A91F-716327CFA60F}" srcOrd="0" destOrd="0" presId="urn:microsoft.com/office/officeart/2005/8/layout/process1"/>
    <dgm:cxn modelId="{034B7BAB-39E4-4DD5-AD52-1C546C75B694}" type="presOf" srcId="{2061587E-E106-4C75-A69B-240E7D10DC86}" destId="{70502DCD-66BD-4988-8FBE-E00AD76CFA3B}" srcOrd="1" destOrd="0" presId="urn:microsoft.com/office/officeart/2005/8/layout/process1"/>
    <dgm:cxn modelId="{6F3C73C5-92F6-4309-8FE3-71B4498124E7}" type="presOf" srcId="{41B0B204-6B90-48C2-B313-8EADCEF36A0C}" destId="{0D07B00E-8E6F-4D2E-B595-4C32687CB160}" srcOrd="0" destOrd="0" presId="urn:microsoft.com/office/officeart/2005/8/layout/process1"/>
    <dgm:cxn modelId="{787418E0-A425-46CD-9F23-EA895F402C19}" type="presOf" srcId="{2061587E-E106-4C75-A69B-240E7D10DC86}" destId="{E64EE181-C704-4465-8B0A-AA927463B776}" srcOrd="0" destOrd="0" presId="urn:microsoft.com/office/officeart/2005/8/layout/process1"/>
    <dgm:cxn modelId="{2DD7108E-5E8C-47E7-AF10-3A734A16F96C}" type="presParOf" srcId="{0D07B00E-8E6F-4D2E-B595-4C32687CB160}" destId="{37FBFA03-FF02-41A7-A91F-716327CFA60F}" srcOrd="0" destOrd="0" presId="urn:microsoft.com/office/officeart/2005/8/layout/process1"/>
    <dgm:cxn modelId="{4AFF004A-D672-49C7-B0EF-DD7DC6340D62}" type="presParOf" srcId="{0D07B00E-8E6F-4D2E-B595-4C32687CB160}" destId="{E64EE181-C704-4465-8B0A-AA927463B776}" srcOrd="1" destOrd="0" presId="urn:microsoft.com/office/officeart/2005/8/layout/process1"/>
    <dgm:cxn modelId="{1EE01275-2479-4E80-BEA6-34AEF4F7B098}" type="presParOf" srcId="{E64EE181-C704-4465-8B0A-AA927463B776}" destId="{70502DCD-66BD-4988-8FBE-E00AD76CFA3B}" srcOrd="0" destOrd="0" presId="urn:microsoft.com/office/officeart/2005/8/layout/process1"/>
    <dgm:cxn modelId="{18B01EED-1691-4538-AB04-9B3BCD993B37}" type="presParOf" srcId="{0D07B00E-8E6F-4D2E-B595-4C32687CB160}" destId="{093B4029-5BD6-478D-A9AB-BAF78E99FA9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FBFA03-FF02-41A7-A91F-716327CFA60F}">
      <dsp:nvSpPr>
        <dsp:cNvPr id="0" name=""/>
        <dsp:cNvSpPr/>
      </dsp:nvSpPr>
      <dsp:spPr>
        <a:xfrm>
          <a:off x="1540" y="731683"/>
          <a:ext cx="3284841" cy="26176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/>
            <a:t>Om te weten te komen of een nieuwsbericht 'echt' of 'nep' is, kun je uitzoeken wat de bron van het bericht is: op welke site is het gepubliceerd? Door wie en waarom? En op welke bronnen heeft de schrijver van het nieuwsbericht zich gebaseerd? </a:t>
          </a:r>
          <a:endParaRPr lang="en-US" sz="1800" kern="1200"/>
        </a:p>
      </dsp:txBody>
      <dsp:txXfrm>
        <a:off x="78207" y="808350"/>
        <a:ext cx="3131507" cy="2464273"/>
      </dsp:txXfrm>
    </dsp:sp>
    <dsp:sp modelId="{E64EE181-C704-4465-8B0A-AA927463B776}">
      <dsp:nvSpPr>
        <dsp:cNvPr id="0" name=""/>
        <dsp:cNvSpPr/>
      </dsp:nvSpPr>
      <dsp:spPr>
        <a:xfrm>
          <a:off x="3614865" y="1633166"/>
          <a:ext cx="696386" cy="8146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3614865" y="1796094"/>
        <a:ext cx="487470" cy="488784"/>
      </dsp:txXfrm>
    </dsp:sp>
    <dsp:sp modelId="{093B4029-5BD6-478D-A9AB-BAF78E99FA93}">
      <dsp:nvSpPr>
        <dsp:cNvPr id="0" name=""/>
        <dsp:cNvSpPr/>
      </dsp:nvSpPr>
      <dsp:spPr>
        <a:xfrm>
          <a:off x="4600318" y="731683"/>
          <a:ext cx="3284841" cy="26176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/>
            <a:t>Maar juist jongeren hebben moeite met het beoordelen van bronnen, dat blijkt uit onderzoek van de NOS. Ze namen de proef op de som: hoe onderscheiden jongeren echt of nepnieuws, en hoe doe je dat zelf?</a:t>
          </a:r>
          <a:endParaRPr lang="en-US" sz="1800" kern="1200"/>
        </a:p>
      </dsp:txBody>
      <dsp:txXfrm>
        <a:off x="4676985" y="808350"/>
        <a:ext cx="3131507" cy="2464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83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034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997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664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1187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113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777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1740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429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105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086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4384-B9C8-4922-95F9-2320CFC59B2E}" type="datetimeFigureOut">
              <a:rPr lang="nl-NL" smtClean="0"/>
              <a:t>3-10-2019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72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notebook-writing-pencil-start-45718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youtu.be/rZHhgUl_fFc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nos.nl/video/2203316-doe-de-test-kan-jij-echt-of-nepnieuws-van-elkaar-onderscheiden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>
            <a:extLst>
              <a:ext uri="{FF2B5EF4-FFF2-40B4-BE49-F238E27FC236}">
                <a16:creationId xmlns:a16="http://schemas.microsoft.com/office/drawing/2014/main" id="{E20EB187-900F-4AF5-813B-101456D9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07C8B62-342B-46F8-A62A-4D3533044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4773" r="7560"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0511" y="1200152"/>
            <a:ext cx="5172879" cy="4457696"/>
          </a:xfrm>
        </p:spPr>
        <p:txBody>
          <a:bodyPr anchor="ctr">
            <a:normAutofit/>
          </a:bodyPr>
          <a:lstStyle/>
          <a:p>
            <a:pPr lvl="0"/>
            <a:r>
              <a:rPr lang="nl-NL" sz="5400" b="1" dirty="0">
                <a:solidFill>
                  <a:srgbClr val="FFFFFF"/>
                </a:solidFill>
              </a:rPr>
              <a:t>Syntheseteksten leren schrijven</a:t>
            </a:r>
            <a:br>
              <a:rPr lang="nl-NL" sz="5400" b="1" dirty="0">
                <a:solidFill>
                  <a:srgbClr val="FFFFFF"/>
                </a:solidFill>
              </a:rPr>
            </a:br>
            <a:br>
              <a:rPr lang="nl-NL" sz="5400" b="1" dirty="0">
                <a:solidFill>
                  <a:srgbClr val="FFFFFF"/>
                </a:solidFill>
              </a:rPr>
            </a:br>
            <a:r>
              <a:rPr lang="nl-NL" sz="5400" b="1" dirty="0">
                <a:solidFill>
                  <a:srgbClr val="FFFFFF"/>
                </a:solidFill>
              </a:rPr>
              <a:t>Les 1</a:t>
            </a:r>
            <a:endParaRPr lang="nl-NL" sz="5400" dirty="0">
              <a:solidFill>
                <a:srgbClr val="FFFFFF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4D17C8-E9C2-48A4-AA36-D7048A6CC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41918" y="2286000"/>
            <a:ext cx="0" cy="22860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339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8">
            <a:extLst>
              <a:ext uri="{FF2B5EF4-FFF2-40B4-BE49-F238E27FC236}">
                <a16:creationId xmlns:a16="http://schemas.microsoft.com/office/drawing/2014/main" id="{DB66F6E8-4D4A-4907-940A-774703A2D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6762003" y="5367908"/>
            <a:ext cx="2381997" cy="1490093"/>
          </a:xfrm>
          <a:custGeom>
            <a:avLst/>
            <a:gdLst>
              <a:gd name="connsiteX0" fmla="*/ 2485888 w 3175996"/>
              <a:gd name="connsiteY0" fmla="*/ 1490093 h 1490093"/>
              <a:gd name="connsiteX1" fmla="*/ 0 w 3175996"/>
              <a:gd name="connsiteY1" fmla="*/ 1490093 h 1490093"/>
              <a:gd name="connsiteX2" fmla="*/ 0 w 3175996"/>
              <a:gd name="connsiteY2" fmla="*/ 0 h 1490093"/>
              <a:gd name="connsiteX3" fmla="*/ 3175996 w 3175996"/>
              <a:gd name="connsiteY3" fmla="*/ 0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5996" h="1490093">
                <a:moveTo>
                  <a:pt x="2485888" y="1490093"/>
                </a:moveTo>
                <a:lnTo>
                  <a:pt x="0" y="1490093"/>
                </a:lnTo>
                <a:lnTo>
                  <a:pt x="0" y="0"/>
                </a:lnTo>
                <a:lnTo>
                  <a:pt x="317599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20">
            <a:extLst>
              <a:ext uri="{FF2B5EF4-FFF2-40B4-BE49-F238E27FC236}">
                <a16:creationId xmlns:a16="http://schemas.microsoft.com/office/drawing/2014/main" id="{8F1F5A56-E82B-4FD5-9025-B72896FFB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908"/>
            <a:ext cx="7174722" cy="1490093"/>
          </a:xfrm>
          <a:custGeom>
            <a:avLst/>
            <a:gdLst>
              <a:gd name="connsiteX0" fmla="*/ 0 w 9566296"/>
              <a:gd name="connsiteY0" fmla="*/ 0 h 1490093"/>
              <a:gd name="connsiteX1" fmla="*/ 405267 w 9566296"/>
              <a:gd name="connsiteY1" fmla="*/ 0 h 1490093"/>
              <a:gd name="connsiteX2" fmla="*/ 631857 w 9566296"/>
              <a:gd name="connsiteY2" fmla="*/ 0 h 1490093"/>
              <a:gd name="connsiteX3" fmla="*/ 2451761 w 9566296"/>
              <a:gd name="connsiteY3" fmla="*/ 0 h 1490093"/>
              <a:gd name="connsiteX4" fmla="*/ 2901880 w 9566296"/>
              <a:gd name="connsiteY4" fmla="*/ 0 h 1490093"/>
              <a:gd name="connsiteX5" fmla="*/ 3641106 w 9566296"/>
              <a:gd name="connsiteY5" fmla="*/ 0 h 1490093"/>
              <a:gd name="connsiteX6" fmla="*/ 9566296 w 9566296"/>
              <a:gd name="connsiteY6" fmla="*/ 0 h 1490093"/>
              <a:gd name="connsiteX7" fmla="*/ 8876188 w 9566296"/>
              <a:gd name="connsiteY7" fmla="*/ 1490093 h 1490093"/>
              <a:gd name="connsiteX8" fmla="*/ 631857 w 9566296"/>
              <a:gd name="connsiteY8" fmla="*/ 1490093 h 1490093"/>
              <a:gd name="connsiteX9" fmla="*/ 405267 w 9566296"/>
              <a:gd name="connsiteY9" fmla="*/ 1490093 h 1490093"/>
              <a:gd name="connsiteX10" fmla="*/ 0 w 9566296"/>
              <a:gd name="connsiteY10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66296" h="1490093">
                <a:moveTo>
                  <a:pt x="0" y="0"/>
                </a:moveTo>
                <a:lnTo>
                  <a:pt x="405267" y="0"/>
                </a:lnTo>
                <a:lnTo>
                  <a:pt x="631857" y="0"/>
                </a:lnTo>
                <a:lnTo>
                  <a:pt x="2451761" y="0"/>
                </a:lnTo>
                <a:lnTo>
                  <a:pt x="2901880" y="0"/>
                </a:lnTo>
                <a:lnTo>
                  <a:pt x="3641106" y="0"/>
                </a:lnTo>
                <a:lnTo>
                  <a:pt x="9566296" y="0"/>
                </a:lnTo>
                <a:lnTo>
                  <a:pt x="8876188" y="1490093"/>
                </a:lnTo>
                <a:lnTo>
                  <a:pt x="631857" y="1490093"/>
                </a:lnTo>
                <a:lnTo>
                  <a:pt x="405267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8190129A-2D4D-403C-969E-FA8820ED4E13}"/>
              </a:ext>
            </a:extLst>
          </p:cNvPr>
          <p:cNvSpPr txBox="1">
            <a:spLocks/>
          </p:cNvSpPr>
          <p:nvPr/>
        </p:nvSpPr>
        <p:spPr>
          <a:xfrm>
            <a:off x="1043608" y="692696"/>
            <a:ext cx="4644008" cy="1979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nl-NL" sz="1800" b="1" dirty="0">
                <a:solidFill>
                  <a:srgbClr val="000000"/>
                </a:solidFill>
              </a:rPr>
              <a:t>Opdracht 3 (p. 10)</a:t>
            </a: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nl-NL" sz="1800" dirty="0">
              <a:solidFill>
                <a:srgbClr val="00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nl-NL" sz="1800" dirty="0">
                <a:solidFill>
                  <a:srgbClr val="000000"/>
                </a:solidFill>
              </a:rPr>
              <a:t>Noteer in je werkboek:</a:t>
            </a:r>
          </a:p>
          <a:p>
            <a:pPr marL="0" indent="0">
              <a:lnSpc>
                <a:spcPct val="90000"/>
              </a:lnSpc>
              <a:buNone/>
            </a:pPr>
            <a:endParaRPr lang="en-US" sz="1800" dirty="0">
              <a:solidFill>
                <a:srgbClr val="000000"/>
              </a:solidFill>
            </a:endParaRP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nl-NL" sz="1800" dirty="0">
                <a:solidFill>
                  <a:srgbClr val="000000"/>
                </a:solidFill>
              </a:rPr>
              <a:t>Als je zelf een synthesetekst zou moeten schrijven, hoe zou je dat aanpakken? </a:t>
            </a: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nl-NL" sz="1800" dirty="0">
              <a:solidFill>
                <a:srgbClr val="000000"/>
              </a:solidFill>
            </a:endParaRPr>
          </a:p>
        </p:txBody>
      </p:sp>
      <p:pic>
        <p:nvPicPr>
          <p:cNvPr id="3" name="Graphic 2" descr="Hoofd met radertjes">
            <a:extLst>
              <a:ext uri="{FF2B5EF4-FFF2-40B4-BE49-F238E27FC236}">
                <a16:creationId xmlns:a16="http://schemas.microsoft.com/office/drawing/2014/main" id="{ADE62C0A-F337-4091-BF49-C1B759CB7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22" y="767916"/>
            <a:ext cx="914400" cy="914400"/>
          </a:xfrm>
          <a:prstGeom prst="rect">
            <a:avLst/>
          </a:prstGeom>
        </p:spPr>
      </p:pic>
      <p:sp>
        <p:nvSpPr>
          <p:cNvPr id="8" name="TextBox 17">
            <a:extLst>
              <a:ext uri="{FF2B5EF4-FFF2-40B4-BE49-F238E27FC236}">
                <a16:creationId xmlns:a16="http://schemas.microsoft.com/office/drawing/2014/main" id="{D42F34DD-619B-4DEF-BFCD-1059519F6B25}"/>
              </a:ext>
            </a:extLst>
          </p:cNvPr>
          <p:cNvSpPr txBox="1"/>
          <p:nvPr/>
        </p:nvSpPr>
        <p:spPr>
          <a:xfrm>
            <a:off x="6453457" y="1844824"/>
            <a:ext cx="1442530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reflectie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44058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8">
            <a:extLst>
              <a:ext uri="{FF2B5EF4-FFF2-40B4-BE49-F238E27FC236}">
                <a16:creationId xmlns:a16="http://schemas.microsoft.com/office/drawing/2014/main" id="{DB66F6E8-4D4A-4907-940A-774703A2D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6762003" y="5367908"/>
            <a:ext cx="2381997" cy="1490093"/>
          </a:xfrm>
          <a:custGeom>
            <a:avLst/>
            <a:gdLst>
              <a:gd name="connsiteX0" fmla="*/ 2485888 w 3175996"/>
              <a:gd name="connsiteY0" fmla="*/ 1490093 h 1490093"/>
              <a:gd name="connsiteX1" fmla="*/ 0 w 3175996"/>
              <a:gd name="connsiteY1" fmla="*/ 1490093 h 1490093"/>
              <a:gd name="connsiteX2" fmla="*/ 0 w 3175996"/>
              <a:gd name="connsiteY2" fmla="*/ 0 h 1490093"/>
              <a:gd name="connsiteX3" fmla="*/ 3175996 w 3175996"/>
              <a:gd name="connsiteY3" fmla="*/ 0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5996" h="1490093">
                <a:moveTo>
                  <a:pt x="2485888" y="1490093"/>
                </a:moveTo>
                <a:lnTo>
                  <a:pt x="0" y="1490093"/>
                </a:lnTo>
                <a:lnTo>
                  <a:pt x="0" y="0"/>
                </a:lnTo>
                <a:lnTo>
                  <a:pt x="317599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20">
            <a:extLst>
              <a:ext uri="{FF2B5EF4-FFF2-40B4-BE49-F238E27FC236}">
                <a16:creationId xmlns:a16="http://schemas.microsoft.com/office/drawing/2014/main" id="{8F1F5A56-E82B-4FD5-9025-B72896FFB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908"/>
            <a:ext cx="7174722" cy="1490093"/>
          </a:xfrm>
          <a:custGeom>
            <a:avLst/>
            <a:gdLst>
              <a:gd name="connsiteX0" fmla="*/ 0 w 9566296"/>
              <a:gd name="connsiteY0" fmla="*/ 0 h 1490093"/>
              <a:gd name="connsiteX1" fmla="*/ 405267 w 9566296"/>
              <a:gd name="connsiteY1" fmla="*/ 0 h 1490093"/>
              <a:gd name="connsiteX2" fmla="*/ 631857 w 9566296"/>
              <a:gd name="connsiteY2" fmla="*/ 0 h 1490093"/>
              <a:gd name="connsiteX3" fmla="*/ 2451761 w 9566296"/>
              <a:gd name="connsiteY3" fmla="*/ 0 h 1490093"/>
              <a:gd name="connsiteX4" fmla="*/ 2901880 w 9566296"/>
              <a:gd name="connsiteY4" fmla="*/ 0 h 1490093"/>
              <a:gd name="connsiteX5" fmla="*/ 3641106 w 9566296"/>
              <a:gd name="connsiteY5" fmla="*/ 0 h 1490093"/>
              <a:gd name="connsiteX6" fmla="*/ 9566296 w 9566296"/>
              <a:gd name="connsiteY6" fmla="*/ 0 h 1490093"/>
              <a:gd name="connsiteX7" fmla="*/ 8876188 w 9566296"/>
              <a:gd name="connsiteY7" fmla="*/ 1490093 h 1490093"/>
              <a:gd name="connsiteX8" fmla="*/ 631857 w 9566296"/>
              <a:gd name="connsiteY8" fmla="*/ 1490093 h 1490093"/>
              <a:gd name="connsiteX9" fmla="*/ 405267 w 9566296"/>
              <a:gd name="connsiteY9" fmla="*/ 1490093 h 1490093"/>
              <a:gd name="connsiteX10" fmla="*/ 0 w 9566296"/>
              <a:gd name="connsiteY10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66296" h="1490093">
                <a:moveTo>
                  <a:pt x="0" y="0"/>
                </a:moveTo>
                <a:lnTo>
                  <a:pt x="405267" y="0"/>
                </a:lnTo>
                <a:lnTo>
                  <a:pt x="631857" y="0"/>
                </a:lnTo>
                <a:lnTo>
                  <a:pt x="2451761" y="0"/>
                </a:lnTo>
                <a:lnTo>
                  <a:pt x="2901880" y="0"/>
                </a:lnTo>
                <a:lnTo>
                  <a:pt x="3641106" y="0"/>
                </a:lnTo>
                <a:lnTo>
                  <a:pt x="9566296" y="0"/>
                </a:lnTo>
                <a:lnTo>
                  <a:pt x="8876188" y="1490093"/>
                </a:lnTo>
                <a:lnTo>
                  <a:pt x="631857" y="1490093"/>
                </a:lnTo>
                <a:lnTo>
                  <a:pt x="405267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2D5F345-F7A4-4142-94A9-7331D731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/>
              <a:t>Tegenwoordig horen we vaak de term 'fake </a:t>
            </a:r>
            <a:r>
              <a:rPr lang="nl-NL" sz="2000" dirty="0" err="1"/>
              <a:t>news</a:t>
            </a:r>
            <a:r>
              <a:rPr lang="nl-NL" sz="2000" dirty="0"/>
              <a:t>’. </a:t>
            </a:r>
          </a:p>
          <a:p>
            <a:endParaRPr lang="nl-NL" sz="2000" dirty="0"/>
          </a:p>
          <a:p>
            <a:pPr marL="0" indent="0">
              <a:buNone/>
            </a:pPr>
            <a:r>
              <a:rPr lang="nl-NL" sz="2000" dirty="0"/>
              <a:t>Hiermee wordt bedoeld dat een nieuwsbericht een verkeerd beeld geeft van de werkelijkheid of zelfs helemaal is verzonnen. </a:t>
            </a:r>
          </a:p>
          <a:p>
            <a:pPr marL="0" indent="0">
              <a:buNone/>
            </a:pPr>
            <a:endParaRPr lang="nl-NL" sz="2000" dirty="0"/>
          </a:p>
          <a:p>
            <a:pPr marL="0" indent="0">
              <a:buNone/>
            </a:pPr>
            <a:r>
              <a:rPr lang="nl-NL" sz="2000" dirty="0"/>
              <a:t>Maar gelukkig zijn er '</a:t>
            </a:r>
            <a:r>
              <a:rPr lang="nl-NL" sz="2000" dirty="0" err="1"/>
              <a:t>fact</a:t>
            </a:r>
            <a:r>
              <a:rPr lang="nl-NL" sz="2000" dirty="0"/>
              <a:t> checkers' die dubieuze nieuwsberichten controleren. Zij gaan op zoek naar de bronnen waarop zo'n twijfelachtig nieuwsbericht is gebaseerd.</a:t>
            </a:r>
          </a:p>
          <a:p>
            <a:endParaRPr lang="nl-NL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00250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9144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AE9BD02-AC98-4275-8E23-C445AD10B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643467"/>
            <a:ext cx="8408193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Kun</a:t>
            </a:r>
            <a:r>
              <a:rPr 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jij</a:t>
            </a:r>
            <a:r>
              <a:rPr 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fact van fake </a:t>
            </a:r>
            <a:r>
              <a:rPr lang="en-US" sz="28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onderscheiden</a:t>
            </a:r>
            <a:r>
              <a:rPr 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?</a:t>
            </a:r>
          </a:p>
        </p:txBody>
      </p:sp>
      <p:pic>
        <p:nvPicPr>
          <p:cNvPr id="7" name="Tijdelijke aanduiding voor inhoud 3">
            <a:hlinkClick r:id="rId2"/>
            <a:extLst>
              <a:ext uri="{FF2B5EF4-FFF2-40B4-BE49-F238E27FC236}">
                <a16:creationId xmlns:a16="http://schemas.microsoft.com/office/drawing/2014/main" id="{1D9ADAC6-8ABD-4026-81CB-E3C1D26ACA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8833" t="26088" r="50895" b="29364"/>
          <a:stretch/>
        </p:blipFill>
        <p:spPr>
          <a:xfrm>
            <a:off x="1040962" y="1675227"/>
            <a:ext cx="7062075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93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8">
            <a:extLst>
              <a:ext uri="{FF2B5EF4-FFF2-40B4-BE49-F238E27FC236}">
                <a16:creationId xmlns:a16="http://schemas.microsoft.com/office/drawing/2014/main" id="{DB66F6E8-4D4A-4907-940A-774703A2D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6762003" y="5367908"/>
            <a:ext cx="2381997" cy="1490093"/>
          </a:xfrm>
          <a:custGeom>
            <a:avLst/>
            <a:gdLst>
              <a:gd name="connsiteX0" fmla="*/ 2485888 w 3175996"/>
              <a:gd name="connsiteY0" fmla="*/ 1490093 h 1490093"/>
              <a:gd name="connsiteX1" fmla="*/ 0 w 3175996"/>
              <a:gd name="connsiteY1" fmla="*/ 1490093 h 1490093"/>
              <a:gd name="connsiteX2" fmla="*/ 0 w 3175996"/>
              <a:gd name="connsiteY2" fmla="*/ 0 h 1490093"/>
              <a:gd name="connsiteX3" fmla="*/ 3175996 w 3175996"/>
              <a:gd name="connsiteY3" fmla="*/ 0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5996" h="1490093">
                <a:moveTo>
                  <a:pt x="2485888" y="1490093"/>
                </a:moveTo>
                <a:lnTo>
                  <a:pt x="0" y="1490093"/>
                </a:lnTo>
                <a:lnTo>
                  <a:pt x="0" y="0"/>
                </a:lnTo>
                <a:lnTo>
                  <a:pt x="317599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20">
            <a:extLst>
              <a:ext uri="{FF2B5EF4-FFF2-40B4-BE49-F238E27FC236}">
                <a16:creationId xmlns:a16="http://schemas.microsoft.com/office/drawing/2014/main" id="{8F1F5A56-E82B-4FD5-9025-B72896FFB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908"/>
            <a:ext cx="7174722" cy="1490093"/>
          </a:xfrm>
          <a:custGeom>
            <a:avLst/>
            <a:gdLst>
              <a:gd name="connsiteX0" fmla="*/ 0 w 9566296"/>
              <a:gd name="connsiteY0" fmla="*/ 0 h 1490093"/>
              <a:gd name="connsiteX1" fmla="*/ 405267 w 9566296"/>
              <a:gd name="connsiteY1" fmla="*/ 0 h 1490093"/>
              <a:gd name="connsiteX2" fmla="*/ 631857 w 9566296"/>
              <a:gd name="connsiteY2" fmla="*/ 0 h 1490093"/>
              <a:gd name="connsiteX3" fmla="*/ 2451761 w 9566296"/>
              <a:gd name="connsiteY3" fmla="*/ 0 h 1490093"/>
              <a:gd name="connsiteX4" fmla="*/ 2901880 w 9566296"/>
              <a:gd name="connsiteY4" fmla="*/ 0 h 1490093"/>
              <a:gd name="connsiteX5" fmla="*/ 3641106 w 9566296"/>
              <a:gd name="connsiteY5" fmla="*/ 0 h 1490093"/>
              <a:gd name="connsiteX6" fmla="*/ 9566296 w 9566296"/>
              <a:gd name="connsiteY6" fmla="*/ 0 h 1490093"/>
              <a:gd name="connsiteX7" fmla="*/ 8876188 w 9566296"/>
              <a:gd name="connsiteY7" fmla="*/ 1490093 h 1490093"/>
              <a:gd name="connsiteX8" fmla="*/ 631857 w 9566296"/>
              <a:gd name="connsiteY8" fmla="*/ 1490093 h 1490093"/>
              <a:gd name="connsiteX9" fmla="*/ 405267 w 9566296"/>
              <a:gd name="connsiteY9" fmla="*/ 1490093 h 1490093"/>
              <a:gd name="connsiteX10" fmla="*/ 0 w 9566296"/>
              <a:gd name="connsiteY10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66296" h="1490093">
                <a:moveTo>
                  <a:pt x="0" y="0"/>
                </a:moveTo>
                <a:lnTo>
                  <a:pt x="405267" y="0"/>
                </a:lnTo>
                <a:lnTo>
                  <a:pt x="631857" y="0"/>
                </a:lnTo>
                <a:lnTo>
                  <a:pt x="2451761" y="0"/>
                </a:lnTo>
                <a:lnTo>
                  <a:pt x="2901880" y="0"/>
                </a:lnTo>
                <a:lnTo>
                  <a:pt x="3641106" y="0"/>
                </a:lnTo>
                <a:lnTo>
                  <a:pt x="9566296" y="0"/>
                </a:lnTo>
                <a:lnTo>
                  <a:pt x="8876188" y="1490093"/>
                </a:lnTo>
                <a:lnTo>
                  <a:pt x="631857" y="1490093"/>
                </a:lnTo>
                <a:lnTo>
                  <a:pt x="405267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2710A0DE-43D9-47EF-B70D-5D19F660941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28650" y="643467"/>
          <a:ext cx="7886700" cy="4080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6993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Tijdelijke aanduiding voor inhoud 11" descr="Afbeelding met binnen&#10;&#10;Beschrijving is gegenereerd met zeer hoge betrouwbaarheid">
            <a:hlinkClick r:id="rId2"/>
            <a:extLst>
              <a:ext uri="{FF2B5EF4-FFF2-40B4-BE49-F238E27FC236}">
                <a16:creationId xmlns:a16="http://schemas.microsoft.com/office/drawing/2014/main" id="{85C324EB-D26E-4A5A-9379-D464689C4F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954913"/>
            <a:ext cx="8178799" cy="494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10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FA9CDFD-C06C-47D0-8343-19F30E3E7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840" y="1122363"/>
            <a:ext cx="24003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33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werkvormen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36BD0FA-7273-48FF-8730-05C8EBB46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69" y="321733"/>
            <a:ext cx="1539586" cy="1539586"/>
          </a:xfrm>
          <a:prstGeom prst="rect">
            <a:avLst/>
          </a:prstGeom>
        </p:spPr>
      </p:pic>
      <p:pic>
        <p:nvPicPr>
          <p:cNvPr id="7" name="Afbeelding 6" descr="Afbeelding met binnen, muur, wit&#10;&#10;Beschrijving is gegenereerd met hoge betrouwbaarheid">
            <a:extLst>
              <a:ext uri="{FF2B5EF4-FFF2-40B4-BE49-F238E27FC236}">
                <a16:creationId xmlns:a16="http://schemas.microsoft.com/office/drawing/2014/main" id="{64B037E5-E358-4B1F-9EBD-2355FE168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042" y="2622301"/>
            <a:ext cx="1283051" cy="1545844"/>
          </a:xfrm>
          <a:prstGeom prst="rect">
            <a:avLst/>
          </a:prstGeom>
        </p:spPr>
      </p:pic>
      <p:pic>
        <p:nvPicPr>
          <p:cNvPr id="11" name="Afbeelding 10" descr="Afbeelding met vloer, stoel, tafel, muur&#10;&#10;Beschrijving is gegenereerd met zeer hoge betrouwbaarheid">
            <a:extLst>
              <a:ext uri="{FF2B5EF4-FFF2-40B4-BE49-F238E27FC236}">
                <a16:creationId xmlns:a16="http://schemas.microsoft.com/office/drawing/2014/main" id="{FDC82CCD-F730-4253-B527-D3CA1C52F9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825" y="372291"/>
            <a:ext cx="2638698" cy="2638698"/>
          </a:xfrm>
          <a:prstGeom prst="rect">
            <a:avLst/>
          </a:prstGeom>
        </p:spPr>
      </p:pic>
      <p:pic>
        <p:nvPicPr>
          <p:cNvPr id="25" name="Tijdelijke aanduiding voor inhoud 4">
            <a:extLst>
              <a:ext uri="{FF2B5EF4-FFF2-40B4-BE49-F238E27FC236}">
                <a16:creationId xmlns:a16="http://schemas.microsoft.com/office/drawing/2014/main" id="{92F65163-C9D8-457A-B4D7-275526B592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988" y="4934736"/>
            <a:ext cx="1112642" cy="1545336"/>
          </a:xfrm>
          <a:prstGeom prst="rect">
            <a:avLst/>
          </a:prstGeom>
        </p:spPr>
      </p:pic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DC034BB4-8B50-4484-85C4-0CE469928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47996" y="0"/>
            <a:ext cx="0" cy="6858000"/>
          </a:xfrm>
          <a:prstGeom prst="line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B200F7-B57A-4824-BB91-B6624450A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220" y="2228770"/>
            <a:ext cx="2157776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902062F-7F47-41E5-8574-2D1492D58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47995" y="3429000"/>
            <a:ext cx="349758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FA92245C-961F-47D5-9691-272D28692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220" y="4568202"/>
            <a:ext cx="2157776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B6B612F6-53AB-4C0A-832E-62242A084B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685" y="3847013"/>
            <a:ext cx="2690979" cy="250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49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7462CF6-A48F-4E87-8FE0-B028D4970D08}"/>
              </a:ext>
            </a:extLst>
          </p:cNvPr>
          <p:cNvSpPr txBox="1"/>
          <p:nvPr/>
        </p:nvSpPr>
        <p:spPr>
          <a:xfrm>
            <a:off x="1056610" y="1285916"/>
            <a:ext cx="567563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Opdracht 1 (p. 5)</a:t>
            </a:r>
            <a:endParaRPr lang="nl-NL" dirty="0"/>
          </a:p>
          <a:p>
            <a:endParaRPr lang="nl-NL" dirty="0"/>
          </a:p>
          <a:p>
            <a:r>
              <a:rPr lang="nl-NL" dirty="0"/>
              <a:t>Vergelijk alle de vier voorbeeldteksten met elkaar</a:t>
            </a:r>
          </a:p>
          <a:p>
            <a:r>
              <a:rPr lang="nl-NL" dirty="0"/>
              <a:t>(p. 6 </a:t>
            </a:r>
            <a:r>
              <a:rPr lang="nl-NL" dirty="0" err="1"/>
              <a:t>tm</a:t>
            </a:r>
            <a:r>
              <a:rPr lang="nl-NL" dirty="0"/>
              <a:t> 9) en bepaal </a:t>
            </a:r>
            <a:r>
              <a:rPr lang="nl-NL" u="sng" dirty="0"/>
              <a:t>voor jouw punt </a:t>
            </a:r>
            <a:r>
              <a:rPr lang="nl-NL" dirty="0"/>
              <a:t>wat de volgorde is van beste naar minst goede tekst.</a:t>
            </a:r>
          </a:p>
          <a:p>
            <a:r>
              <a:rPr lang="nl-NL" dirty="0"/>
              <a:t>Let daarbij dus op </a:t>
            </a:r>
            <a:r>
              <a:rPr lang="nl-NL" u="sng" dirty="0"/>
              <a:t>één</a:t>
            </a:r>
            <a:r>
              <a:rPr lang="nl-NL" dirty="0"/>
              <a:t> van de vier punten op p. 5. </a:t>
            </a:r>
          </a:p>
          <a:p>
            <a:endParaRPr lang="nl-NL" dirty="0"/>
          </a:p>
          <a:p>
            <a:r>
              <a:rPr lang="nl-NL" dirty="0"/>
              <a:t>Je docent zegt op welk punt jij moet letten. Bijvoorbeeld: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/>
              <a:t>Schrijf </a:t>
            </a:r>
            <a:r>
              <a:rPr lang="nl-NL" dirty="0"/>
              <a:t>zo duidelijk mogelijk op waarom je voor jouw volgorde hebt gekozen. Noteer dit in je werkboek op p. 5.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0B8B9C2-218E-4693-8EE6-9239CDD16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376" y="827295"/>
            <a:ext cx="1136881" cy="1368152"/>
          </a:xfrm>
          <a:prstGeom prst="rect">
            <a:avLst/>
          </a:prstGeom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10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Luidspreker dempen">
            <a:extLst>
              <a:ext uri="{FF2B5EF4-FFF2-40B4-BE49-F238E27FC236}">
                <a16:creationId xmlns:a16="http://schemas.microsoft.com/office/drawing/2014/main" id="{9AF7048D-080D-4A0B-8F03-20BF3F256D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72514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graphicFrame>
        <p:nvGraphicFramePr>
          <p:cNvPr id="11" name="Tabel 10">
            <a:extLst>
              <a:ext uri="{FF2B5EF4-FFF2-40B4-BE49-F238E27FC236}">
                <a16:creationId xmlns:a16="http://schemas.microsoft.com/office/drawing/2014/main" id="{FF79777A-77E8-424B-AF76-CB967737E6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295219"/>
              </p:ext>
            </p:extLst>
          </p:nvPr>
        </p:nvGraphicFramePr>
        <p:xfrm>
          <a:off x="755576" y="3761022"/>
          <a:ext cx="5702300" cy="898400"/>
        </p:xfrm>
        <a:graphic>
          <a:graphicData uri="http://schemas.openxmlformats.org/drawingml/2006/table">
            <a:tbl>
              <a:tblPr firstRow="1" firstCol="1" bandRow="1"/>
              <a:tblGrid>
                <a:gridCol w="712470">
                  <a:extLst>
                    <a:ext uri="{9D8B030D-6E8A-4147-A177-3AD203B41FA5}">
                      <a16:colId xmlns:a16="http://schemas.microsoft.com/office/drawing/2014/main" val="787233230"/>
                    </a:ext>
                  </a:extLst>
                </a:gridCol>
                <a:gridCol w="712470">
                  <a:extLst>
                    <a:ext uri="{9D8B030D-6E8A-4147-A177-3AD203B41FA5}">
                      <a16:colId xmlns:a16="http://schemas.microsoft.com/office/drawing/2014/main" val="1520772142"/>
                    </a:ext>
                  </a:extLst>
                </a:gridCol>
                <a:gridCol w="712470">
                  <a:extLst>
                    <a:ext uri="{9D8B030D-6E8A-4147-A177-3AD203B41FA5}">
                      <a16:colId xmlns:a16="http://schemas.microsoft.com/office/drawing/2014/main" val="1142425175"/>
                    </a:ext>
                  </a:extLst>
                </a:gridCol>
                <a:gridCol w="713105">
                  <a:extLst>
                    <a:ext uri="{9D8B030D-6E8A-4147-A177-3AD203B41FA5}">
                      <a16:colId xmlns:a16="http://schemas.microsoft.com/office/drawing/2014/main" val="517859415"/>
                    </a:ext>
                  </a:extLst>
                </a:gridCol>
                <a:gridCol w="713105">
                  <a:extLst>
                    <a:ext uri="{9D8B030D-6E8A-4147-A177-3AD203B41FA5}">
                      <a16:colId xmlns:a16="http://schemas.microsoft.com/office/drawing/2014/main" val="3165931345"/>
                    </a:ext>
                  </a:extLst>
                </a:gridCol>
                <a:gridCol w="712470">
                  <a:extLst>
                    <a:ext uri="{9D8B030D-6E8A-4147-A177-3AD203B41FA5}">
                      <a16:colId xmlns:a16="http://schemas.microsoft.com/office/drawing/2014/main" val="1636855561"/>
                    </a:ext>
                  </a:extLst>
                </a:gridCol>
                <a:gridCol w="713105">
                  <a:extLst>
                    <a:ext uri="{9D8B030D-6E8A-4147-A177-3AD203B41FA5}">
                      <a16:colId xmlns:a16="http://schemas.microsoft.com/office/drawing/2014/main" val="2533408974"/>
                    </a:ext>
                  </a:extLst>
                </a:gridCol>
                <a:gridCol w="713105">
                  <a:extLst>
                    <a:ext uri="{9D8B030D-6E8A-4147-A177-3AD203B41FA5}">
                      <a16:colId xmlns:a16="http://schemas.microsoft.com/office/drawing/2014/main" val="37119719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6887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639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1976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196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20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5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22E29100-0B82-403A-8ABB-38CA386F4A14}"/>
              </a:ext>
            </a:extLst>
          </p:cNvPr>
          <p:cNvSpPr txBox="1"/>
          <p:nvPr/>
        </p:nvSpPr>
        <p:spPr>
          <a:xfrm>
            <a:off x="1056610" y="1604485"/>
            <a:ext cx="48903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Maak groepen die bestaan uit </a:t>
            </a:r>
            <a:r>
              <a:rPr lang="nl-NL"/>
              <a:t>een 1, </a:t>
            </a:r>
            <a:r>
              <a:rPr lang="nl-NL" dirty="0"/>
              <a:t>2</a:t>
            </a:r>
            <a:r>
              <a:rPr lang="nl-NL"/>
              <a:t>, </a:t>
            </a:r>
            <a:r>
              <a:rPr lang="nl-NL" dirty="0"/>
              <a:t>3</a:t>
            </a:r>
            <a:r>
              <a:rPr lang="nl-NL"/>
              <a:t> en 4-leerling</a:t>
            </a:r>
            <a:r>
              <a:rPr lang="nl-NL" dirty="0"/>
              <a:t>.</a:t>
            </a:r>
          </a:p>
          <a:p>
            <a:endParaRPr lang="nl-NL" dirty="0"/>
          </a:p>
          <a:p>
            <a:r>
              <a:rPr lang="nl-NL" dirty="0"/>
              <a:t>Bespreek met elkaar</a:t>
            </a:r>
            <a:r>
              <a:rPr lang="nl-NL" b="1" dirty="0"/>
              <a:t>:</a:t>
            </a:r>
          </a:p>
          <a:p>
            <a:endParaRPr lang="nl-NL" dirty="0"/>
          </a:p>
          <a:p>
            <a:pPr marL="342900" indent="-342900">
              <a:buAutoNum type="arabicPeriod"/>
            </a:pPr>
            <a:r>
              <a:rPr lang="nl-NL" dirty="0"/>
              <a:t>Wat was voor jouw kenmerk de volgorde van minst goede tekst naar beste tekst?</a:t>
            </a:r>
          </a:p>
          <a:p>
            <a:pPr marL="342900" indent="-342900">
              <a:buAutoNum type="arabicPeriod"/>
            </a:pPr>
            <a:endParaRPr lang="nl-NL" dirty="0"/>
          </a:p>
          <a:p>
            <a:pPr marL="342900" indent="-342900">
              <a:buAutoNum type="arabicPeriod"/>
            </a:pPr>
            <a:r>
              <a:rPr lang="nl-NL" dirty="0"/>
              <a:t>Kwamen jullie op dezelfde volgorde uit? En zo nee, waarom niet?</a:t>
            </a:r>
          </a:p>
          <a:p>
            <a:pPr marL="342900" indent="-342900">
              <a:buAutoNum type="arabicPeriod"/>
            </a:pPr>
            <a:endParaRPr lang="nl-NL" dirty="0"/>
          </a:p>
          <a:p>
            <a:pPr marL="342900" indent="-342900">
              <a:buAutoNum type="arabicPeriod"/>
            </a:pPr>
            <a:r>
              <a:rPr lang="nl-NL" dirty="0"/>
              <a:t>Wat is de volgorde van beste naar minst goede tekst als je kijkt naar alle kenmerken samen?</a:t>
            </a:r>
          </a:p>
        </p:txBody>
      </p:sp>
      <p:pic>
        <p:nvPicPr>
          <p:cNvPr id="14" name="Graphic 13" descr="Zandloper">
            <a:extLst>
              <a:ext uri="{FF2B5EF4-FFF2-40B4-BE49-F238E27FC236}">
                <a16:creationId xmlns:a16="http://schemas.microsoft.com/office/drawing/2014/main" id="{14708FE0-4E1A-4BF5-83AE-434ECC49A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pic>
        <p:nvPicPr>
          <p:cNvPr id="6" name="Graphic 5" descr="Chatten">
            <a:extLst>
              <a:ext uri="{FF2B5EF4-FFF2-40B4-BE49-F238E27FC236}">
                <a16:creationId xmlns:a16="http://schemas.microsoft.com/office/drawing/2014/main" id="{E662EDC7-A94F-4709-8867-1645340A00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71663" y="3398675"/>
            <a:ext cx="914400" cy="914400"/>
          </a:xfrm>
          <a:prstGeom prst="rect">
            <a:avLst/>
          </a:prstGeom>
        </p:spPr>
      </p:pic>
      <p:sp>
        <p:nvSpPr>
          <p:cNvPr id="16" name="TextBox 17">
            <a:extLst>
              <a:ext uri="{FF2B5EF4-FFF2-40B4-BE49-F238E27FC236}">
                <a16:creationId xmlns:a16="http://schemas.microsoft.com/office/drawing/2014/main" id="{B8A980FF-675B-4F44-AEE3-09DAE36827E9}"/>
              </a:ext>
            </a:extLst>
          </p:cNvPr>
          <p:cNvSpPr txBox="1"/>
          <p:nvPr/>
        </p:nvSpPr>
        <p:spPr>
          <a:xfrm>
            <a:off x="6951614" y="443711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overleg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6436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8">
            <a:extLst>
              <a:ext uri="{FF2B5EF4-FFF2-40B4-BE49-F238E27FC236}">
                <a16:creationId xmlns:a16="http://schemas.microsoft.com/office/drawing/2014/main" id="{DB66F6E8-4D4A-4907-940A-774703A2D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6762003" y="5367908"/>
            <a:ext cx="2381997" cy="1490093"/>
          </a:xfrm>
          <a:custGeom>
            <a:avLst/>
            <a:gdLst>
              <a:gd name="connsiteX0" fmla="*/ 2485888 w 3175996"/>
              <a:gd name="connsiteY0" fmla="*/ 1490093 h 1490093"/>
              <a:gd name="connsiteX1" fmla="*/ 0 w 3175996"/>
              <a:gd name="connsiteY1" fmla="*/ 1490093 h 1490093"/>
              <a:gd name="connsiteX2" fmla="*/ 0 w 3175996"/>
              <a:gd name="connsiteY2" fmla="*/ 0 h 1490093"/>
              <a:gd name="connsiteX3" fmla="*/ 3175996 w 3175996"/>
              <a:gd name="connsiteY3" fmla="*/ 0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5996" h="1490093">
                <a:moveTo>
                  <a:pt x="2485888" y="1490093"/>
                </a:moveTo>
                <a:lnTo>
                  <a:pt x="0" y="1490093"/>
                </a:lnTo>
                <a:lnTo>
                  <a:pt x="0" y="0"/>
                </a:lnTo>
                <a:lnTo>
                  <a:pt x="317599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20">
            <a:extLst>
              <a:ext uri="{FF2B5EF4-FFF2-40B4-BE49-F238E27FC236}">
                <a16:creationId xmlns:a16="http://schemas.microsoft.com/office/drawing/2014/main" id="{8F1F5A56-E82B-4FD5-9025-B72896FFBB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908"/>
            <a:ext cx="7174722" cy="1490093"/>
          </a:xfrm>
          <a:custGeom>
            <a:avLst/>
            <a:gdLst>
              <a:gd name="connsiteX0" fmla="*/ 0 w 9566296"/>
              <a:gd name="connsiteY0" fmla="*/ 0 h 1490093"/>
              <a:gd name="connsiteX1" fmla="*/ 405267 w 9566296"/>
              <a:gd name="connsiteY1" fmla="*/ 0 h 1490093"/>
              <a:gd name="connsiteX2" fmla="*/ 631857 w 9566296"/>
              <a:gd name="connsiteY2" fmla="*/ 0 h 1490093"/>
              <a:gd name="connsiteX3" fmla="*/ 2451761 w 9566296"/>
              <a:gd name="connsiteY3" fmla="*/ 0 h 1490093"/>
              <a:gd name="connsiteX4" fmla="*/ 2901880 w 9566296"/>
              <a:gd name="connsiteY4" fmla="*/ 0 h 1490093"/>
              <a:gd name="connsiteX5" fmla="*/ 3641106 w 9566296"/>
              <a:gd name="connsiteY5" fmla="*/ 0 h 1490093"/>
              <a:gd name="connsiteX6" fmla="*/ 9566296 w 9566296"/>
              <a:gd name="connsiteY6" fmla="*/ 0 h 1490093"/>
              <a:gd name="connsiteX7" fmla="*/ 8876188 w 9566296"/>
              <a:gd name="connsiteY7" fmla="*/ 1490093 h 1490093"/>
              <a:gd name="connsiteX8" fmla="*/ 631857 w 9566296"/>
              <a:gd name="connsiteY8" fmla="*/ 1490093 h 1490093"/>
              <a:gd name="connsiteX9" fmla="*/ 405267 w 9566296"/>
              <a:gd name="connsiteY9" fmla="*/ 1490093 h 1490093"/>
              <a:gd name="connsiteX10" fmla="*/ 0 w 9566296"/>
              <a:gd name="connsiteY10" fmla="*/ 1490093 h 149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66296" h="1490093">
                <a:moveTo>
                  <a:pt x="0" y="0"/>
                </a:moveTo>
                <a:lnTo>
                  <a:pt x="405267" y="0"/>
                </a:lnTo>
                <a:lnTo>
                  <a:pt x="631857" y="0"/>
                </a:lnTo>
                <a:lnTo>
                  <a:pt x="2451761" y="0"/>
                </a:lnTo>
                <a:lnTo>
                  <a:pt x="2901880" y="0"/>
                </a:lnTo>
                <a:lnTo>
                  <a:pt x="3641106" y="0"/>
                </a:lnTo>
                <a:lnTo>
                  <a:pt x="9566296" y="0"/>
                </a:lnTo>
                <a:lnTo>
                  <a:pt x="8876188" y="1490093"/>
                </a:lnTo>
                <a:lnTo>
                  <a:pt x="631857" y="1490093"/>
                </a:lnTo>
                <a:lnTo>
                  <a:pt x="405267" y="1490093"/>
                </a:lnTo>
                <a:lnTo>
                  <a:pt x="0" y="1490093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7A5CCAC6-5C4E-4CC6-8154-5FC7DBED84C6}"/>
              </a:ext>
            </a:extLst>
          </p:cNvPr>
          <p:cNvSpPr/>
          <p:nvPr/>
        </p:nvSpPr>
        <p:spPr>
          <a:xfrm>
            <a:off x="899592" y="80499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b="1" dirty="0"/>
              <a:t>Opdracht 2 (p. 10)</a:t>
            </a:r>
          </a:p>
          <a:p>
            <a:endParaRPr lang="nl-NL" dirty="0"/>
          </a:p>
          <a:p>
            <a:r>
              <a:rPr lang="nl-NL" dirty="0"/>
              <a:t>Noteer vijf kenmerken van goede syntheseteksten. Nummer de kenmerken en noteer ze onder elkaar.</a:t>
            </a:r>
          </a:p>
        </p:txBody>
      </p:sp>
      <p:pic>
        <p:nvPicPr>
          <p:cNvPr id="6" name="Graphic 5" descr="Klaslokaal">
            <a:extLst>
              <a:ext uri="{FF2B5EF4-FFF2-40B4-BE49-F238E27FC236}">
                <a16:creationId xmlns:a16="http://schemas.microsoft.com/office/drawing/2014/main" id="{A3DAA92C-5026-4D39-83FB-28C01D16C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04803" y="804992"/>
            <a:ext cx="914400" cy="914400"/>
          </a:xfrm>
          <a:prstGeom prst="rect">
            <a:avLst/>
          </a:prstGeom>
        </p:spPr>
      </p:pic>
      <p:sp>
        <p:nvSpPr>
          <p:cNvPr id="10" name="TextBox 17">
            <a:extLst>
              <a:ext uri="{FF2B5EF4-FFF2-40B4-BE49-F238E27FC236}">
                <a16:creationId xmlns:a16="http://schemas.microsoft.com/office/drawing/2014/main" id="{4B2CB1B5-1A5F-4B1F-81B9-8A1B2AEEB971}"/>
              </a:ext>
            </a:extLst>
          </p:cNvPr>
          <p:cNvSpPr txBox="1"/>
          <p:nvPr/>
        </p:nvSpPr>
        <p:spPr>
          <a:xfrm>
            <a:off x="6020208" y="1844824"/>
            <a:ext cx="1483590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klassikaal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31480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397</Words>
  <Application>Microsoft Office PowerPoint</Application>
  <PresentationFormat>Diavoorstelling (4:3)</PresentationFormat>
  <Paragraphs>82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5" baseType="lpstr">
      <vt:lpstr>Arial</vt:lpstr>
      <vt:lpstr>Calibri</vt:lpstr>
      <vt:lpstr>Leelawadee UI Semilight</vt:lpstr>
      <vt:lpstr>Times New Roman</vt:lpstr>
      <vt:lpstr>Office Theme</vt:lpstr>
      <vt:lpstr>Syntheseteksten leren schrijven  Les 1</vt:lpstr>
      <vt:lpstr>PowerPoint-presentatie</vt:lpstr>
      <vt:lpstr>Kun jij fact van fake onderscheiden?</vt:lpstr>
      <vt:lpstr>PowerPoint-presentatie</vt:lpstr>
      <vt:lpstr>PowerPoint-presentatie</vt:lpstr>
      <vt:lpstr>werkvormen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Syntheseteksten leren schrijven  Les 1</dc:title>
  <dc:creator>Liselore van Ockenburg</dc:creator>
  <cp:lastModifiedBy>Liselore van Ockenburg</cp:lastModifiedBy>
  <cp:revision>1</cp:revision>
  <dcterms:created xsi:type="dcterms:W3CDTF">2018-12-14T12:34:54Z</dcterms:created>
  <dcterms:modified xsi:type="dcterms:W3CDTF">2019-10-03T18:47:05Z</dcterms:modified>
</cp:coreProperties>
</file>