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0" r:id="rId3"/>
    <p:sldId id="287" r:id="rId4"/>
    <p:sldId id="285" r:id="rId5"/>
    <p:sldId id="282" r:id="rId6"/>
    <p:sldId id="278" r:id="rId7"/>
    <p:sldId id="286" r:id="rId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67467C-487C-47EC-ABDC-FC6EB88E5DCC}" v="5" dt="2022-11-25T21:38:19.9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elore van Ockenburg" userId="3f3870917ce4ddb6" providerId="LiveId" clId="{E567467C-487C-47EC-ABDC-FC6EB88E5DCC}"/>
    <pc:docChg chg="undo custSel addSld modSld">
      <pc:chgData name="Liselore van Ockenburg" userId="3f3870917ce4ddb6" providerId="LiveId" clId="{E567467C-487C-47EC-ABDC-FC6EB88E5DCC}" dt="2022-11-25T20:46:19.198" v="337" actId="20577"/>
      <pc:docMkLst>
        <pc:docMk/>
      </pc:docMkLst>
      <pc:sldChg chg="modSp mod">
        <pc:chgData name="Liselore van Ockenburg" userId="3f3870917ce4ddb6" providerId="LiveId" clId="{E567467C-487C-47EC-ABDC-FC6EB88E5DCC}" dt="2022-11-25T20:02:27.914" v="126" actId="3626"/>
        <pc:sldMkLst>
          <pc:docMk/>
          <pc:sldMk cId="1912297066" sldId="278"/>
        </pc:sldMkLst>
        <pc:spChg chg="mod">
          <ac:chgData name="Liselore van Ockenburg" userId="3f3870917ce4ddb6" providerId="LiveId" clId="{E567467C-487C-47EC-ABDC-FC6EB88E5DCC}" dt="2022-11-25T20:02:27.914" v="126" actId="3626"/>
          <ac:spMkLst>
            <pc:docMk/>
            <pc:sldMk cId="1912297066" sldId="278"/>
            <ac:spMk id="7" creationId="{5A8B64B3-8274-4AFD-B345-6CFBF6A87E49}"/>
          </ac:spMkLst>
        </pc:spChg>
        <pc:picChg chg="mod">
          <ac:chgData name="Liselore van Ockenburg" userId="3f3870917ce4ddb6" providerId="LiveId" clId="{E567467C-487C-47EC-ABDC-FC6EB88E5DCC}" dt="2022-11-25T13:33:01.468" v="0" actId="3626"/>
          <ac:picMkLst>
            <pc:docMk/>
            <pc:sldMk cId="1912297066" sldId="278"/>
            <ac:picMk id="9" creationId="{A8DA6FFE-6B9F-49F6-A4DB-E8DF0D91DE2A}"/>
          </ac:picMkLst>
        </pc:picChg>
      </pc:sldChg>
      <pc:sldChg chg="modSp mod">
        <pc:chgData name="Liselore van Ockenburg" userId="3f3870917ce4ddb6" providerId="LiveId" clId="{E567467C-487C-47EC-ABDC-FC6EB88E5DCC}" dt="2022-11-25T20:45:11.791" v="335" actId="20577"/>
        <pc:sldMkLst>
          <pc:docMk/>
          <pc:sldMk cId="2857995043" sldId="282"/>
        </pc:sldMkLst>
        <pc:spChg chg="mod">
          <ac:chgData name="Liselore van Ockenburg" userId="3f3870917ce4ddb6" providerId="LiveId" clId="{E567467C-487C-47EC-ABDC-FC6EB88E5DCC}" dt="2022-11-25T20:45:11.791" v="335" actId="20577"/>
          <ac:spMkLst>
            <pc:docMk/>
            <pc:sldMk cId="2857995043" sldId="282"/>
            <ac:spMk id="3" creationId="{72443974-1C76-4569-9DD3-2382B59BCABB}"/>
          </ac:spMkLst>
        </pc:spChg>
      </pc:sldChg>
      <pc:sldChg chg="modSp mod">
        <pc:chgData name="Liselore van Ockenburg" userId="3f3870917ce4ddb6" providerId="LiveId" clId="{E567467C-487C-47EC-ABDC-FC6EB88E5DCC}" dt="2022-11-25T20:37:52.972" v="285" actId="6549"/>
        <pc:sldMkLst>
          <pc:docMk/>
          <pc:sldMk cId="1097927761" sldId="285"/>
        </pc:sldMkLst>
        <pc:spChg chg="mod">
          <ac:chgData name="Liselore van Ockenburg" userId="3f3870917ce4ddb6" providerId="LiveId" clId="{E567467C-487C-47EC-ABDC-FC6EB88E5DCC}" dt="2022-11-25T20:37:52.972" v="285" actId="6549"/>
          <ac:spMkLst>
            <pc:docMk/>
            <pc:sldMk cId="1097927761" sldId="285"/>
            <ac:spMk id="5" creationId="{89125333-3614-4FFB-A0A0-8692F64AF940}"/>
          </ac:spMkLst>
        </pc:spChg>
      </pc:sldChg>
      <pc:sldChg chg="modSp mod">
        <pc:chgData name="Liselore van Ockenburg" userId="3f3870917ce4ddb6" providerId="LiveId" clId="{E567467C-487C-47EC-ABDC-FC6EB88E5DCC}" dt="2022-11-25T20:46:19.198" v="337" actId="20577"/>
        <pc:sldMkLst>
          <pc:docMk/>
          <pc:sldMk cId="2116433096" sldId="286"/>
        </pc:sldMkLst>
        <pc:spChg chg="mod">
          <ac:chgData name="Liselore van Ockenburg" userId="3f3870917ce4ddb6" providerId="LiveId" clId="{E567467C-487C-47EC-ABDC-FC6EB88E5DCC}" dt="2022-11-25T20:46:19.198" v="337" actId="20577"/>
          <ac:spMkLst>
            <pc:docMk/>
            <pc:sldMk cId="2116433096" sldId="286"/>
            <ac:spMk id="3" creationId="{72443974-1C76-4569-9DD3-2382B59BCABB}"/>
          </ac:spMkLst>
        </pc:spChg>
      </pc:sldChg>
      <pc:sldChg chg="addSp delSp modSp new mod setBg">
        <pc:chgData name="Liselore van Ockenburg" userId="3f3870917ce4ddb6" providerId="LiveId" clId="{E567467C-487C-47EC-ABDC-FC6EB88E5DCC}" dt="2022-11-25T20:37:22.351" v="284" actId="5793"/>
        <pc:sldMkLst>
          <pc:docMk/>
          <pc:sldMk cId="3272997598" sldId="287"/>
        </pc:sldMkLst>
        <pc:spChg chg="mod">
          <ac:chgData name="Liselore van Ockenburg" userId="3f3870917ce4ddb6" providerId="LiveId" clId="{E567467C-487C-47EC-ABDC-FC6EB88E5DCC}" dt="2022-11-25T20:37:22.351" v="284" actId="5793"/>
          <ac:spMkLst>
            <pc:docMk/>
            <pc:sldMk cId="3272997598" sldId="287"/>
            <ac:spMk id="2" creationId="{177EB469-CDA3-D5E2-0A2B-47EB5121B97A}"/>
          </ac:spMkLst>
        </pc:spChg>
        <pc:spChg chg="del">
          <ac:chgData name="Liselore van Ockenburg" userId="3f3870917ce4ddb6" providerId="LiveId" clId="{E567467C-487C-47EC-ABDC-FC6EB88E5DCC}" dt="2022-11-25T20:33:55.316" v="128"/>
          <ac:spMkLst>
            <pc:docMk/>
            <pc:sldMk cId="3272997598" sldId="287"/>
            <ac:spMk id="3" creationId="{58997D32-6A86-EDAD-578A-1A2896555CA8}"/>
          </ac:spMkLst>
        </pc:spChg>
        <pc:spChg chg="add">
          <ac:chgData name="Liselore van Ockenburg" userId="3f3870917ce4ddb6" providerId="LiveId" clId="{E567467C-487C-47EC-ABDC-FC6EB88E5DCC}" dt="2022-11-25T20:34:29.366" v="149" actId="26606"/>
          <ac:spMkLst>
            <pc:docMk/>
            <pc:sldMk cId="3272997598" sldId="287"/>
            <ac:spMk id="9" creationId="{6B1F108D-1A97-4116-9C32-E0CD6F6278C2}"/>
          </ac:spMkLst>
        </pc:spChg>
        <pc:spChg chg="add">
          <ac:chgData name="Liselore van Ockenburg" userId="3f3870917ce4ddb6" providerId="LiveId" clId="{E567467C-487C-47EC-ABDC-FC6EB88E5DCC}" dt="2022-11-25T20:34:29.366" v="149" actId="26606"/>
          <ac:spMkLst>
            <pc:docMk/>
            <pc:sldMk cId="3272997598" sldId="287"/>
            <ac:spMk id="11" creationId="{3276E0C7-D588-440B-8F4A-876392DB718F}"/>
          </ac:spMkLst>
        </pc:spChg>
        <pc:spChg chg="add">
          <ac:chgData name="Liselore van Ockenburg" userId="3f3870917ce4ddb6" providerId="LiveId" clId="{E567467C-487C-47EC-ABDC-FC6EB88E5DCC}" dt="2022-11-25T20:34:29.366" v="149" actId="26606"/>
          <ac:spMkLst>
            <pc:docMk/>
            <pc:sldMk cId="3272997598" sldId="287"/>
            <ac:spMk id="13" creationId="{5BDEA8D4-D640-4088-B589-8760DC702FA4}"/>
          </ac:spMkLst>
        </pc:spChg>
        <pc:spChg chg="add">
          <ac:chgData name="Liselore van Ockenburg" userId="3f3870917ce4ddb6" providerId="LiveId" clId="{E567467C-487C-47EC-ABDC-FC6EB88E5DCC}" dt="2022-11-25T20:34:29.366" v="149" actId="26606"/>
          <ac:spMkLst>
            <pc:docMk/>
            <pc:sldMk cId="3272997598" sldId="287"/>
            <ac:spMk id="15" creationId="{708A22B1-9011-459B-BCED-99F879F1E9D5}"/>
          </ac:spMkLst>
        </pc:spChg>
        <pc:picChg chg="add mod">
          <ac:chgData name="Liselore van Ockenburg" userId="3f3870917ce4ddb6" providerId="LiveId" clId="{E567467C-487C-47EC-ABDC-FC6EB88E5DCC}" dt="2022-11-25T20:34:29.366" v="149" actId="26606"/>
          <ac:picMkLst>
            <pc:docMk/>
            <pc:sldMk cId="3272997598" sldId="287"/>
            <ac:picMk id="4" creationId="{7E8E6554-58AC-3D48-955A-4953505B41D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5D552-23AF-4863-9B08-873B7B59B7D1}" type="datetimeFigureOut">
              <a:rPr lang="en-US" smtClean="0"/>
              <a:t>11/25/2022</a:t>
            </a:fld>
            <a:endParaRPr lang="en-US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01442D-33A9-48A5-83A7-105C1872C2D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21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839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034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9971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664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1187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113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7771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1740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2429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1051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086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4384-B9C8-4922-95F9-2320CFC59B2E}" type="datetimeFigureOut">
              <a:rPr lang="nl-NL" smtClean="0"/>
              <a:t>25-11-2022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72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notebook-writing-pencil-start-45718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flickr.com/photos/infomastern/1398283600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nantalaibiethestar28.wordpress.com/2015/02/09/bie-sukrit-youtube-official/" TargetMode="External"/><Relationship Id="rId7" Type="http://schemas.openxmlformats.org/officeDocument/2006/relationships/hyperlink" Target="https://drive.google.com/file/d/1zyW40Bky1g5SXtHGxB31tz2hQ8XOhZqd/view?usp=sharin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ideopress.com/v/siIsWEDp" TargetMode="External"/><Relationship Id="rId5" Type="http://schemas.openxmlformats.org/officeDocument/2006/relationships/hyperlink" Target="https://videopress.com/v/CZWr9rhd" TargetMode="Externa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>
            <a:extLst>
              <a:ext uri="{FF2B5EF4-FFF2-40B4-BE49-F238E27FC236}">
                <a16:creationId xmlns:a16="http://schemas.microsoft.com/office/drawing/2014/main" id="{E20EB187-900F-4AF5-813B-101456D9F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07C8B62-342B-46F8-A62A-4D35330444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4773" r="7560"/>
          <a:stretch/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0511" y="1200152"/>
            <a:ext cx="5172879" cy="4457696"/>
          </a:xfrm>
        </p:spPr>
        <p:txBody>
          <a:bodyPr anchor="ctr">
            <a:normAutofit/>
          </a:bodyPr>
          <a:lstStyle/>
          <a:p>
            <a:pPr lvl="0"/>
            <a:r>
              <a:rPr lang="nl-NL" sz="5400" b="1" dirty="0">
                <a:solidFill>
                  <a:srgbClr val="FFFFFF"/>
                </a:solidFill>
              </a:rPr>
              <a:t>Syntheseteksten leren schrijven</a:t>
            </a:r>
            <a:br>
              <a:rPr lang="nl-NL" sz="5400" b="1" dirty="0">
                <a:solidFill>
                  <a:srgbClr val="FFFFFF"/>
                </a:solidFill>
              </a:rPr>
            </a:br>
            <a:br>
              <a:rPr lang="nl-NL" sz="5400" b="1" dirty="0">
                <a:solidFill>
                  <a:srgbClr val="FFFFFF"/>
                </a:solidFill>
              </a:rPr>
            </a:br>
            <a:r>
              <a:rPr lang="nl-NL" sz="5400" b="1" dirty="0">
                <a:solidFill>
                  <a:srgbClr val="FFFFFF"/>
                </a:solidFill>
              </a:rPr>
              <a:t>Les 2</a:t>
            </a:r>
            <a:endParaRPr lang="nl-NL" sz="5400" dirty="0">
              <a:solidFill>
                <a:srgbClr val="FFFFFF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24D17C8-E9C2-48A4-AA36-D7048A6CC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41918" y="2286000"/>
            <a:ext cx="0" cy="22860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339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9">
            <a:extLst>
              <a:ext uri="{FF2B5EF4-FFF2-40B4-BE49-F238E27FC236}">
                <a16:creationId xmlns:a16="http://schemas.microsoft.com/office/drawing/2014/main" id="{EB181E26-89C4-4A14-92DE-0F4C4B0E9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568BB3A-32BE-4603-9D4F-989E657C65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180" r="2" b="13465"/>
          <a:stretch/>
        </p:blipFill>
        <p:spPr>
          <a:xfrm>
            <a:off x="4940497" y="1690689"/>
            <a:ext cx="4203503" cy="2501837"/>
          </a:xfrm>
          <a:custGeom>
            <a:avLst/>
            <a:gdLst>
              <a:gd name="connsiteX0" fmla="*/ 1159248 w 5604670"/>
              <a:gd name="connsiteY0" fmla="*/ 0 h 2501837"/>
              <a:gd name="connsiteX1" fmla="*/ 5604670 w 5604670"/>
              <a:gd name="connsiteY1" fmla="*/ 0 h 2501837"/>
              <a:gd name="connsiteX2" fmla="*/ 5604670 w 5604670"/>
              <a:gd name="connsiteY2" fmla="*/ 2501837 h 2501837"/>
              <a:gd name="connsiteX3" fmla="*/ 0 w 5604670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4670" h="2501837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D3D6F438-6E3C-482E-B4BD-3832F9F002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9925" r="2" b="2"/>
          <a:stretch/>
        </p:blipFill>
        <p:spPr>
          <a:xfrm>
            <a:off x="3593306" y="4357117"/>
            <a:ext cx="5550694" cy="2500884"/>
          </a:xfrm>
          <a:custGeom>
            <a:avLst/>
            <a:gdLst>
              <a:gd name="connsiteX0" fmla="*/ 1717230 w 7400925"/>
              <a:gd name="connsiteY0" fmla="*/ 0 h 2500884"/>
              <a:gd name="connsiteX1" fmla="*/ 7400925 w 7400925"/>
              <a:gd name="connsiteY1" fmla="*/ 0 h 2500884"/>
              <a:gd name="connsiteX2" fmla="*/ 7400925 w 7400925"/>
              <a:gd name="connsiteY2" fmla="*/ 2500884 h 2500884"/>
              <a:gd name="connsiteX3" fmla="*/ 0 w 7400925"/>
              <a:gd name="connsiteY3" fmla="*/ 2500884 h 2500884"/>
              <a:gd name="connsiteX4" fmla="*/ 0 w 7400925"/>
              <a:gd name="connsiteY4" fmla="*/ 2500883 h 2500884"/>
              <a:gd name="connsiteX5" fmla="*/ 552186 w 7400925"/>
              <a:gd name="connsiteY5" fmla="*/ 2500883 h 2500884"/>
              <a:gd name="connsiteX6" fmla="*/ 558423 w 7400925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0925" h="2500884">
                <a:moveTo>
                  <a:pt x="1717230" y="0"/>
                </a:moveTo>
                <a:lnTo>
                  <a:pt x="7400925" y="0"/>
                </a:lnTo>
                <a:lnTo>
                  <a:pt x="7400925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</p:spPr>
      </p:pic>
      <p:sp>
        <p:nvSpPr>
          <p:cNvPr id="22" name="Freeform 37">
            <a:extLst>
              <a:ext uri="{FF2B5EF4-FFF2-40B4-BE49-F238E27FC236}">
                <a16:creationId xmlns:a16="http://schemas.microsoft.com/office/drawing/2014/main" id="{13958066-7CBD-4B89-8F46-614C4F28B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691641"/>
            <a:ext cx="5678446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itel 14">
            <a:extLst>
              <a:ext uri="{FF2B5EF4-FFF2-40B4-BE49-F238E27FC236}">
                <a16:creationId xmlns:a16="http://schemas.microsoft.com/office/drawing/2014/main" id="{854378D9-D02F-428D-AB9E-A57CD60C4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Les 2: </a:t>
            </a:r>
            <a:r>
              <a:rPr lang="en-US" dirty="0" err="1">
                <a:solidFill>
                  <a:schemeClr val="bg1"/>
                </a:solidFill>
              </a:rPr>
              <a:t>Schrijfaanpak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2D5F345-F7A4-4142-94A9-7331D7312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5406"/>
            <a:ext cx="3823334" cy="4065986"/>
          </a:xfrm>
        </p:spPr>
        <p:txBody>
          <a:bodyPr anchor="t">
            <a:noAutofit/>
          </a:bodyPr>
          <a:lstStyle/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err="1"/>
              <a:t>Terugblik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err="1"/>
              <a:t>Vergezicht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0250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B1F108D-1A97-4116-9C32-E0CD6F6278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77EB469-CDA3-D5E2-0A2B-47EB5121B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51" y="854168"/>
            <a:ext cx="2645338" cy="379896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Vragenlijst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invullen</a:t>
            </a:r>
            <a:b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wacht</a:t>
            </a: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totdat</a:t>
            </a: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je docent je de </a:t>
            </a:r>
            <a:r>
              <a:rPr lang="en-US" sz="1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klassencode</a:t>
            </a: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geeft</a:t>
            </a: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b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…</a:t>
            </a:r>
            <a:r>
              <a:rPr lang="en-US" sz="1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</a:t>
            </a: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als</a:t>
            </a: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je </a:t>
            </a:r>
            <a:r>
              <a:rPr lang="en-US" sz="1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klaar</a:t>
            </a: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bent </a:t>
            </a:r>
            <a:r>
              <a:rPr lang="en-US" sz="1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vul</a:t>
            </a: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je </a:t>
            </a:r>
            <a:r>
              <a:rPr lang="en-US" sz="1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je</a:t>
            </a: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scores in in </a:t>
            </a:r>
            <a:r>
              <a:rPr lang="en-US" sz="1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tabel</a:t>
            </a:r>
            <a:r>
              <a:rPr lang="en-US" sz="1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1</a:t>
            </a:r>
            <a:endParaRPr lang="en-US" sz="2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76E0C7-D588-440B-8F4A-876392DB71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5493" y="3404998"/>
            <a:ext cx="6858002" cy="4800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DEA8D4-D640-4088-B589-8760DC702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80491" y="854168"/>
            <a:ext cx="5363509" cy="6088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7E8E6554-58AC-3D48-955A-4953505B41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63715" y="1357081"/>
            <a:ext cx="4245065" cy="424506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08A22B1-9011-459B-BCED-99F879F1E9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80491" y="6022991"/>
            <a:ext cx="5363509" cy="6088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997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89125333-3614-4FFB-A0A0-8692F64AF940}"/>
              </a:ext>
            </a:extLst>
          </p:cNvPr>
          <p:cNvSpPr/>
          <p:nvPr/>
        </p:nvSpPr>
        <p:spPr>
          <a:xfrm>
            <a:off x="971600" y="908720"/>
            <a:ext cx="20162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/>
              <a:t>Opdracht 1 (p. 13)</a:t>
            </a:r>
          </a:p>
          <a:p>
            <a:endParaRPr lang="nl-NL" b="1" dirty="0"/>
          </a:p>
          <a:p>
            <a:pPr marL="342900" indent="-342900">
              <a:buFont typeface="+mj-lt"/>
              <a:buAutoNum type="arabicPeriod"/>
            </a:pPr>
            <a:r>
              <a:rPr lang="nl-NL" dirty="0"/>
              <a:t>Vul jouw scores in tabel 1 in.</a:t>
            </a:r>
          </a:p>
        </p:txBody>
      </p:sp>
      <p:pic>
        <p:nvPicPr>
          <p:cNvPr id="7" name="Afbeelding 6" descr="Afbeelding met tekst, schermafbeelding&#10;&#10;Automatisch gegenereerde beschrijving">
            <a:extLst>
              <a:ext uri="{FF2B5EF4-FFF2-40B4-BE49-F238E27FC236}">
                <a16:creationId xmlns:a16="http://schemas.microsoft.com/office/drawing/2014/main" id="{D7546A48-7FA1-41E8-95E5-A7EFA3291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908720"/>
            <a:ext cx="5656110" cy="467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927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50470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5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407540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In </a:t>
            </a: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stilte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pic>
        <p:nvPicPr>
          <p:cNvPr id="11" name="Graphic 10" descr="Luidspreker dempen">
            <a:extLst>
              <a:ext uri="{FF2B5EF4-FFF2-40B4-BE49-F238E27FC236}">
                <a16:creationId xmlns:a16="http://schemas.microsoft.com/office/drawing/2014/main" id="{028E91FD-A95D-4497-9F0D-88D1E65C9F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98274" y="3573016"/>
            <a:ext cx="929071" cy="929071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72443974-1C76-4569-9DD3-2382B59BCABB}"/>
              </a:ext>
            </a:extLst>
          </p:cNvPr>
          <p:cNvSpPr/>
          <p:nvPr/>
        </p:nvSpPr>
        <p:spPr>
          <a:xfrm>
            <a:off x="730803" y="1430482"/>
            <a:ext cx="20162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b="1" dirty="0">
                <a:solidFill>
                  <a:prstClr val="black"/>
                </a:solidFill>
              </a:rPr>
              <a:t>Opdracht 2 (p. 15)</a:t>
            </a:r>
          </a:p>
          <a:p>
            <a:pPr lvl="0">
              <a:defRPr/>
            </a:pPr>
            <a:endParaRPr lang="nl-NL" b="1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nl-NL" dirty="0">
                <a:solidFill>
                  <a:prstClr val="black"/>
                </a:solidFill>
              </a:rPr>
              <a:t>Vergelijk in de app je scores met die van anderen.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nl-NL" dirty="0">
                <a:solidFill>
                  <a:prstClr val="black"/>
                </a:solidFill>
              </a:rPr>
              <a:t>Vul de rechterkolom in van de tabel op p. 12 </a:t>
            </a:r>
          </a:p>
        </p:txBody>
      </p:sp>
      <p:pic>
        <p:nvPicPr>
          <p:cNvPr id="6" name="Afbeelding 5" descr="Afbeelding met tekst&#10;&#10;Automatisch gegenereerde beschrijving">
            <a:extLst>
              <a:ext uri="{FF2B5EF4-FFF2-40B4-BE49-F238E27FC236}">
                <a16:creationId xmlns:a16="http://schemas.microsoft.com/office/drawing/2014/main" id="{E9689522-1825-4254-9735-B9621609981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409" y="1430482"/>
            <a:ext cx="4075340" cy="337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9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C95B82D5-A8BB-45BF-BED8-C7B206892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9">
            <a:extLst>
              <a:ext uri="{FF2B5EF4-FFF2-40B4-BE49-F238E27FC236}">
                <a16:creationId xmlns:a16="http://schemas.microsoft.com/office/drawing/2014/main" id="{296C61EC-FBF4-4216-BE67-6C864D30A0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8DA6FFE-6B9F-49F6-A4DB-E8DF0D91DE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21229" r="-1" b="21297"/>
          <a:stretch/>
        </p:blipFill>
        <p:spPr>
          <a:xfrm>
            <a:off x="603504" y="1386098"/>
            <a:ext cx="2269998" cy="1304645"/>
          </a:xfrm>
          <a:prstGeom prst="rect">
            <a:avLst/>
          </a:prstGeom>
          <a:effectLst/>
        </p:spPr>
      </p:pic>
      <p:pic>
        <p:nvPicPr>
          <p:cNvPr id="8" name="Afbeelding 7" descr="Afbeelding met vloer, stoel, tafel, muur&#10;&#10;Automatisch gegenereerde beschrijving">
            <a:extLst>
              <a:ext uri="{FF2B5EF4-FFF2-40B4-BE49-F238E27FC236}">
                <a16:creationId xmlns:a16="http://schemas.microsoft.com/office/drawing/2014/main" id="{E720BB47-C3EE-4045-87CA-263B0240A9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36" r="3" b="4917"/>
          <a:stretch/>
        </p:blipFill>
        <p:spPr>
          <a:xfrm>
            <a:off x="603504" y="3726583"/>
            <a:ext cx="2269997" cy="1907922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5A8B64B3-8274-4AFD-B345-6CFBF6A87E49}"/>
              </a:ext>
            </a:extLst>
          </p:cNvPr>
          <p:cNvSpPr txBox="1"/>
          <p:nvPr/>
        </p:nvSpPr>
        <p:spPr>
          <a:xfrm>
            <a:off x="3932042" y="1386098"/>
            <a:ext cx="4817136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b="1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Opdracht</a:t>
            </a:r>
            <a:r>
              <a:rPr kumimoji="0" lang="en-US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3 (p. 16)</a:t>
            </a: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28575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Lees de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opdracht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door.</a:t>
            </a:r>
          </a:p>
          <a:p>
            <a:pPr marL="28575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Kijk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fragmenten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van de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filmclips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.</a:t>
            </a:r>
          </a:p>
          <a:p>
            <a:pPr marL="28575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800100" lvl="1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>
                <a:hlinkClick r:id="rId5"/>
              </a:rPr>
              <a:t>De </a:t>
            </a:r>
            <a:r>
              <a:rPr lang="en-US" dirty="0" err="1">
                <a:hlinkClick r:id="rId5"/>
              </a:rPr>
              <a:t>bronnenlezer</a:t>
            </a:r>
            <a:endParaRPr lang="en-US" dirty="0"/>
          </a:p>
          <a:p>
            <a:pPr marL="800100" lvl="1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hlinkClick r:id="rId6"/>
              </a:rPr>
              <a:t>De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hlinkClick r:id="rId6"/>
              </a:rPr>
              <a:t>gerichte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hlinkClick r:id="rId6"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  <a:hlinkClick r:id="rId6"/>
              </a:rPr>
              <a:t>lezer</a:t>
            </a:r>
            <a:endParaRPr kumimoji="0" lang="en-US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800100" lvl="1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>
                <a:hlinkClick r:id="rId7"/>
              </a:rPr>
              <a:t>De </a:t>
            </a:r>
            <a:r>
              <a:rPr lang="en-US" dirty="0" err="1">
                <a:hlinkClick r:id="rId7"/>
              </a:rPr>
              <a:t>aantekeningenmaker</a:t>
            </a:r>
            <a:endParaRPr lang="en-US" dirty="0"/>
          </a:p>
          <a:p>
            <a:pPr marL="800100" lvl="1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kumimoji="0" lang="en-US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4290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Maak de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vragen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.</a:t>
            </a:r>
          </a:p>
          <a:p>
            <a:pPr marL="34290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kumimoji="0" lang="en-US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12297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50470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5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407540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In </a:t>
            </a: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stilte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pic>
        <p:nvPicPr>
          <p:cNvPr id="11" name="Graphic 10" descr="Luidspreker dempen">
            <a:extLst>
              <a:ext uri="{FF2B5EF4-FFF2-40B4-BE49-F238E27FC236}">
                <a16:creationId xmlns:a16="http://schemas.microsoft.com/office/drawing/2014/main" id="{028E91FD-A95D-4497-9F0D-88D1E65C9F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98274" y="3573016"/>
            <a:ext cx="929071" cy="929071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72443974-1C76-4569-9DD3-2382B59BCABB}"/>
              </a:ext>
            </a:extLst>
          </p:cNvPr>
          <p:cNvSpPr/>
          <p:nvPr/>
        </p:nvSpPr>
        <p:spPr>
          <a:xfrm>
            <a:off x="1115616" y="1506925"/>
            <a:ext cx="40324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b="1" dirty="0">
                <a:solidFill>
                  <a:prstClr val="black"/>
                </a:solidFill>
              </a:rPr>
              <a:t>Opdracht 4 en 5 (p. </a:t>
            </a:r>
            <a:r>
              <a:rPr lang="nl-NL" b="1">
                <a:solidFill>
                  <a:prstClr val="black"/>
                </a:solidFill>
              </a:rPr>
              <a:t>16)</a:t>
            </a:r>
            <a:endParaRPr lang="nl-NL" b="1" dirty="0">
              <a:solidFill>
                <a:prstClr val="black"/>
              </a:solidFill>
            </a:endParaRPr>
          </a:p>
          <a:p>
            <a:pPr lvl="0">
              <a:defRPr/>
            </a:pPr>
            <a:endParaRPr lang="nl-NL" b="1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nl-NL" dirty="0">
                <a:solidFill>
                  <a:prstClr val="black"/>
                </a:solidFill>
              </a:rPr>
              <a:t>Lees de opdracht.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nl-NL" dirty="0">
                <a:solidFill>
                  <a:prstClr val="black"/>
                </a:solidFill>
              </a:rPr>
              <a:t>Vul de vragen in.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endParaRPr lang="nl-N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43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875" row="9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BFB8643-14FA-46CE-9CCB-C8BE3A3F27C1}">
  <we:reference id="wa104374245" version="1.0.0.0" store="nl-NL" storeType="OMEX"/>
  <we:alternateReferences>
    <we:reference id="WA104374245" version="1.0.0.0" store="WA104374245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148</Words>
  <Application>Microsoft Office PowerPoint</Application>
  <PresentationFormat>Diavoorstelling (4:3)</PresentationFormat>
  <Paragraphs>38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2" baseType="lpstr">
      <vt:lpstr>Arial</vt:lpstr>
      <vt:lpstr>Calibri</vt:lpstr>
      <vt:lpstr>Leelawadee UI Semilight</vt:lpstr>
      <vt:lpstr>Wingdings</vt:lpstr>
      <vt:lpstr>Office Theme</vt:lpstr>
      <vt:lpstr>Syntheseteksten leren schrijven  Les 2</vt:lpstr>
      <vt:lpstr>Les 2: Schrijfaanpak</vt:lpstr>
      <vt:lpstr>Vragenlijst invullen  wacht totdat je docent je de klassencode geeft…  …en als je klaar bent vul je je scores in in tabel 1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Syntheseteksten leren schrijven  Les 3</dc:title>
  <dc:creator>Liselore van Ockenburg</dc:creator>
  <cp:lastModifiedBy>Liselore van Ockenburg</cp:lastModifiedBy>
  <cp:revision>2</cp:revision>
  <dcterms:created xsi:type="dcterms:W3CDTF">2019-08-29T08:56:17Z</dcterms:created>
  <dcterms:modified xsi:type="dcterms:W3CDTF">2022-11-25T21:38:30Z</dcterms:modified>
</cp:coreProperties>
</file>