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8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BC5F21-D413-4962-8D6D-25FD71A2BC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2FF618D-4F5C-4A22-86EB-BC62092CAE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2A2343-D915-40E7-94C4-236A0F4BA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69CBA3E-9E2C-4528-AE65-3B35D136A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00C966F-4ED2-4E9A-8A39-356F2ED9C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1089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DBC94-5433-426E-91EB-3CCCA6AA5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5801AE-3386-4896-9C7B-892EB8265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DCA5EFD-42CA-4BA9-B1A0-2696EC4FD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4249DF5-7151-4601-A500-4683E213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3FC4B63-9E03-4282-9BD7-1E0B2D8EB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3641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799CA-F21A-4825-8451-BA74B1446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DA112F5-4FA0-4983-BA3C-5EB5855564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201E950-B736-4E61-9AE3-FB7F2E52A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2097B10-8001-4C03-9EEF-65F89C9DF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AEF708A-14D2-4D5E-A760-62E4B86A9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54428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1EE0D8-EC71-48C9-AEAE-14484A566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AC8D9DF-3BF2-46E0-9F70-6D9F8DC0F9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0586C99-71CC-4262-947B-758E1CD98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E9036C1-BB80-4EDE-97C1-6A9607B9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C5B02F3-6C17-4920-BE17-A234C1C14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F8C5587-13D6-4CEA-A688-206D3B437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2379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C1CDCE-E08E-4519-8043-EBB656627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B80312-9B8F-4BDA-B666-616F844C00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3A26A61-6BB9-4D95-99DE-469100D6AC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9F63D39-6620-4D66-BAC6-14D148D37F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57C8A51-398C-4914-9E24-66439E76F8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2B85FFC4-8310-4675-A342-61D398108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858EAECF-1506-4686-9A67-F70DAC00E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699DE88-0BFE-4C22-8F33-AA6D0A0D7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6847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904654-CE35-463B-9450-4A009DFDF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9DB5A69-8D70-48C5-A737-9AC3E7BB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9817482-3046-46C5-AAF7-FB64B53E8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CC918DF-F23D-4AA6-81D4-1B8BA699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2760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00D0EC9-E0AE-46D3-8482-9B80C2771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982A369-BAB5-4FBE-9BCB-5CD362762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A5E24FA-2085-4F7C-BF73-90ED469D8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2925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782CB5-680B-4601-A2CF-0D3F65414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F617412-F47D-479A-8086-7E5B75E28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A810076-71FA-4F5B-AACB-92F049FD8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63FD47D-F018-4B19-8CD9-20AB544D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789E9B3-D40B-47B8-A050-E30120E2C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608BDF7-34A8-44B2-AF04-6FD91C985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7264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11B16B-7D6D-4FF9-90FB-02AA2E6D8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5FFBCA1-53A6-447D-8FAC-DFA2D939F1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E28EBAF-5C09-4FD0-A7AD-6657A8D54A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0892D4-15A4-43E1-89FE-F8FE13079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DE4E1BE-8B35-4C7C-A861-B5E147751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C474FE0-793F-4902-9590-8CCBA2DD7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0459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F4CAAB-7144-4B58-9BA2-0BDB309AB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E0FF68C-D6C5-4E05-8DA6-D9185897D9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63BC6C9-9EDF-468A-B874-A97E0D1F3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D7DDB11-131B-4FA3-B493-CC78FB4F7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0572657-96C7-45BA-8394-1F9947C89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9441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8CA2119-192E-4D2C-96D1-AAF6EE651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4D7FC9C-60B9-4C40-961B-FB3D7B7A5E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33FB1E1-D3C8-45B9-A906-D01D86311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5C098D8-D778-43D2-B44E-2A1B1644E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013E08C-A022-4B53-9FC8-86D3086A7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7853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87282EC-FE99-44A6-BE84-EE2D5E71B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6F6E94B-E6F8-486E-8FBA-B568438DA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5E21C30-2896-4676-9CDC-0E5B198320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FFA14-5AC8-4278-982C-5A7564E4F4D6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63FEAED-E1A5-4FD9-941B-99B0D9030C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0F9C665-B1F5-42A5-AB1B-3DA022453A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2AB9B-D7D0-402A-91A7-CA02F92C3EB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2524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ezi.com/ljbbfeodtbuk/?utm_campaign=share&amp;utm_medium=cop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rezi.com/cptrq6zzflcy/?utm_campaign=share&amp;utm_medium=cop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A282F583-CDAA-4871-88A8-3187DBBE51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85" b="1676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8218701-C166-409D-AB8C-2959177311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nl-NL" sz="4000" dirty="0"/>
              <a:t>Les 1: wat is creativiteit &amp; creatief denken?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8141583-3A09-4DCE-BD5A-9DFCE4DD7B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endParaRPr lang="nl-NL" sz="20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955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EBC1C4-CCD9-4701-9F90-25C80DD3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Vind je dit creatief?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B0D5B2-5A73-4574-ADC7-0C09E1154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>
                <a:hlinkClick r:id="rId2"/>
              </a:rPr>
              <a:t>https://prezi.com/ljbbfeodtbuk/?utm_campaign=share&amp;utm_medium=copy</a:t>
            </a:r>
            <a:endParaRPr lang="nl-NL" dirty="0"/>
          </a:p>
          <a:p>
            <a:endParaRPr lang="nl-NL" dirty="0"/>
          </a:p>
          <a:p>
            <a:r>
              <a:rPr lang="nl-NL" dirty="0"/>
              <a:t>Vul even de vragen in je vragenlijstje in</a:t>
            </a:r>
          </a:p>
          <a:p>
            <a:r>
              <a:rPr lang="nl-NL" dirty="0"/>
              <a:t>Overleg met je groepje</a:t>
            </a:r>
          </a:p>
        </p:txBody>
      </p:sp>
    </p:spTree>
    <p:extLst>
      <p:ext uri="{BB962C8B-B14F-4D97-AF65-F5344CB8AC3E}">
        <p14:creationId xmlns:p14="http://schemas.microsoft.com/office/powerpoint/2010/main" val="2472688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9319C7-9028-4B75-AEB7-FA62E0599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Je docent en experts vertellen…..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BD492C-0C67-4A2D-B6C0-0F9E1F9B5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>
                <a:hlinkClick r:id="rId2"/>
              </a:rPr>
              <a:t>https://prezi.com/cptrq6zzflcy/?utm_campaign=share&amp;utm_medium=copy</a:t>
            </a:r>
            <a:endParaRPr lang="nl-NL" dirty="0"/>
          </a:p>
          <a:p>
            <a:endParaRPr lang="nl-NL" dirty="0"/>
          </a:p>
          <a:p>
            <a:r>
              <a:rPr lang="nl-NL" dirty="0"/>
              <a:t>Luister goed naar de uitleg van je docent en noteer in je mapje wat NIEUW voor je is of ANDERS dan je altijd dacht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24482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18E2A0E1-6CCB-4406-9F3A-01F8A9CA71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52" b="816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2D4546F-1413-4082-8A2A-7C5699D12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De appels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671378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Breedbeeld</PresentationFormat>
  <Paragraphs>11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Kantoorthema</vt:lpstr>
      <vt:lpstr>Les 1: wat is creativiteit &amp; creatief denken?</vt:lpstr>
      <vt:lpstr>Vind je dit creatief?</vt:lpstr>
      <vt:lpstr>Je docent en experts vertellen…..</vt:lpstr>
      <vt:lpstr>De appels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1: wat is creativiteit &amp; creatief denken?</dc:title>
  <dc:creator>Anouk ten Peze</dc:creator>
  <cp:lastModifiedBy>Anouk ten Peze</cp:lastModifiedBy>
  <cp:revision>5</cp:revision>
  <dcterms:created xsi:type="dcterms:W3CDTF">2019-05-20T20:06:48Z</dcterms:created>
  <dcterms:modified xsi:type="dcterms:W3CDTF">2021-11-16T18:18:25Z</dcterms:modified>
</cp:coreProperties>
</file>