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89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81399B-55B2-423F-88F0-A25B0A9A77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B72DE49-EA82-4191-95C9-6C6184AD1E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33D2981-887D-46B5-AED6-27A3081E3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BF416B4-F04B-4F07-A9D2-39941CEEB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E9A50FF-EB51-452D-B259-2E481D7E1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94534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FBB27F-3A07-4E11-92C2-B13B4CDBE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F8994EB-CC28-4B39-A2CB-2306E0494A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6896F4-EA5F-447C-AE67-22B7C332A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B9D3121-8760-45B0-940D-83C9CBDE1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5D037C1-8374-4DCE-8CB5-3BBA9C70F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3134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59C1E2-6E8C-474E-ACB0-6862CFA1B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E3F0392-925D-4AAA-997F-299C0066E0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423E00E-9048-4F3E-ABBE-0A16B0D7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002692D-D56C-44DA-B40E-2736D7B16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D193EB5-2355-4ACE-BF89-79D42170CE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1901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65E4DB-32D4-4B1E-B725-961FDEDC4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529FFF-5939-4AA4-855B-A06FD494B5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FDB5CA8-BB28-4E65-805F-689726FF08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52BCC85-B1F5-4D04-AA53-A55D63E79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85F9EAF-523E-4DFD-AC5E-BAF1D6E9B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1F0CE98-A92F-43CF-A181-5C85FC810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77615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B501C1-68F2-4637-80B4-085E50946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D55A8D3-5BF0-4C17-9807-EEC60FE0C3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2458F6B-E490-4BC6-879A-3FFD87C5F4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66648F06-CF0B-44E8-AFDC-03900D3DC9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AD11018F-4D31-448C-9EFB-5F213AA252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E6A54D3-DE9F-49CD-BDA6-4F5D09E40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0E32D3EE-525E-4180-B910-7EB5D5374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0C184DC-BEDD-44B1-9D5C-A92B12FCA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79381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1C7DFA-35AF-4262-8469-3804B5727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7E733BF-2664-401A-8760-02849E7E6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78E3FD88-B044-4E98-83AA-C65E5EEE8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EA1B79F-983A-4D81-A734-CE15FF52B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4325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701FFC0-0C41-45B4-A35F-4DAFFEC69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8140C006-17F8-45A4-B0DA-04711722D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0990127-C33E-4158-9429-F21EC335F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4407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96D537-0F3C-479F-83B8-267B85D2C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E02DC52-064F-4B71-8DBF-95CD91B22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80243C6-790B-4835-83E2-EB22B8E031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42936FF-872F-4BC2-AE33-4040EC18D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CF52446-5313-4568-924E-D22385B7E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9CFAB5E-283F-48F8-ADBF-949E437FD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20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479CAC-9F52-44B6-9E75-BBADB519C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1DB69B7-53DC-4438-A5D5-32D4ACDEFC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8052C18-CC89-40B1-B8E5-7876499752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5C2BCA96-B335-486D-8388-3E2EE2D09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25F91DD-F711-4C21-AFD2-C88D92A70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93D312C-9606-4754-9BF4-E3151E57B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41360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100D4C-BD5C-4699-8F6E-F3FA9D1D2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DBCF6FF-41BB-4FD9-B956-39F398CF03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89ECAAC-E785-4B17-8494-6100CB8A8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100C1B4-CA5A-41CD-BC5F-E19BC94F7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753BC9B-F16A-4B0E-B95B-206141F19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455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39CACF6F-D152-4A4F-850B-21B8581B7F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D76AA61-93CC-40E7-8F21-4A61BDB3B1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C07F6B8-1620-43C4-ADB0-91BB6AB22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F5F523F-4F65-40A5-9276-6CB8BD961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697E0B7-E3AE-421E-B3FA-62C53609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8285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EBFB64D-3FF0-4F48-9D48-B4D216B55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DDE7C46-D6F0-4335-B347-0B1AB38B8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6777184-AF98-49AD-82AD-BFB57DE7F5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824B9-7E29-4262-BDB3-5EBFE5D3A00F}" type="datetimeFigureOut">
              <a:rPr lang="nl-NL" smtClean="0"/>
              <a:t>16-11-2021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2BF6C8E-9084-440C-8401-B50C703B40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E4E0D3F-3D63-4821-B963-DF3C739EB9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49A76C-8300-4715-BD76-F98B0B032141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0081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8AD81E6-01C3-4CEC-9839-DA2134AA14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nl-NL">
                <a:solidFill>
                  <a:schemeClr val="bg1"/>
                </a:solidFill>
              </a:rPr>
              <a:t>Een verhaal schrijven!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8162F15-B0AC-4196-B834-BBDBFCFFAA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r>
              <a:rPr lang="nl-NL" sz="2000">
                <a:solidFill>
                  <a:schemeClr val="bg1"/>
                </a:solidFill>
              </a:rPr>
              <a:t>Nu jij………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22A0116-26F6-4D94-84E1-3AD7E8D8B8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388" y="489204"/>
            <a:ext cx="3191831" cy="451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60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5986E56-820B-431D-A107-70D510F3B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Schrijf in 30 seconden op wat je is bijgebleven van de vorige les.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B720C72-EBA9-4B2F-850B-D10318F6C2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6149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7326559-B9E0-4517-9E7E-42B7C7770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Kijk naar de twee woordwebben en maak opdracht 2</a:t>
            </a:r>
          </a:p>
        </p:txBody>
      </p:sp>
      <p:pic>
        <p:nvPicPr>
          <p:cNvPr id="5" name="Tijdelijke aanduiding voor inhoud 4" descr="Afbeelding met tekst, kaart&#10;&#10;Automatisch gegenereerde beschrijving">
            <a:extLst>
              <a:ext uri="{FF2B5EF4-FFF2-40B4-BE49-F238E27FC236}">
                <a16:creationId xmlns:a16="http://schemas.microsoft.com/office/drawing/2014/main" id="{D38D5D7E-C3A5-4AB8-8840-C38677F602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43" b="13838"/>
          <a:stretch/>
        </p:blipFill>
        <p:spPr>
          <a:xfrm>
            <a:off x="4038600" y="1405641"/>
            <a:ext cx="7188199" cy="404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472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F3B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Tijdelijke aanduiding voor inhoud 4" descr="Afbeelding met tekst, kaart&#10;&#10;Automatisch gegenereerde beschrijving">
            <a:extLst>
              <a:ext uri="{FF2B5EF4-FFF2-40B4-BE49-F238E27FC236}">
                <a16:creationId xmlns:a16="http://schemas.microsoft.com/office/drawing/2014/main" id="{7606683B-7C0A-4984-BC29-4AC8F08E91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341" y="656719"/>
            <a:ext cx="7657822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145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763399-E59D-4402-AEB5-288CC1CD1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Opdracht 4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FB1B69A-6497-49D4-9A5E-9775921584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Kies een personage (daarover ga je een verhaal schrijven!)</a:t>
            </a:r>
          </a:p>
          <a:p>
            <a:r>
              <a:rPr lang="nl-NL" dirty="0"/>
              <a:t>Maak een </a:t>
            </a:r>
            <a:r>
              <a:rPr lang="nl-NL" dirty="0" err="1"/>
              <a:t>woordweb</a:t>
            </a:r>
            <a:endParaRPr lang="nl-NL" dirty="0"/>
          </a:p>
          <a:p>
            <a:r>
              <a:rPr lang="nl-NL" dirty="0"/>
              <a:t>3 minuten, go, go, go!!!</a:t>
            </a:r>
          </a:p>
        </p:txBody>
      </p:sp>
    </p:spTree>
    <p:extLst>
      <p:ext uri="{BB962C8B-B14F-4D97-AF65-F5344CB8AC3E}">
        <p14:creationId xmlns:p14="http://schemas.microsoft.com/office/powerpoint/2010/main" val="1262632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032A242-C854-4461-88C6-BA211ACB9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Bedenk</a:t>
            </a:r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drie</a:t>
            </a:r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verhaalideeën</a:t>
            </a:r>
            <a:b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5 </a:t>
            </a:r>
            <a:r>
              <a:rPr lang="en-US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minuten</a:t>
            </a:r>
            <a:r>
              <a:rPr lang="en-US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!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Tijdelijke aanduiding voor inhoud 4">
            <a:extLst>
              <a:ext uri="{FF2B5EF4-FFF2-40B4-BE49-F238E27FC236}">
                <a16:creationId xmlns:a16="http://schemas.microsoft.com/office/drawing/2014/main" id="{8C76C98F-AAC5-461E-8C19-540AC8E34C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262" y="492573"/>
            <a:ext cx="4160665" cy="588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54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6F41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DE24E54-BD7B-48BA-B81F-3BE90B2B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Schrijven</a:t>
            </a:r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, go, go, go</a:t>
            </a:r>
            <a:b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20 </a:t>
            </a:r>
            <a:r>
              <a:rPr lang="en-US" sz="2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minuten</a:t>
            </a:r>
            <a:endParaRPr lang="en-US" sz="2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1683830A-00CF-4DD6-882A-DD8327EBC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00438" y="961812"/>
            <a:ext cx="5864523" cy="493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95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BE1C2D-BFB9-4747-AA69-F97388ED8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4292" y="513612"/>
            <a:ext cx="9894133" cy="1031216"/>
          </a:xfrm>
        </p:spPr>
        <p:txBody>
          <a:bodyPr anchor="b">
            <a:normAutofit/>
          </a:bodyPr>
          <a:lstStyle/>
          <a:p>
            <a:r>
              <a:rPr lang="nl-NL" dirty="0"/>
              <a:t>Delen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E57EDB0B-B468-46A9-98EC-6C789FE5C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898" y="2589086"/>
            <a:ext cx="4834171" cy="2755478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607803A-4E99-444E-94F7-8785CDDF5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780154" y="1884045"/>
            <a:ext cx="3275668" cy="2853308"/>
          </a:xfrm>
          <a:custGeom>
            <a:avLst/>
            <a:gdLst>
              <a:gd name="connsiteX0" fmla="*/ 3275668 w 3275668"/>
              <a:gd name="connsiteY0" fmla="*/ 2853308 h 2853308"/>
              <a:gd name="connsiteX1" fmla="*/ 655 w 3275668"/>
              <a:gd name="connsiteY1" fmla="*/ 2853308 h 2853308"/>
              <a:gd name="connsiteX2" fmla="*/ 0 w 3275668"/>
              <a:gd name="connsiteY2" fmla="*/ 2467565 h 2853308"/>
              <a:gd name="connsiteX3" fmla="*/ 2869894 w 3275668"/>
              <a:gd name="connsiteY3" fmla="*/ 2468888 h 2853308"/>
              <a:gd name="connsiteX4" fmla="*/ 2869894 w 3275668"/>
              <a:gd name="connsiteY4" fmla="*/ 0 h 2853308"/>
              <a:gd name="connsiteX5" fmla="*/ 3275668 w 3275668"/>
              <a:gd name="connsiteY5" fmla="*/ 0 h 2853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75668" h="2853308">
                <a:moveTo>
                  <a:pt x="3275668" y="2853308"/>
                </a:moveTo>
                <a:lnTo>
                  <a:pt x="655" y="2853308"/>
                </a:lnTo>
                <a:cubicBezTo>
                  <a:pt x="-655" y="2720171"/>
                  <a:pt x="1310" y="2600702"/>
                  <a:pt x="0" y="2467565"/>
                </a:cubicBezTo>
                <a:lnTo>
                  <a:pt x="2869894" y="2468888"/>
                </a:lnTo>
                <a:lnTo>
                  <a:pt x="2869894" y="0"/>
                </a:lnTo>
                <a:lnTo>
                  <a:pt x="3275668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989BE6A-C309-418E-8ADD-1616A9805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55822" y="3222529"/>
            <a:ext cx="3242952" cy="2828156"/>
          </a:xfrm>
          <a:custGeom>
            <a:avLst/>
            <a:gdLst>
              <a:gd name="connsiteX0" fmla="*/ 2837178 w 3242952"/>
              <a:gd name="connsiteY0" fmla="*/ 0 h 2828156"/>
              <a:gd name="connsiteX1" fmla="*/ 3242952 w 3242952"/>
              <a:gd name="connsiteY1" fmla="*/ 0 h 2828156"/>
              <a:gd name="connsiteX2" fmla="*/ 3242952 w 3242952"/>
              <a:gd name="connsiteY2" fmla="*/ 2828156 h 2828156"/>
              <a:gd name="connsiteX3" fmla="*/ 0 w 3242952"/>
              <a:gd name="connsiteY3" fmla="*/ 2828156 h 2828156"/>
              <a:gd name="connsiteX4" fmla="*/ 0 w 3242952"/>
              <a:gd name="connsiteY4" fmla="*/ 2442859 h 2828156"/>
              <a:gd name="connsiteX5" fmla="*/ 2837178 w 3242952"/>
              <a:gd name="connsiteY5" fmla="*/ 2443295 h 2828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42952" h="2828156">
                <a:moveTo>
                  <a:pt x="2837178" y="0"/>
                </a:moveTo>
                <a:lnTo>
                  <a:pt x="3242952" y="0"/>
                </a:lnTo>
                <a:lnTo>
                  <a:pt x="3242952" y="2828156"/>
                </a:lnTo>
                <a:lnTo>
                  <a:pt x="0" y="2828156"/>
                </a:lnTo>
                <a:lnTo>
                  <a:pt x="0" y="2442859"/>
                </a:lnTo>
                <a:lnTo>
                  <a:pt x="2837178" y="2443295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DFB141D-B451-4C16-A574-6BAF72ED0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1373" y="2279151"/>
            <a:ext cx="3627063" cy="3387145"/>
          </a:xfrm>
        </p:spPr>
        <p:txBody>
          <a:bodyPr anchor="ctr">
            <a:normAutofit/>
          </a:bodyPr>
          <a:lstStyle/>
          <a:p>
            <a:r>
              <a:rPr lang="nl-NL" sz="2400"/>
              <a:t>Lees elkaars verhaal in stilte en plak op de post-its bij ieder verhaal minstens een tip en een top</a:t>
            </a:r>
          </a:p>
          <a:p>
            <a:r>
              <a:rPr lang="nl-NL" sz="2400"/>
              <a:t>Je docent vraagt straks of iemand zijn verhaal wil voorlezen. </a:t>
            </a:r>
          </a:p>
        </p:txBody>
      </p:sp>
    </p:spTree>
    <p:extLst>
      <p:ext uri="{BB962C8B-B14F-4D97-AF65-F5344CB8AC3E}">
        <p14:creationId xmlns:p14="http://schemas.microsoft.com/office/powerpoint/2010/main" val="4111809127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</Words>
  <Application>Microsoft Office PowerPoint</Application>
  <PresentationFormat>Breedbeeld</PresentationFormat>
  <Paragraphs>13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Kantoorthema</vt:lpstr>
      <vt:lpstr>Een verhaal schrijven!</vt:lpstr>
      <vt:lpstr>Schrijf in 30 seconden op wat je is bijgebleven van de vorige les.</vt:lpstr>
      <vt:lpstr>Kijk naar de twee woordwebben en maak opdracht 2</vt:lpstr>
      <vt:lpstr>PowerPoint-presentatie</vt:lpstr>
      <vt:lpstr>Opdracht 4</vt:lpstr>
      <vt:lpstr>Bedenk drie verhaalideeën 5 minuten! </vt:lpstr>
      <vt:lpstr>Schrijven, go, go, go 20 minuten</vt:lpstr>
      <vt:lpstr>Delen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Een verhaal schrijven!</dc:title>
  <dc:creator>Anouk ten Peze</dc:creator>
  <cp:lastModifiedBy>Anouk ten Peze</cp:lastModifiedBy>
  <cp:revision>7</cp:revision>
  <dcterms:created xsi:type="dcterms:W3CDTF">2019-05-21T19:42:13Z</dcterms:created>
  <dcterms:modified xsi:type="dcterms:W3CDTF">2021-11-16T18:19:27Z</dcterms:modified>
</cp:coreProperties>
</file>