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7" r:id="rId4"/>
    <p:sldId id="266" r:id="rId5"/>
    <p:sldId id="268" r:id="rId6"/>
    <p:sldId id="262" r:id="rId7"/>
    <p:sldId id="263" r:id="rId8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8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B4B5A4-C75B-46E7-87DB-BEF90EB22F03}" type="doc">
      <dgm:prSet loTypeId="urn:microsoft.com/office/officeart/2005/8/layout/hierarchy3" loCatId="hierarchy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E097A6E-BE77-4AC3-8452-D17C37B6FB38}">
      <dgm:prSet/>
      <dgm:spPr/>
      <dgm:t>
        <a:bodyPr/>
        <a:lstStyle/>
        <a:p>
          <a:r>
            <a:rPr lang="nl-NL"/>
            <a:t>Lees de fragmenten en maak aantekeningen in de kantlijn: waar ontstaat spanning? </a:t>
          </a:r>
          <a:endParaRPr lang="en-US"/>
        </a:p>
      </dgm:t>
    </dgm:pt>
    <dgm:pt modelId="{1F0F58D4-28AD-435C-A331-E46CF9CCB43A}" type="parTrans" cxnId="{B3211F36-3BED-4136-AB73-BD3F3335AA67}">
      <dgm:prSet/>
      <dgm:spPr/>
      <dgm:t>
        <a:bodyPr/>
        <a:lstStyle/>
        <a:p>
          <a:endParaRPr lang="en-US"/>
        </a:p>
      </dgm:t>
    </dgm:pt>
    <dgm:pt modelId="{0BA3DFB4-8AD1-4BAC-B286-BC0C70F93D61}" type="sibTrans" cxnId="{B3211F36-3BED-4136-AB73-BD3F3335AA67}">
      <dgm:prSet/>
      <dgm:spPr/>
      <dgm:t>
        <a:bodyPr/>
        <a:lstStyle/>
        <a:p>
          <a:endParaRPr lang="en-US"/>
        </a:p>
      </dgm:t>
    </dgm:pt>
    <dgm:pt modelId="{29B8A5CB-5127-447D-8EEE-9EFECF9A59DA}">
      <dgm:prSet/>
      <dgm:spPr/>
      <dgm:t>
        <a:bodyPr/>
        <a:lstStyle/>
        <a:p>
          <a:r>
            <a:rPr lang="nl-NL"/>
            <a:t>Hoe komt dat?</a:t>
          </a:r>
          <a:endParaRPr lang="en-US"/>
        </a:p>
      </dgm:t>
    </dgm:pt>
    <dgm:pt modelId="{3D3DF7CC-48B5-4DA7-9839-5FFB56671FAE}" type="parTrans" cxnId="{B315AA44-F99B-4F2D-8F0A-0805550B7FC4}">
      <dgm:prSet/>
      <dgm:spPr/>
      <dgm:t>
        <a:bodyPr/>
        <a:lstStyle/>
        <a:p>
          <a:endParaRPr lang="en-US"/>
        </a:p>
      </dgm:t>
    </dgm:pt>
    <dgm:pt modelId="{BB589CD2-99E6-4B67-98B3-8497B5F353FD}" type="sibTrans" cxnId="{B315AA44-F99B-4F2D-8F0A-0805550B7FC4}">
      <dgm:prSet/>
      <dgm:spPr/>
      <dgm:t>
        <a:bodyPr/>
        <a:lstStyle/>
        <a:p>
          <a:endParaRPr lang="en-US"/>
        </a:p>
      </dgm:t>
    </dgm:pt>
    <dgm:pt modelId="{A544CBF1-5C85-44B0-9525-2B429455A4E8}" type="pres">
      <dgm:prSet presAssocID="{CFB4B5A4-C75B-46E7-87DB-BEF90EB22F0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EA15232-714C-4E82-9AD0-EF23EABC2B77}" type="pres">
      <dgm:prSet presAssocID="{CE097A6E-BE77-4AC3-8452-D17C37B6FB38}" presName="root" presStyleCnt="0"/>
      <dgm:spPr/>
    </dgm:pt>
    <dgm:pt modelId="{2B3F064D-0398-4878-A189-472C9E4E9C1E}" type="pres">
      <dgm:prSet presAssocID="{CE097A6E-BE77-4AC3-8452-D17C37B6FB38}" presName="rootComposite" presStyleCnt="0"/>
      <dgm:spPr/>
    </dgm:pt>
    <dgm:pt modelId="{1803F84A-5844-4228-9363-C8EF8FCA90F4}" type="pres">
      <dgm:prSet presAssocID="{CE097A6E-BE77-4AC3-8452-D17C37B6FB38}" presName="rootText" presStyleLbl="node1" presStyleIdx="0" presStyleCnt="2"/>
      <dgm:spPr/>
    </dgm:pt>
    <dgm:pt modelId="{BC7FB51B-F26C-4A9C-946C-2446168F8574}" type="pres">
      <dgm:prSet presAssocID="{CE097A6E-BE77-4AC3-8452-D17C37B6FB38}" presName="rootConnector" presStyleLbl="node1" presStyleIdx="0" presStyleCnt="2"/>
      <dgm:spPr/>
    </dgm:pt>
    <dgm:pt modelId="{7B61FE98-D380-4DF3-B58F-02541A18B4BA}" type="pres">
      <dgm:prSet presAssocID="{CE097A6E-BE77-4AC3-8452-D17C37B6FB38}" presName="childShape" presStyleCnt="0"/>
      <dgm:spPr/>
    </dgm:pt>
    <dgm:pt modelId="{9F27DAFA-C3AA-4440-993E-DEC72B10D27F}" type="pres">
      <dgm:prSet presAssocID="{29B8A5CB-5127-447D-8EEE-9EFECF9A59DA}" presName="root" presStyleCnt="0"/>
      <dgm:spPr/>
    </dgm:pt>
    <dgm:pt modelId="{22B78D9E-77AA-42D5-A3DD-90E88D8F86A8}" type="pres">
      <dgm:prSet presAssocID="{29B8A5CB-5127-447D-8EEE-9EFECF9A59DA}" presName="rootComposite" presStyleCnt="0"/>
      <dgm:spPr/>
    </dgm:pt>
    <dgm:pt modelId="{1AE71A5E-6FD3-4E2B-B5D3-9FDF4F500DE7}" type="pres">
      <dgm:prSet presAssocID="{29B8A5CB-5127-447D-8EEE-9EFECF9A59DA}" presName="rootText" presStyleLbl="node1" presStyleIdx="1" presStyleCnt="2"/>
      <dgm:spPr/>
    </dgm:pt>
    <dgm:pt modelId="{B3DF1B3A-E6EE-46B1-AC3B-784EFE82C3A4}" type="pres">
      <dgm:prSet presAssocID="{29B8A5CB-5127-447D-8EEE-9EFECF9A59DA}" presName="rootConnector" presStyleLbl="node1" presStyleIdx="1" presStyleCnt="2"/>
      <dgm:spPr/>
    </dgm:pt>
    <dgm:pt modelId="{D7DACADE-F629-4FBB-BD5A-BCB9E4C59494}" type="pres">
      <dgm:prSet presAssocID="{29B8A5CB-5127-447D-8EEE-9EFECF9A59DA}" presName="childShape" presStyleCnt="0"/>
      <dgm:spPr/>
    </dgm:pt>
  </dgm:ptLst>
  <dgm:cxnLst>
    <dgm:cxn modelId="{B3211F36-3BED-4136-AB73-BD3F3335AA67}" srcId="{CFB4B5A4-C75B-46E7-87DB-BEF90EB22F03}" destId="{CE097A6E-BE77-4AC3-8452-D17C37B6FB38}" srcOrd="0" destOrd="0" parTransId="{1F0F58D4-28AD-435C-A331-E46CF9CCB43A}" sibTransId="{0BA3DFB4-8AD1-4BAC-B286-BC0C70F93D61}"/>
    <dgm:cxn modelId="{067BD23A-CA23-453D-AD49-8A42767A6F7D}" type="presOf" srcId="{CE097A6E-BE77-4AC3-8452-D17C37B6FB38}" destId="{1803F84A-5844-4228-9363-C8EF8FCA90F4}" srcOrd="0" destOrd="0" presId="urn:microsoft.com/office/officeart/2005/8/layout/hierarchy3"/>
    <dgm:cxn modelId="{B315AA44-F99B-4F2D-8F0A-0805550B7FC4}" srcId="{CFB4B5A4-C75B-46E7-87DB-BEF90EB22F03}" destId="{29B8A5CB-5127-447D-8EEE-9EFECF9A59DA}" srcOrd="1" destOrd="0" parTransId="{3D3DF7CC-48B5-4DA7-9839-5FFB56671FAE}" sibTransId="{BB589CD2-99E6-4B67-98B3-8497B5F353FD}"/>
    <dgm:cxn modelId="{1BEC1955-4522-4E7B-8532-55733349FB72}" type="presOf" srcId="{CFB4B5A4-C75B-46E7-87DB-BEF90EB22F03}" destId="{A544CBF1-5C85-44B0-9525-2B429455A4E8}" srcOrd="0" destOrd="0" presId="urn:microsoft.com/office/officeart/2005/8/layout/hierarchy3"/>
    <dgm:cxn modelId="{B1C12C55-61CF-498D-B3AE-ADF2865350B5}" type="presOf" srcId="{29B8A5CB-5127-447D-8EEE-9EFECF9A59DA}" destId="{B3DF1B3A-E6EE-46B1-AC3B-784EFE82C3A4}" srcOrd="1" destOrd="0" presId="urn:microsoft.com/office/officeart/2005/8/layout/hierarchy3"/>
    <dgm:cxn modelId="{E5D53557-F18E-4AA0-8217-17063672C0EB}" type="presOf" srcId="{29B8A5CB-5127-447D-8EEE-9EFECF9A59DA}" destId="{1AE71A5E-6FD3-4E2B-B5D3-9FDF4F500DE7}" srcOrd="0" destOrd="0" presId="urn:microsoft.com/office/officeart/2005/8/layout/hierarchy3"/>
    <dgm:cxn modelId="{83C263FE-C0E7-45D6-82F7-E2E4082A7644}" type="presOf" srcId="{CE097A6E-BE77-4AC3-8452-D17C37B6FB38}" destId="{BC7FB51B-F26C-4A9C-946C-2446168F8574}" srcOrd="1" destOrd="0" presId="urn:microsoft.com/office/officeart/2005/8/layout/hierarchy3"/>
    <dgm:cxn modelId="{DD8D92AC-9172-4388-A4EE-13A73BE4FE48}" type="presParOf" srcId="{A544CBF1-5C85-44B0-9525-2B429455A4E8}" destId="{DEA15232-714C-4E82-9AD0-EF23EABC2B77}" srcOrd="0" destOrd="0" presId="urn:microsoft.com/office/officeart/2005/8/layout/hierarchy3"/>
    <dgm:cxn modelId="{09DB9574-8FB9-4FCC-8656-F5289E690C14}" type="presParOf" srcId="{DEA15232-714C-4E82-9AD0-EF23EABC2B77}" destId="{2B3F064D-0398-4878-A189-472C9E4E9C1E}" srcOrd="0" destOrd="0" presId="urn:microsoft.com/office/officeart/2005/8/layout/hierarchy3"/>
    <dgm:cxn modelId="{D3597C43-D934-423B-9E5D-4B0220FBFA95}" type="presParOf" srcId="{2B3F064D-0398-4878-A189-472C9E4E9C1E}" destId="{1803F84A-5844-4228-9363-C8EF8FCA90F4}" srcOrd="0" destOrd="0" presId="urn:microsoft.com/office/officeart/2005/8/layout/hierarchy3"/>
    <dgm:cxn modelId="{27525A47-8809-46CF-B848-391B4FCF3521}" type="presParOf" srcId="{2B3F064D-0398-4878-A189-472C9E4E9C1E}" destId="{BC7FB51B-F26C-4A9C-946C-2446168F8574}" srcOrd="1" destOrd="0" presId="urn:microsoft.com/office/officeart/2005/8/layout/hierarchy3"/>
    <dgm:cxn modelId="{3FBD0F27-F8B2-4803-89F6-4AA592306D2D}" type="presParOf" srcId="{DEA15232-714C-4E82-9AD0-EF23EABC2B77}" destId="{7B61FE98-D380-4DF3-B58F-02541A18B4BA}" srcOrd="1" destOrd="0" presId="urn:microsoft.com/office/officeart/2005/8/layout/hierarchy3"/>
    <dgm:cxn modelId="{6A55C7F4-2C78-40BC-AA17-4FABC317C439}" type="presParOf" srcId="{A544CBF1-5C85-44B0-9525-2B429455A4E8}" destId="{9F27DAFA-C3AA-4440-993E-DEC72B10D27F}" srcOrd="1" destOrd="0" presId="urn:microsoft.com/office/officeart/2005/8/layout/hierarchy3"/>
    <dgm:cxn modelId="{1FAE3C1D-A8BA-46F7-A86D-3A5D751ABD56}" type="presParOf" srcId="{9F27DAFA-C3AA-4440-993E-DEC72B10D27F}" destId="{22B78D9E-77AA-42D5-A3DD-90E88D8F86A8}" srcOrd="0" destOrd="0" presId="urn:microsoft.com/office/officeart/2005/8/layout/hierarchy3"/>
    <dgm:cxn modelId="{BC81164F-D118-4E35-8112-03EF5A2C814A}" type="presParOf" srcId="{22B78D9E-77AA-42D5-A3DD-90E88D8F86A8}" destId="{1AE71A5E-6FD3-4E2B-B5D3-9FDF4F500DE7}" srcOrd="0" destOrd="0" presId="urn:microsoft.com/office/officeart/2005/8/layout/hierarchy3"/>
    <dgm:cxn modelId="{B4F15DF4-2775-4402-85F1-40BFF01E2F67}" type="presParOf" srcId="{22B78D9E-77AA-42D5-A3DD-90E88D8F86A8}" destId="{B3DF1B3A-E6EE-46B1-AC3B-784EFE82C3A4}" srcOrd="1" destOrd="0" presId="urn:microsoft.com/office/officeart/2005/8/layout/hierarchy3"/>
    <dgm:cxn modelId="{FCF5A1BD-9FB2-4E35-A636-E9D740D6E6DB}" type="presParOf" srcId="{9F27DAFA-C3AA-4440-993E-DEC72B10D27F}" destId="{D7DACADE-F629-4FBB-BD5A-BCB9E4C59494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03F84A-5844-4228-9363-C8EF8FCA90F4}">
      <dsp:nvSpPr>
        <dsp:cNvPr id="0" name=""/>
        <dsp:cNvSpPr/>
      </dsp:nvSpPr>
      <dsp:spPr>
        <a:xfrm>
          <a:off x="1283" y="1007554"/>
          <a:ext cx="4672458" cy="2336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700" kern="1200"/>
            <a:t>Lees de fragmenten en maak aantekeningen in de kantlijn: waar ontstaat spanning? </a:t>
          </a:r>
          <a:endParaRPr lang="en-US" sz="3700" kern="1200"/>
        </a:p>
      </dsp:txBody>
      <dsp:txXfrm>
        <a:off x="69709" y="1075980"/>
        <a:ext cx="4535606" cy="2199377"/>
      </dsp:txXfrm>
    </dsp:sp>
    <dsp:sp modelId="{1AE71A5E-6FD3-4E2B-B5D3-9FDF4F500DE7}">
      <dsp:nvSpPr>
        <dsp:cNvPr id="0" name=""/>
        <dsp:cNvSpPr/>
      </dsp:nvSpPr>
      <dsp:spPr>
        <a:xfrm>
          <a:off x="5841857" y="1007554"/>
          <a:ext cx="4672458" cy="2336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700" kern="1200"/>
            <a:t>Hoe komt dat?</a:t>
          </a:r>
          <a:endParaRPr lang="en-US" sz="3700" kern="1200"/>
        </a:p>
      </dsp:txBody>
      <dsp:txXfrm>
        <a:off x="5910283" y="1075980"/>
        <a:ext cx="4535606" cy="21993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81399B-55B2-423F-88F0-A25B0A9A77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B72DE49-EA82-4191-95C9-6C6184AD1E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33D2981-887D-46B5-AED6-27A3081E3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BF416B4-F04B-4F07-A9D2-39941CEEB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9A50FF-EB51-452D-B259-2E481D7E1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453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FBB27F-3A07-4E11-92C2-B13B4CDBE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F8994EB-CC28-4B39-A2CB-2306E0494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6896F4-EA5F-447C-AE67-22B7C332A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9D3121-8760-45B0-940D-83C9CBDE1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5D037C1-8374-4DCE-8CB5-3BBA9C70F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3134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59C1E2-6E8C-474E-ACB0-6862CFA1B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E3F0392-925D-4AAA-997F-299C0066E0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23E00E-9048-4F3E-ABBE-0A16B0D7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002692D-D56C-44DA-B40E-2736D7B16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D193EB5-2355-4ACE-BF89-79D42170C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1901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65E4DB-32D4-4B1E-B725-961FDEDC4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529FFF-5939-4AA4-855B-A06FD494B5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FDB5CA8-BB28-4E65-805F-689726FF0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52BCC85-B1F5-4D04-AA53-A55D63E79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85F9EAF-523E-4DFD-AC5E-BAF1D6E9B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1F0CE98-A92F-43CF-A181-5C85FC810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7761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B501C1-68F2-4637-80B4-085E5094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D55A8D3-5BF0-4C17-9807-EEC60FE0C3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2458F6B-E490-4BC6-879A-3FFD87C5F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66648F06-CF0B-44E8-AFDC-03900D3DC9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D11018F-4D31-448C-9EFB-5F213AA252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E6A54D3-DE9F-49CD-BDA6-4F5D09E40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E32D3EE-525E-4180-B910-7EB5D5374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0C184DC-BEDD-44B1-9D5C-A92B12FCA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938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1C7DFA-35AF-4262-8469-3804B5727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7E733BF-2664-401A-8760-02849E7E6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8E3FD88-B044-4E98-83AA-C65E5EEE8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EA1B79F-983A-4D81-A734-CE15FF52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4325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701FFC0-0C41-45B4-A35F-4DAFFEC69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140C006-17F8-45A4-B0DA-04711722D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0990127-C33E-4158-9429-F21EC335F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407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96D537-0F3C-479F-83B8-267B85D2C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E02DC52-064F-4B71-8DBF-95CD91B22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80243C6-790B-4835-83E2-EB22B8E03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42936FF-872F-4BC2-AE33-4040EC18D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CF52446-5313-4568-924E-D22385B7E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9CFAB5E-283F-48F8-ADBF-949E437FD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20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479CAC-9F52-44B6-9E75-BBADB519C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1DB69B7-53DC-4438-A5D5-32D4ACDEFC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8052C18-CC89-40B1-B8E5-7876499752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C2BCA96-B335-486D-8388-3E2EE2D0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25F91DD-F711-4C21-AFD2-C88D92A70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93D312C-9606-4754-9BF4-E3151E57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136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100D4C-BD5C-4699-8F6E-F3FA9D1D2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DBCF6FF-41BB-4FD9-B956-39F398CF03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89ECAAC-E785-4B17-8494-6100CB8A8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100C1B4-CA5A-41CD-BC5F-E19BC94F7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753BC9B-F16A-4B0E-B95B-206141F19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455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9CACF6F-D152-4A4F-850B-21B8581B7F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D76AA61-93CC-40E7-8F21-4A61BDB3B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C07F6B8-1620-43C4-ADB0-91BB6AB22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F5F523F-4F65-40A5-9276-6CB8BD961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697E0B7-E3AE-421E-B3FA-62C53609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28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EBFB64D-3FF0-4F48-9D48-B4D216B55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DDE7C46-D6F0-4335-B347-0B1AB38B8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777184-AF98-49AD-82AD-BFB57DE7F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2BF6C8E-9084-440C-8401-B50C703B40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E4E0D3F-3D63-4821-B963-DF3C739EB9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081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C6B0780-54FA-4727-9410-06B9AB6D99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126" r="4874" b="-1"/>
          <a:stretch/>
        </p:blipFill>
        <p:spPr>
          <a:xfrm>
            <a:off x="6536411" y="254456"/>
            <a:ext cx="4203526" cy="4203526"/>
          </a:xfrm>
          <a:custGeom>
            <a:avLst/>
            <a:gdLst/>
            <a:ahLst/>
            <a:cxnLst/>
            <a:rect l="l" t="t" r="r" b="b"/>
            <a:pathLst>
              <a:path w="2813056" h="2813056">
                <a:moveTo>
                  <a:pt x="1406528" y="0"/>
                </a:moveTo>
                <a:cubicBezTo>
                  <a:pt x="2183332" y="0"/>
                  <a:pt x="2813056" y="629724"/>
                  <a:pt x="2813056" y="1406528"/>
                </a:cubicBezTo>
                <a:cubicBezTo>
                  <a:pt x="2813056" y="2183332"/>
                  <a:pt x="2183332" y="2813056"/>
                  <a:pt x="1406528" y="2813056"/>
                </a:cubicBezTo>
                <a:cubicBezTo>
                  <a:pt x="629724" y="2813056"/>
                  <a:pt x="0" y="2183332"/>
                  <a:pt x="0" y="1406528"/>
                </a:cubicBezTo>
                <a:cubicBezTo>
                  <a:pt x="0" y="629724"/>
                  <a:pt x="629724" y="0"/>
                  <a:pt x="1406528" y="0"/>
                </a:cubicBezTo>
                <a:close/>
              </a:path>
            </a:pathLst>
          </a:cu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D9DFE8A5-DCEC-4A43-B613-D62AC8C57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7014" y="1128803"/>
            <a:ext cx="5290997" cy="5290997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B369A2E-99B1-4A2B-9343-957A6C165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0778" y="1131641"/>
            <a:ext cx="5290997" cy="5290997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6B7664A-BE61-4A65-B937-A31E08B8B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2254" y="1065353"/>
            <a:ext cx="5290997" cy="529099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8AD81E6-01C3-4CEC-9839-DA2134AA14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8233" y="2101755"/>
            <a:ext cx="4298178" cy="2669223"/>
          </a:xfrm>
        </p:spPr>
        <p:txBody>
          <a:bodyPr>
            <a:normAutofit/>
          </a:bodyPr>
          <a:lstStyle/>
          <a:p>
            <a:r>
              <a:rPr lang="nl-NL" sz="5400">
                <a:solidFill>
                  <a:schemeClr val="bg1"/>
                </a:solidFill>
              </a:rPr>
              <a:t>De trap kraakt</a:t>
            </a:r>
          </a:p>
        </p:txBody>
      </p:sp>
      <p:sp>
        <p:nvSpPr>
          <p:cNvPr id="27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9" name="Graphic 212">
            <a:extLst>
              <a:ext uri="{FF2B5EF4-FFF2-40B4-BE49-F238E27FC236}">
                <a16:creationId xmlns:a16="http://schemas.microsoft.com/office/drawing/2014/main" id="{B3D7D008-0B6D-4161-BEDA-6AF6A03BC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0339FE9-6931-4B68-8E22-6539BB608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65353"/>
            <a:ext cx="1861854" cy="717514"/>
            <a:chOff x="0" y="1065353"/>
            <a:chExt cx="1861854" cy="717514"/>
          </a:xfrm>
          <a:solidFill>
            <a:srgbClr val="FFFFFF"/>
          </a:solidFill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6535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50508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18489-E03B-4E4F-9ADA-EC579122A1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65353"/>
            <a:ext cx="1861854" cy="717514"/>
            <a:chOff x="0" y="1065353"/>
            <a:chExt cx="1861854" cy="717514"/>
          </a:xfrm>
          <a:solidFill>
            <a:schemeClr val="bg1"/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D36F491E-9A40-46C5-BD55-356F15025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6535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EC201AA-621E-4837-A31C-D061443F7C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50508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grpSp>
        <p:nvGrpSpPr>
          <p:cNvPr id="39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88320" y="4140693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6" name="Oval 45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AA707BA-98B0-47C5-B34A-63D60A010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060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E0A5C5C-2A95-428E-9F6A-0D29EBD57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395" y="1040837"/>
            <a:ext cx="4754948" cy="4754948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56F38F-7C4E-461D-8709-7D0024AE1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411" y="1029607"/>
            <a:ext cx="4754948" cy="4754948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7278469-3C3C-49CE-AEEE-E176A4900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60" y="934855"/>
            <a:ext cx="4754948" cy="475494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742D138-9294-4A7D-B953-9BFF7C85A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1877492"/>
            <a:ext cx="4030132" cy="3215373"/>
          </a:xfrm>
        </p:spPr>
        <p:txBody>
          <a:bodyPr>
            <a:normAutofit/>
          </a:bodyPr>
          <a:lstStyle/>
          <a:p>
            <a:pPr algn="ctr"/>
            <a:r>
              <a:rPr lang="nl-NL">
                <a:solidFill>
                  <a:schemeClr val="bg1"/>
                </a:solidFill>
              </a:rPr>
              <a:t>Hoe was het?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DC754C-7E09-422D-A8BB-AF632E90D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0" name="Graphic 212">
            <a:extLst>
              <a:ext uri="{FF2B5EF4-FFF2-40B4-BE49-F238E27FC236}">
                <a16:creationId xmlns:a16="http://schemas.microsoft.com/office/drawing/2014/main" id="{4C6598AB-1C17-4D54-951C-A082D94AC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C83B66D7-137D-4AC1-B172-53D60F08B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B92503-6984-4D15-8B98-8718709B7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DDF938-524E-4C18-A47D-C00627832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482AD5-8B33-47B6-816A-0FCDDBFEB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r>
              <a:rPr lang="nl-NL" b="0" i="0" dirty="0">
                <a:solidFill>
                  <a:schemeClr val="bg1"/>
                </a:solidFill>
                <a:effectLst/>
                <a:latin typeface="sanfrancisco"/>
              </a:rPr>
              <a:t>Denk nog even terug aan de vorige les en noteer in je boekje wat je </a:t>
            </a:r>
          </a:p>
          <a:p>
            <a:r>
              <a:rPr lang="nl-NL" b="0" i="0" dirty="0">
                <a:solidFill>
                  <a:schemeClr val="bg1"/>
                </a:solidFill>
                <a:effectLst/>
                <a:latin typeface="sanfrancisco"/>
              </a:rPr>
              <a:t>1. makkelijk</a:t>
            </a:r>
          </a:p>
          <a:p>
            <a:r>
              <a:rPr lang="nl-NL" b="0" i="0" dirty="0">
                <a:solidFill>
                  <a:schemeClr val="bg1"/>
                </a:solidFill>
                <a:effectLst/>
                <a:latin typeface="sanfrancisco"/>
              </a:rPr>
              <a:t>2. moeilijk vond aan het schrijven van een verhaal. </a:t>
            </a:r>
          </a:p>
          <a:p>
            <a:endParaRPr lang="nl-NL" dirty="0">
              <a:solidFill>
                <a:schemeClr val="bg1"/>
              </a:solidFill>
            </a:endParaRPr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3773FAF5-C452-4455-9411-D6AF5EBD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812239" y="61394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ECA0D96-F63C-4F7B-BE16-0F3FE76D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F83A81-0546-400A-918A-90C9C48B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741F692-A5B6-4215-86D9-B1FD4FF2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CC0876CB-9C60-4580-8FED-CD64EC766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879B3B7-48DB-4D3A-BB33-02766EAD3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2652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EA332C-6A13-4C22-AF46-00C81945D3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6565" b="916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CF6FB15-A4F7-4A97-8469-B5F55727E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nl-NL">
                <a:solidFill>
                  <a:srgbClr val="FFFFFF"/>
                </a:solidFill>
              </a:rPr>
              <a:t>Je krijgt drie verhaalfragmenten</a:t>
            </a: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F719076E-5C9E-438E-9CDD-682B07914B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713452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796369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51F77B6A-7F53-4B28-B73D-C8CC899AB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95A0443-3D99-4DCF-967A-3EB542161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6578" y="685680"/>
            <a:ext cx="4203323" cy="35962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Bekijk de filmpjes die je docent je laat zien en schrijf in je mapje weer de do’s en don’ts van een spannend verhaalfragment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515629F-0D83-4A44-A125-CD50FC66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013" y="1361348"/>
            <a:ext cx="4833902" cy="4258176"/>
            <a:chOff x="1674895" y="1345036"/>
            <a:chExt cx="5428610" cy="4210939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1A5080B-EAC4-4530-815C-DE8DACA09D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4667345-04B5-4757-9CE0-969DC1DE5E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F6E412EF-CF39-4C25-85B0-DB30B1B0A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8003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E8DA6235-17F2-4C9E-88C6-C5D38D8D3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76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55DEF71-1741-4489-8E77-46FC5BAA6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69494" y="1220741"/>
            <a:ext cx="4833901" cy="4258176"/>
          </a:xfrm>
          <a:prstGeom prst="rect">
            <a:avLst/>
          </a:prstGeom>
          <a:solidFill>
            <a:schemeClr val="tx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2347B6D-A7CC-48EB-861F-917D0D61E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69494" y="1220741"/>
            <a:ext cx="4833901" cy="425817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7A0A46D-CC9B-4E32-870A-7BC2DF940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7284" y="4357092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178722E-1BD0-427E-BAAE-4F206DAB5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7284" y="4357092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92D93C4-5506-4754-94DA-009D2925C0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0022" y="2082038"/>
            <a:ext cx="4172845" cy="2535582"/>
          </a:xfrm>
          <a:prstGeom prst="rect">
            <a:avLst/>
          </a:prstGeom>
          <a:ln w="28575">
            <a:noFill/>
          </a:ln>
        </p:spPr>
      </p:pic>
      <p:sp>
        <p:nvSpPr>
          <p:cNvPr id="55" name="Graphic 212">
            <a:extLst>
              <a:ext uri="{FF2B5EF4-FFF2-40B4-BE49-F238E27FC236}">
                <a16:creationId xmlns:a16="http://schemas.microsoft.com/office/drawing/2014/main" id="{A753B935-E3DD-466D-BFAC-68E0BE02D0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1971" y="858936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9BBD63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57" name="Graphic 212">
            <a:extLst>
              <a:ext uri="{FF2B5EF4-FFF2-40B4-BE49-F238E27FC236}">
                <a16:creationId xmlns:a16="http://schemas.microsoft.com/office/drawing/2014/main" id="{FB034F26-4148-4B59-B493-14D7A9A8B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1971" y="858936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9BBD63">
              <a:alpha val="30000"/>
            </a:srgb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59" name="Graphic 185">
            <a:extLst>
              <a:ext uri="{FF2B5EF4-FFF2-40B4-BE49-F238E27FC236}">
                <a16:creationId xmlns:a16="http://schemas.microsoft.com/office/drawing/2014/main" id="{5E6BB5FD-DB7B-4BE3-BA45-1EF042115E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9929FF76-4B3A-4294-BE6E-B507B22D1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253C18A4-10CC-4E91-A8A2-D5368972A1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6356AC2F-73E0-44FD-B346-A209D274D3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95A85581-9712-414C-82D4-2FE96ACB2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1B0828F2-35E7-4424-8082-6C258B676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9921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8">
            <a:extLst>
              <a:ext uri="{FF2B5EF4-FFF2-40B4-BE49-F238E27FC236}">
                <a16:creationId xmlns:a16="http://schemas.microsoft.com/office/drawing/2014/main" id="{16A15A88-001A-4EEF-8984-D87E64359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270464F-DCE5-47BA-B67E-28D7FF9F5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400" y="1367673"/>
            <a:ext cx="6124576" cy="26655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6700">
                <a:solidFill>
                  <a:schemeClr val="bg1"/>
                </a:solidFill>
              </a:rPr>
              <a:t>Lees snel je tekst van de vorige les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B1B934-B287-4ABB-98C6-C28E87967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8702" y="4414180"/>
            <a:ext cx="6128274" cy="8845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r">
              <a:buNone/>
            </a:pPr>
            <a:r>
              <a:rPr lang="en-US" sz="2400">
                <a:solidFill>
                  <a:schemeClr val="bg1"/>
                </a:solidFill>
              </a:rPr>
              <a:t>Herschrijf (een deel van) je tekst om deze spannender te maken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76251AC-2745-4EC1-A0CE-514AA4230E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" r="136" b="-1"/>
          <a:stretch/>
        </p:blipFill>
        <p:spPr>
          <a:xfrm>
            <a:off x="1" y="10"/>
            <a:ext cx="4551219" cy="6857990"/>
          </a:xfrm>
          <a:custGeom>
            <a:avLst/>
            <a:gdLst/>
            <a:ahLst/>
            <a:cxnLst/>
            <a:rect l="l" t="t" r="r" b="b"/>
            <a:pathLst>
              <a:path w="4551219" h="6858000">
                <a:moveTo>
                  <a:pt x="4194211" y="6564619"/>
                </a:moveTo>
                <a:lnTo>
                  <a:pt x="4194211" y="6564620"/>
                </a:lnTo>
                <a:cubicBezTo>
                  <a:pt x="4204498" y="6575478"/>
                  <a:pt x="4210595" y="6582146"/>
                  <a:pt x="4216690" y="6588625"/>
                </a:cubicBezTo>
                <a:lnTo>
                  <a:pt x="4233312" y="6625224"/>
                </a:lnTo>
                <a:lnTo>
                  <a:pt x="4226218" y="6662539"/>
                </a:lnTo>
                <a:lnTo>
                  <a:pt x="4226217" y="6662540"/>
                </a:lnTo>
                <a:lnTo>
                  <a:pt x="4226216" y="6662543"/>
                </a:lnTo>
                <a:lnTo>
                  <a:pt x="4214767" y="6683026"/>
                </a:lnTo>
                <a:lnTo>
                  <a:pt x="4211619" y="6702975"/>
                </a:lnTo>
                <a:lnTo>
                  <a:pt x="4211619" y="6702976"/>
                </a:lnTo>
                <a:cubicBezTo>
                  <a:pt x="4212024" y="6716168"/>
                  <a:pt x="4217168" y="6729218"/>
                  <a:pt x="4225455" y="6742552"/>
                </a:cubicBezTo>
                <a:lnTo>
                  <a:pt x="4225456" y="6742554"/>
                </a:lnTo>
                <a:lnTo>
                  <a:pt x="4244933" y="6812061"/>
                </a:lnTo>
                <a:lnTo>
                  <a:pt x="4244933" y="6812063"/>
                </a:lnTo>
                <a:lnTo>
                  <a:pt x="4244933" y="6812062"/>
                </a:lnTo>
                <a:lnTo>
                  <a:pt x="4244933" y="6812061"/>
                </a:lnTo>
                <a:lnTo>
                  <a:pt x="4240159" y="6776799"/>
                </a:lnTo>
                <a:lnTo>
                  <a:pt x="4225456" y="6742554"/>
                </a:lnTo>
                <a:lnTo>
                  <a:pt x="4225455" y="6742551"/>
                </a:lnTo>
                <a:lnTo>
                  <a:pt x="4211619" y="6702975"/>
                </a:lnTo>
                <a:lnTo>
                  <a:pt x="4226216" y="6662543"/>
                </a:lnTo>
                <a:lnTo>
                  <a:pt x="4226217" y="6662541"/>
                </a:lnTo>
                <a:lnTo>
                  <a:pt x="4226218" y="6662539"/>
                </a:lnTo>
                <a:lnTo>
                  <a:pt x="4233301" y="6645551"/>
                </a:lnTo>
                <a:lnTo>
                  <a:pt x="4233312" y="6625224"/>
                </a:lnTo>
                <a:lnTo>
                  <a:pt x="4233312" y="6625223"/>
                </a:lnTo>
                <a:cubicBezTo>
                  <a:pt x="4231216" y="6611340"/>
                  <a:pt x="4225168" y="6597577"/>
                  <a:pt x="4216690" y="6588624"/>
                </a:cubicBezTo>
                <a:close/>
                <a:moveTo>
                  <a:pt x="4274532" y="6438980"/>
                </a:moveTo>
                <a:lnTo>
                  <a:pt x="4254602" y="6463839"/>
                </a:lnTo>
                <a:lnTo>
                  <a:pt x="4254600" y="6463848"/>
                </a:lnTo>
                <a:lnTo>
                  <a:pt x="4240803" y="6513011"/>
                </a:lnTo>
                <a:lnTo>
                  <a:pt x="4221998" y="6546193"/>
                </a:lnTo>
                <a:lnTo>
                  <a:pt x="4221998" y="6546194"/>
                </a:lnTo>
                <a:lnTo>
                  <a:pt x="4238336" y="6521803"/>
                </a:lnTo>
                <a:lnTo>
                  <a:pt x="4240803" y="6513011"/>
                </a:lnTo>
                <a:lnTo>
                  <a:pt x="4243614" y="6508051"/>
                </a:lnTo>
                <a:lnTo>
                  <a:pt x="4254600" y="6463848"/>
                </a:lnTo>
                <a:lnTo>
                  <a:pt x="4254602" y="6463840"/>
                </a:lnTo>
                <a:cubicBezTo>
                  <a:pt x="4257553" y="6451649"/>
                  <a:pt x="4265030" y="6444076"/>
                  <a:pt x="4274532" y="6438980"/>
                </a:cubicBezTo>
                <a:close/>
                <a:moveTo>
                  <a:pt x="4360506" y="6365203"/>
                </a:moveTo>
                <a:lnTo>
                  <a:pt x="4359224" y="6387909"/>
                </a:lnTo>
                <a:lnTo>
                  <a:pt x="4357461" y="6391548"/>
                </a:lnTo>
                <a:lnTo>
                  <a:pt x="4349806" y="6407331"/>
                </a:lnTo>
                <a:lnTo>
                  <a:pt x="4349806" y="6407332"/>
                </a:lnTo>
                <a:lnTo>
                  <a:pt x="4357461" y="6391548"/>
                </a:lnTo>
                <a:lnTo>
                  <a:pt x="4359225" y="6387909"/>
                </a:lnTo>
                <a:close/>
                <a:moveTo>
                  <a:pt x="4121437" y="4221390"/>
                </a:moveTo>
                <a:lnTo>
                  <a:pt x="4121437" y="4221391"/>
                </a:lnTo>
                <a:cubicBezTo>
                  <a:pt x="4122199" y="4232060"/>
                  <a:pt x="4122389" y="4243872"/>
                  <a:pt x="4127153" y="4253014"/>
                </a:cubicBezTo>
                <a:cubicBezTo>
                  <a:pt x="4139346" y="4277401"/>
                  <a:pt x="4154966" y="4300070"/>
                  <a:pt x="4166969" y="4324645"/>
                </a:cubicBezTo>
                <a:lnTo>
                  <a:pt x="4175923" y="4363890"/>
                </a:lnTo>
                <a:lnTo>
                  <a:pt x="4175161" y="4482003"/>
                </a:lnTo>
                <a:cubicBezTo>
                  <a:pt x="4172493" y="4546775"/>
                  <a:pt x="4171921" y="4612499"/>
                  <a:pt x="4115151" y="4659173"/>
                </a:cubicBezTo>
                <a:cubicBezTo>
                  <a:pt x="4110579" y="4662985"/>
                  <a:pt x="4107911" y="4671175"/>
                  <a:pt x="4107149" y="4677654"/>
                </a:cubicBezTo>
                <a:cubicBezTo>
                  <a:pt x="4103530" y="4707563"/>
                  <a:pt x="4103148" y="4738234"/>
                  <a:pt x="4097242" y="4767763"/>
                </a:cubicBezTo>
                <a:cubicBezTo>
                  <a:pt x="4094861" y="4779574"/>
                  <a:pt x="4094052" y="4790386"/>
                  <a:pt x="4095933" y="4800482"/>
                </a:cubicBezTo>
                <a:lnTo>
                  <a:pt x="4095933" y="4800483"/>
                </a:lnTo>
                <a:cubicBezTo>
                  <a:pt x="4097814" y="4810580"/>
                  <a:pt x="4102387" y="4819963"/>
                  <a:pt x="4110769" y="4828916"/>
                </a:cubicBezTo>
                <a:lnTo>
                  <a:pt x="4132950" y="4863342"/>
                </a:lnTo>
                <a:lnTo>
                  <a:pt x="4140479" y="4889274"/>
                </a:lnTo>
                <a:lnTo>
                  <a:pt x="4138774" y="4912167"/>
                </a:lnTo>
                <a:cubicBezTo>
                  <a:pt x="4137059" y="4919977"/>
                  <a:pt x="4136702" y="4927121"/>
                  <a:pt x="4137372" y="4933803"/>
                </a:cubicBezTo>
                <a:lnTo>
                  <a:pt x="4137372" y="4933804"/>
                </a:lnTo>
                <a:lnTo>
                  <a:pt x="4142131" y="4952672"/>
                </a:lnTo>
                <a:lnTo>
                  <a:pt x="4144924" y="4957453"/>
                </a:lnTo>
                <a:lnTo>
                  <a:pt x="4146202" y="4961455"/>
                </a:lnTo>
                <a:cubicBezTo>
                  <a:pt x="4150713" y="4970096"/>
                  <a:pt x="4156419" y="4978393"/>
                  <a:pt x="4162206" y="4987037"/>
                </a:cubicBezTo>
                <a:cubicBezTo>
                  <a:pt x="4173445" y="5003801"/>
                  <a:pt x="4187543" y="5022852"/>
                  <a:pt x="4188685" y="5041521"/>
                </a:cubicBezTo>
                <a:cubicBezTo>
                  <a:pt x="4189304" y="5052095"/>
                  <a:pt x="4192222" y="5062299"/>
                  <a:pt x="4195901" y="5072375"/>
                </a:cubicBezTo>
                <a:lnTo>
                  <a:pt x="4201805" y="5087442"/>
                </a:lnTo>
                <a:lnTo>
                  <a:pt x="4214832" y="5133219"/>
                </a:lnTo>
                <a:lnTo>
                  <a:pt x="4214833" y="5133224"/>
                </a:lnTo>
                <a:lnTo>
                  <a:pt x="4208118" y="5166112"/>
                </a:lnTo>
                <a:lnTo>
                  <a:pt x="4208118" y="5166113"/>
                </a:lnTo>
                <a:cubicBezTo>
                  <a:pt x="4207356" y="5167637"/>
                  <a:pt x="4207928" y="5169780"/>
                  <a:pt x="4208809" y="5172090"/>
                </a:cubicBezTo>
                <a:lnTo>
                  <a:pt x="4211356" y="5179067"/>
                </a:lnTo>
                <a:cubicBezTo>
                  <a:pt x="4214976" y="5196594"/>
                  <a:pt x="4215024" y="5213597"/>
                  <a:pt x="4211190" y="5229433"/>
                </a:cubicBezTo>
                <a:lnTo>
                  <a:pt x="4200644" y="5248928"/>
                </a:lnTo>
                <a:lnTo>
                  <a:pt x="4187733" y="5272795"/>
                </a:lnTo>
                <a:cubicBezTo>
                  <a:pt x="4176088" y="5285440"/>
                  <a:pt x="4168382" y="5298594"/>
                  <a:pt x="4163830" y="5312287"/>
                </a:cubicBezTo>
                <a:lnTo>
                  <a:pt x="4162774" y="5321350"/>
                </a:lnTo>
                <a:lnTo>
                  <a:pt x="4160300" y="5326162"/>
                </a:lnTo>
                <a:lnTo>
                  <a:pt x="4158854" y="5355013"/>
                </a:lnTo>
                <a:lnTo>
                  <a:pt x="4158854" y="5355014"/>
                </a:lnTo>
                <a:cubicBezTo>
                  <a:pt x="4159503" y="5364882"/>
                  <a:pt x="4161206" y="5375002"/>
                  <a:pt x="4163730" y="5385384"/>
                </a:cubicBezTo>
                <a:cubicBezTo>
                  <a:pt x="4166969" y="5398721"/>
                  <a:pt x="4169255" y="5412057"/>
                  <a:pt x="4171921" y="5425582"/>
                </a:cubicBezTo>
                <a:cubicBezTo>
                  <a:pt x="4175731" y="5443870"/>
                  <a:pt x="4179733" y="5462351"/>
                  <a:pt x="4183543" y="5480637"/>
                </a:cubicBezTo>
                <a:lnTo>
                  <a:pt x="4188067" y="5507667"/>
                </a:lnTo>
                <a:lnTo>
                  <a:pt x="4177448" y="5531691"/>
                </a:lnTo>
                <a:lnTo>
                  <a:pt x="4177447" y="5531692"/>
                </a:lnTo>
                <a:cubicBezTo>
                  <a:pt x="4170398" y="5537599"/>
                  <a:pt x="4167206" y="5542648"/>
                  <a:pt x="4167302" y="5547577"/>
                </a:cubicBezTo>
                <a:lnTo>
                  <a:pt x="4167302" y="5547578"/>
                </a:lnTo>
                <a:cubicBezTo>
                  <a:pt x="4167397" y="5552507"/>
                  <a:pt x="4170779" y="5557317"/>
                  <a:pt x="4176875" y="5562746"/>
                </a:cubicBezTo>
                <a:cubicBezTo>
                  <a:pt x="4219548" y="5600467"/>
                  <a:pt x="4246219" y="5646189"/>
                  <a:pt x="4248123" y="5704483"/>
                </a:cubicBezTo>
                <a:cubicBezTo>
                  <a:pt x="4248505" y="5716485"/>
                  <a:pt x="4251171" y="5728678"/>
                  <a:pt x="4254029" y="5740488"/>
                </a:cubicBezTo>
                <a:cubicBezTo>
                  <a:pt x="4255744" y="5747728"/>
                  <a:pt x="4257650" y="5756493"/>
                  <a:pt x="4262794" y="5760873"/>
                </a:cubicBezTo>
                <a:cubicBezTo>
                  <a:pt x="4302037" y="5794974"/>
                  <a:pt x="4329280" y="5837457"/>
                  <a:pt x="4351189" y="5883751"/>
                </a:cubicBezTo>
                <a:lnTo>
                  <a:pt x="4351191" y="5883755"/>
                </a:lnTo>
                <a:lnTo>
                  <a:pt x="4369094" y="5935945"/>
                </a:lnTo>
                <a:lnTo>
                  <a:pt x="4369096" y="5935949"/>
                </a:lnTo>
                <a:lnTo>
                  <a:pt x="4365476" y="5993289"/>
                </a:lnTo>
                <a:lnTo>
                  <a:pt x="4365475" y="5993290"/>
                </a:lnTo>
                <a:cubicBezTo>
                  <a:pt x="4364334" y="6004530"/>
                  <a:pt x="4364524" y="6017484"/>
                  <a:pt x="4358999" y="6026439"/>
                </a:cubicBezTo>
                <a:cubicBezTo>
                  <a:pt x="4341662" y="6054824"/>
                  <a:pt x="4322994" y="6082257"/>
                  <a:pt x="4302799" y="6108737"/>
                </a:cubicBezTo>
                <a:cubicBezTo>
                  <a:pt x="4294131" y="6120073"/>
                  <a:pt x="4289178" y="6126883"/>
                  <a:pt x="4289107" y="6133313"/>
                </a:cubicBezTo>
                <a:lnTo>
                  <a:pt x="4289107" y="6133314"/>
                </a:lnTo>
                <a:lnTo>
                  <a:pt x="4292807" y="6143189"/>
                </a:lnTo>
                <a:lnTo>
                  <a:pt x="4304703" y="6155599"/>
                </a:lnTo>
                <a:lnTo>
                  <a:pt x="4304706" y="6155602"/>
                </a:lnTo>
                <a:cubicBezTo>
                  <a:pt x="4326994" y="6175797"/>
                  <a:pt x="4338614" y="6200944"/>
                  <a:pt x="4343376" y="6228756"/>
                </a:cubicBezTo>
                <a:lnTo>
                  <a:pt x="4360713" y="6361539"/>
                </a:lnTo>
                <a:lnTo>
                  <a:pt x="4360713" y="6361538"/>
                </a:lnTo>
                <a:cubicBezTo>
                  <a:pt x="4357093" y="6317150"/>
                  <a:pt x="4350808" y="6272763"/>
                  <a:pt x="4343376" y="6228755"/>
                </a:cubicBezTo>
                <a:cubicBezTo>
                  <a:pt x="4338614" y="6200943"/>
                  <a:pt x="4326994" y="6175796"/>
                  <a:pt x="4304706" y="6155601"/>
                </a:cubicBezTo>
                <a:lnTo>
                  <a:pt x="4304703" y="6155599"/>
                </a:lnTo>
                <a:lnTo>
                  <a:pt x="4289107" y="6133314"/>
                </a:lnTo>
                <a:lnTo>
                  <a:pt x="4302799" y="6108738"/>
                </a:lnTo>
                <a:cubicBezTo>
                  <a:pt x="4322994" y="6082258"/>
                  <a:pt x="4341662" y="6054825"/>
                  <a:pt x="4358999" y="6026440"/>
                </a:cubicBezTo>
                <a:cubicBezTo>
                  <a:pt x="4364524" y="6017485"/>
                  <a:pt x="4364334" y="6004531"/>
                  <a:pt x="4365475" y="5993291"/>
                </a:cubicBezTo>
                <a:lnTo>
                  <a:pt x="4365476" y="5993289"/>
                </a:lnTo>
                <a:lnTo>
                  <a:pt x="4368929" y="5964476"/>
                </a:lnTo>
                <a:lnTo>
                  <a:pt x="4369096" y="5935949"/>
                </a:lnTo>
                <a:lnTo>
                  <a:pt x="4369096" y="5935948"/>
                </a:lnTo>
                <a:lnTo>
                  <a:pt x="4369094" y="5935945"/>
                </a:lnTo>
                <a:lnTo>
                  <a:pt x="4362214" y="5909350"/>
                </a:lnTo>
                <a:lnTo>
                  <a:pt x="4351191" y="5883755"/>
                </a:lnTo>
                <a:lnTo>
                  <a:pt x="4351189" y="5883750"/>
                </a:lnTo>
                <a:cubicBezTo>
                  <a:pt x="4329280" y="5837456"/>
                  <a:pt x="4302037" y="5794973"/>
                  <a:pt x="4262794" y="5760872"/>
                </a:cubicBezTo>
                <a:cubicBezTo>
                  <a:pt x="4257650" y="5756492"/>
                  <a:pt x="4255744" y="5747727"/>
                  <a:pt x="4254029" y="5740487"/>
                </a:cubicBezTo>
                <a:cubicBezTo>
                  <a:pt x="4251171" y="5728677"/>
                  <a:pt x="4248505" y="5716484"/>
                  <a:pt x="4248123" y="5704482"/>
                </a:cubicBezTo>
                <a:cubicBezTo>
                  <a:pt x="4246219" y="5646188"/>
                  <a:pt x="4219548" y="5600466"/>
                  <a:pt x="4176875" y="5562745"/>
                </a:cubicBezTo>
                <a:lnTo>
                  <a:pt x="4167302" y="5547577"/>
                </a:lnTo>
                <a:lnTo>
                  <a:pt x="4177447" y="5531693"/>
                </a:lnTo>
                <a:lnTo>
                  <a:pt x="4177448" y="5531691"/>
                </a:lnTo>
                <a:lnTo>
                  <a:pt x="4185847" y="5520421"/>
                </a:lnTo>
                <a:lnTo>
                  <a:pt x="4188067" y="5507667"/>
                </a:lnTo>
                <a:lnTo>
                  <a:pt x="4188067" y="5507666"/>
                </a:lnTo>
                <a:cubicBezTo>
                  <a:pt x="4188020" y="5498831"/>
                  <a:pt x="4185448" y="5489496"/>
                  <a:pt x="4183543" y="5480636"/>
                </a:cubicBezTo>
                <a:cubicBezTo>
                  <a:pt x="4179733" y="5462350"/>
                  <a:pt x="4175731" y="5443869"/>
                  <a:pt x="4171921" y="5425581"/>
                </a:cubicBezTo>
                <a:cubicBezTo>
                  <a:pt x="4169255" y="5412056"/>
                  <a:pt x="4166969" y="5398720"/>
                  <a:pt x="4163730" y="5385383"/>
                </a:cubicBezTo>
                <a:lnTo>
                  <a:pt x="4158854" y="5355013"/>
                </a:lnTo>
                <a:lnTo>
                  <a:pt x="4162774" y="5321350"/>
                </a:lnTo>
                <a:lnTo>
                  <a:pt x="4187733" y="5272796"/>
                </a:lnTo>
                <a:lnTo>
                  <a:pt x="4200644" y="5248928"/>
                </a:lnTo>
                <a:lnTo>
                  <a:pt x="4211191" y="5229432"/>
                </a:lnTo>
                <a:lnTo>
                  <a:pt x="4211356" y="5179067"/>
                </a:lnTo>
                <a:lnTo>
                  <a:pt x="4211356" y="5179066"/>
                </a:lnTo>
                <a:cubicBezTo>
                  <a:pt x="4210880" y="5176875"/>
                  <a:pt x="4209690" y="5174399"/>
                  <a:pt x="4208809" y="5172089"/>
                </a:cubicBezTo>
                <a:lnTo>
                  <a:pt x="4208118" y="5166113"/>
                </a:lnTo>
                <a:lnTo>
                  <a:pt x="4214833" y="5133224"/>
                </a:lnTo>
                <a:lnTo>
                  <a:pt x="4214833" y="5133223"/>
                </a:lnTo>
                <a:lnTo>
                  <a:pt x="4214832" y="5133219"/>
                </a:lnTo>
                <a:lnTo>
                  <a:pt x="4207690" y="5102460"/>
                </a:lnTo>
                <a:lnTo>
                  <a:pt x="4201805" y="5087442"/>
                </a:lnTo>
                <a:lnTo>
                  <a:pt x="4201799" y="5087422"/>
                </a:lnTo>
                <a:cubicBezTo>
                  <a:pt x="4195713" y="5072410"/>
                  <a:pt x="4189614" y="5057380"/>
                  <a:pt x="4188685" y="5041520"/>
                </a:cubicBezTo>
                <a:cubicBezTo>
                  <a:pt x="4187543" y="5022851"/>
                  <a:pt x="4173445" y="5003800"/>
                  <a:pt x="4162206" y="4987036"/>
                </a:cubicBezTo>
                <a:lnTo>
                  <a:pt x="4144924" y="4957453"/>
                </a:lnTo>
                <a:lnTo>
                  <a:pt x="4137372" y="4933804"/>
                </a:lnTo>
                <a:lnTo>
                  <a:pt x="4138774" y="4912168"/>
                </a:lnTo>
                <a:cubicBezTo>
                  <a:pt x="4140536" y="4904357"/>
                  <a:pt x="4141048" y="4896713"/>
                  <a:pt x="4140479" y="4889275"/>
                </a:cubicBezTo>
                <a:lnTo>
                  <a:pt x="4140479" y="4889274"/>
                </a:lnTo>
                <a:lnTo>
                  <a:pt x="4135701" y="4867613"/>
                </a:lnTo>
                <a:lnTo>
                  <a:pt x="4132950" y="4863342"/>
                </a:lnTo>
                <a:lnTo>
                  <a:pt x="4131200" y="4857316"/>
                </a:lnTo>
                <a:cubicBezTo>
                  <a:pt x="4126057" y="4847213"/>
                  <a:pt x="4119056" y="4837702"/>
                  <a:pt x="4110769" y="4828915"/>
                </a:cubicBezTo>
                <a:lnTo>
                  <a:pt x="4095933" y="4800482"/>
                </a:lnTo>
                <a:lnTo>
                  <a:pt x="4097242" y="4767764"/>
                </a:lnTo>
                <a:cubicBezTo>
                  <a:pt x="4103148" y="4738235"/>
                  <a:pt x="4103530" y="4707564"/>
                  <a:pt x="4107149" y="4677655"/>
                </a:cubicBezTo>
                <a:cubicBezTo>
                  <a:pt x="4107911" y="4671176"/>
                  <a:pt x="4110579" y="4662986"/>
                  <a:pt x="4115151" y="4659174"/>
                </a:cubicBezTo>
                <a:cubicBezTo>
                  <a:pt x="4171921" y="4612500"/>
                  <a:pt x="4172493" y="4546776"/>
                  <a:pt x="4175161" y="4482004"/>
                </a:cubicBezTo>
                <a:cubicBezTo>
                  <a:pt x="4176875" y="4442761"/>
                  <a:pt x="4176875" y="4403325"/>
                  <a:pt x="4175923" y="4363890"/>
                </a:cubicBezTo>
                <a:lnTo>
                  <a:pt x="4175923" y="4363889"/>
                </a:lnTo>
                <a:cubicBezTo>
                  <a:pt x="4175731" y="4350553"/>
                  <a:pt x="4172683" y="4336456"/>
                  <a:pt x="4166969" y="4324644"/>
                </a:cubicBezTo>
                <a:cubicBezTo>
                  <a:pt x="4154966" y="4300069"/>
                  <a:pt x="4139346" y="4277400"/>
                  <a:pt x="4127153" y="4253013"/>
                </a:cubicBezTo>
                <a:close/>
                <a:moveTo>
                  <a:pt x="4190328" y="2836171"/>
                </a:moveTo>
                <a:lnTo>
                  <a:pt x="4181637" y="2848792"/>
                </a:lnTo>
                <a:cubicBezTo>
                  <a:pt x="4176637" y="2865009"/>
                  <a:pt x="4170779" y="2881306"/>
                  <a:pt x="4166033" y="2897784"/>
                </a:cubicBezTo>
                <a:lnTo>
                  <a:pt x="4165004" y="2903549"/>
                </a:lnTo>
                <a:lnTo>
                  <a:pt x="4161730" y="2914327"/>
                </a:lnTo>
                <a:lnTo>
                  <a:pt x="4157099" y="2947858"/>
                </a:lnTo>
                <a:lnTo>
                  <a:pt x="4157098" y="2947861"/>
                </a:lnTo>
                <a:lnTo>
                  <a:pt x="4157098" y="2947862"/>
                </a:lnTo>
                <a:cubicBezTo>
                  <a:pt x="4156729" y="2959156"/>
                  <a:pt x="4157729" y="2970575"/>
                  <a:pt x="4160682" y="2982148"/>
                </a:cubicBezTo>
                <a:lnTo>
                  <a:pt x="4172375" y="3077401"/>
                </a:lnTo>
                <a:lnTo>
                  <a:pt x="4159920" y="3172653"/>
                </a:lnTo>
                <a:cubicBezTo>
                  <a:pt x="4134011" y="3276479"/>
                  <a:pt x="4106579" y="3380304"/>
                  <a:pt x="4112293" y="3489466"/>
                </a:cubicBezTo>
                <a:cubicBezTo>
                  <a:pt x="4113245" y="3507562"/>
                  <a:pt x="4101624" y="3529089"/>
                  <a:pt x="4090194" y="3544712"/>
                </a:cubicBezTo>
                <a:cubicBezTo>
                  <a:pt x="4079336" y="3559667"/>
                  <a:pt x="4073477" y="3566811"/>
                  <a:pt x="4072572" y="3574407"/>
                </a:cubicBezTo>
                <a:lnTo>
                  <a:pt x="4072572" y="3574408"/>
                </a:lnTo>
                <a:cubicBezTo>
                  <a:pt x="4071667" y="3582004"/>
                  <a:pt x="4075716" y="3590053"/>
                  <a:pt x="4084670" y="3606817"/>
                </a:cubicBezTo>
                <a:cubicBezTo>
                  <a:pt x="4089052" y="3614819"/>
                  <a:pt x="4091718" y="3624725"/>
                  <a:pt x="4098196" y="3630632"/>
                </a:cubicBezTo>
                <a:lnTo>
                  <a:pt x="4115925" y="3654415"/>
                </a:lnTo>
                <a:lnTo>
                  <a:pt x="4118836" y="3665923"/>
                </a:lnTo>
                <a:lnTo>
                  <a:pt x="4122437" y="3680163"/>
                </a:lnTo>
                <a:lnTo>
                  <a:pt x="4118389" y="3734836"/>
                </a:lnTo>
                <a:lnTo>
                  <a:pt x="4118389" y="3734837"/>
                </a:lnTo>
                <a:cubicBezTo>
                  <a:pt x="4117437" y="3741315"/>
                  <a:pt x="4116103" y="3749125"/>
                  <a:pt x="4118771" y="3754652"/>
                </a:cubicBezTo>
                <a:lnTo>
                  <a:pt x="4125128" y="3789775"/>
                </a:lnTo>
                <a:lnTo>
                  <a:pt x="4110197" y="3822471"/>
                </a:lnTo>
                <a:cubicBezTo>
                  <a:pt x="4103149" y="3831901"/>
                  <a:pt x="4097529" y="3842045"/>
                  <a:pt x="4095862" y="3852618"/>
                </a:cubicBezTo>
                <a:lnTo>
                  <a:pt x="4095862" y="3852619"/>
                </a:lnTo>
                <a:lnTo>
                  <a:pt x="4096642" y="3868763"/>
                </a:lnTo>
                <a:lnTo>
                  <a:pt x="4105245" y="3885336"/>
                </a:lnTo>
                <a:lnTo>
                  <a:pt x="4105245" y="3885338"/>
                </a:lnTo>
                <a:cubicBezTo>
                  <a:pt x="4114961" y="3897721"/>
                  <a:pt x="4122367" y="3910318"/>
                  <a:pt x="4127626" y="3923124"/>
                </a:cubicBezTo>
                <a:lnTo>
                  <a:pt x="4137130" y="3962159"/>
                </a:lnTo>
                <a:lnTo>
                  <a:pt x="4121438" y="4043837"/>
                </a:lnTo>
                <a:lnTo>
                  <a:pt x="4121437" y="4043838"/>
                </a:lnTo>
                <a:cubicBezTo>
                  <a:pt x="4112674" y="4063841"/>
                  <a:pt x="4107292" y="4083701"/>
                  <a:pt x="4106316" y="4103824"/>
                </a:cubicBezTo>
                <a:lnTo>
                  <a:pt x="4106316" y="4103825"/>
                </a:lnTo>
                <a:lnTo>
                  <a:pt x="4108283" y="4134255"/>
                </a:lnTo>
                <a:lnTo>
                  <a:pt x="4117627" y="4165381"/>
                </a:lnTo>
                <a:lnTo>
                  <a:pt x="4117627" y="4165383"/>
                </a:lnTo>
                <a:lnTo>
                  <a:pt x="4121532" y="4192387"/>
                </a:lnTo>
                <a:lnTo>
                  <a:pt x="4121532" y="4192386"/>
                </a:lnTo>
                <a:cubicBezTo>
                  <a:pt x="4121628" y="4182766"/>
                  <a:pt x="4121056" y="4173479"/>
                  <a:pt x="4117627" y="4165382"/>
                </a:cubicBezTo>
                <a:lnTo>
                  <a:pt x="4117627" y="4165381"/>
                </a:lnTo>
                <a:lnTo>
                  <a:pt x="4106316" y="4103825"/>
                </a:lnTo>
                <a:lnTo>
                  <a:pt x="4121437" y="4043839"/>
                </a:lnTo>
                <a:lnTo>
                  <a:pt x="4121438" y="4043837"/>
                </a:lnTo>
                <a:lnTo>
                  <a:pt x="4134740" y="4002409"/>
                </a:lnTo>
                <a:lnTo>
                  <a:pt x="4137130" y="3962159"/>
                </a:lnTo>
                <a:lnTo>
                  <a:pt x="4137130" y="3962158"/>
                </a:lnTo>
                <a:cubicBezTo>
                  <a:pt x="4134868" y="3935726"/>
                  <a:pt x="4124677" y="3910103"/>
                  <a:pt x="4105245" y="3885337"/>
                </a:cubicBezTo>
                <a:lnTo>
                  <a:pt x="4105245" y="3885336"/>
                </a:lnTo>
                <a:lnTo>
                  <a:pt x="4095862" y="3852619"/>
                </a:lnTo>
                <a:lnTo>
                  <a:pt x="4110197" y="3822472"/>
                </a:lnTo>
                <a:cubicBezTo>
                  <a:pt x="4118389" y="3811613"/>
                  <a:pt x="4123533" y="3800896"/>
                  <a:pt x="4125128" y="3789776"/>
                </a:cubicBezTo>
                <a:lnTo>
                  <a:pt x="4125128" y="3789775"/>
                </a:lnTo>
                <a:cubicBezTo>
                  <a:pt x="4126724" y="3778654"/>
                  <a:pt x="4124771" y="3767129"/>
                  <a:pt x="4118771" y="3754651"/>
                </a:cubicBezTo>
                <a:lnTo>
                  <a:pt x="4118389" y="3734837"/>
                </a:lnTo>
                <a:lnTo>
                  <a:pt x="4122437" y="3680163"/>
                </a:lnTo>
                <a:lnTo>
                  <a:pt x="4122437" y="3680162"/>
                </a:lnTo>
                <a:lnTo>
                  <a:pt x="4118836" y="3665923"/>
                </a:lnTo>
                <a:lnTo>
                  <a:pt x="4115925" y="3654415"/>
                </a:lnTo>
                <a:lnTo>
                  <a:pt x="4115925" y="3654415"/>
                </a:lnTo>
                <a:lnTo>
                  <a:pt x="4115925" y="3654415"/>
                </a:lnTo>
                <a:cubicBezTo>
                  <a:pt x="4112115" y="3646122"/>
                  <a:pt x="4106436" y="3638156"/>
                  <a:pt x="4098196" y="3630631"/>
                </a:cubicBezTo>
                <a:cubicBezTo>
                  <a:pt x="4091718" y="3624724"/>
                  <a:pt x="4089052" y="3614818"/>
                  <a:pt x="4084670" y="3606816"/>
                </a:cubicBezTo>
                <a:cubicBezTo>
                  <a:pt x="4080193" y="3598434"/>
                  <a:pt x="4076942" y="3592231"/>
                  <a:pt x="4074924" y="3587173"/>
                </a:cubicBezTo>
                <a:lnTo>
                  <a:pt x="4072572" y="3574407"/>
                </a:lnTo>
                <a:lnTo>
                  <a:pt x="4077651" y="3562320"/>
                </a:lnTo>
                <a:cubicBezTo>
                  <a:pt x="4080586" y="3557715"/>
                  <a:pt x="4084765" y="3552190"/>
                  <a:pt x="4090194" y="3544713"/>
                </a:cubicBezTo>
                <a:cubicBezTo>
                  <a:pt x="4101624" y="3529090"/>
                  <a:pt x="4113245" y="3507563"/>
                  <a:pt x="4112293" y="3489467"/>
                </a:cubicBezTo>
                <a:cubicBezTo>
                  <a:pt x="4106579" y="3380305"/>
                  <a:pt x="4134011" y="3276480"/>
                  <a:pt x="4159920" y="3172654"/>
                </a:cubicBezTo>
                <a:cubicBezTo>
                  <a:pt x="4167922" y="3140649"/>
                  <a:pt x="4172160" y="3109025"/>
                  <a:pt x="4172375" y="3077401"/>
                </a:cubicBezTo>
                <a:lnTo>
                  <a:pt x="4172375" y="3077400"/>
                </a:lnTo>
                <a:cubicBezTo>
                  <a:pt x="4172589" y="3045776"/>
                  <a:pt x="4168779" y="3014152"/>
                  <a:pt x="4160682" y="2982147"/>
                </a:cubicBezTo>
                <a:lnTo>
                  <a:pt x="4157098" y="2947862"/>
                </a:lnTo>
                <a:lnTo>
                  <a:pt x="4157099" y="2947858"/>
                </a:lnTo>
                <a:lnTo>
                  <a:pt x="4165004" y="2903549"/>
                </a:lnTo>
                <a:lnTo>
                  <a:pt x="4181637" y="2848793"/>
                </a:lnTo>
                <a:cubicBezTo>
                  <a:pt x="4182970" y="2844316"/>
                  <a:pt x="4186256" y="2839982"/>
                  <a:pt x="4190328" y="2836172"/>
                </a:cubicBezTo>
                <a:close/>
                <a:moveTo>
                  <a:pt x="3705842" y="1508457"/>
                </a:moveTo>
                <a:lnTo>
                  <a:pt x="3677748" y="1596213"/>
                </a:lnTo>
                <a:cubicBezTo>
                  <a:pt x="3675271" y="1604978"/>
                  <a:pt x="3676796" y="1615836"/>
                  <a:pt x="3679653" y="1624980"/>
                </a:cubicBezTo>
                <a:cubicBezTo>
                  <a:pt x="3689369" y="1656223"/>
                  <a:pt x="3713754" y="1676036"/>
                  <a:pt x="3736234" y="1697753"/>
                </a:cubicBezTo>
                <a:cubicBezTo>
                  <a:pt x="3746141" y="1707279"/>
                  <a:pt x="3753189" y="1720423"/>
                  <a:pt x="3758903" y="1733188"/>
                </a:cubicBezTo>
                <a:cubicBezTo>
                  <a:pt x="3773574" y="1766335"/>
                  <a:pt x="3786718" y="1800246"/>
                  <a:pt x="3800624" y="1833775"/>
                </a:cubicBezTo>
                <a:cubicBezTo>
                  <a:pt x="3801958" y="1837013"/>
                  <a:pt x="3805387" y="1839679"/>
                  <a:pt x="3808245" y="1842158"/>
                </a:cubicBezTo>
                <a:cubicBezTo>
                  <a:pt x="3838346" y="1866922"/>
                  <a:pt x="3868635" y="1891497"/>
                  <a:pt x="3898736" y="1916454"/>
                </a:cubicBezTo>
                <a:cubicBezTo>
                  <a:pt x="3904450" y="1921216"/>
                  <a:pt x="3908642" y="1928076"/>
                  <a:pt x="3914166" y="1933219"/>
                </a:cubicBezTo>
                <a:cubicBezTo>
                  <a:pt x="3921786" y="1940459"/>
                  <a:pt x="3929027" y="1949603"/>
                  <a:pt x="3938171" y="1953413"/>
                </a:cubicBezTo>
                <a:cubicBezTo>
                  <a:pt x="3966936" y="1965224"/>
                  <a:pt x="3979320" y="1987894"/>
                  <a:pt x="3984654" y="2016469"/>
                </a:cubicBezTo>
                <a:cubicBezTo>
                  <a:pt x="3989607" y="2042570"/>
                  <a:pt x="3993799" y="2068669"/>
                  <a:pt x="3999513" y="2094578"/>
                </a:cubicBezTo>
                <a:cubicBezTo>
                  <a:pt x="4006371" y="2126201"/>
                  <a:pt x="4013801" y="2157636"/>
                  <a:pt x="4022184" y="2188879"/>
                </a:cubicBezTo>
                <a:cubicBezTo>
                  <a:pt x="4025804" y="2202404"/>
                  <a:pt x="4029994" y="2216692"/>
                  <a:pt x="4037424" y="2228314"/>
                </a:cubicBezTo>
                <a:cubicBezTo>
                  <a:pt x="4057999" y="2260890"/>
                  <a:pt x="4071905" y="2295753"/>
                  <a:pt x="4066381" y="2334044"/>
                </a:cubicBezTo>
                <a:cubicBezTo>
                  <a:pt x="4061999" y="2364715"/>
                  <a:pt x="4073239" y="2390434"/>
                  <a:pt x="4090766" y="2409485"/>
                </a:cubicBezTo>
                <a:cubicBezTo>
                  <a:pt x="4098720" y="2418154"/>
                  <a:pt x="4104233" y="2426976"/>
                  <a:pt x="4107867" y="2435912"/>
                </a:cubicBezTo>
                <a:lnTo>
                  <a:pt x="4113698" y="2463017"/>
                </a:lnTo>
                <a:lnTo>
                  <a:pt x="4105056" y="2518262"/>
                </a:lnTo>
                <a:lnTo>
                  <a:pt x="4105055" y="2518263"/>
                </a:lnTo>
                <a:cubicBezTo>
                  <a:pt x="4102388" y="2527789"/>
                  <a:pt x="4101244" y="2536456"/>
                  <a:pt x="4101411" y="2545005"/>
                </a:cubicBezTo>
                <a:lnTo>
                  <a:pt x="4101411" y="2545006"/>
                </a:lnTo>
                <a:cubicBezTo>
                  <a:pt x="4101577" y="2553555"/>
                  <a:pt x="4103054" y="2561985"/>
                  <a:pt x="4105625" y="2571034"/>
                </a:cubicBezTo>
                <a:cubicBezTo>
                  <a:pt x="4117627" y="2612945"/>
                  <a:pt x="4150204" y="2640950"/>
                  <a:pt x="4178779" y="2668001"/>
                </a:cubicBezTo>
                <a:cubicBezTo>
                  <a:pt x="4203164" y="2691054"/>
                  <a:pt x="4216880" y="2716963"/>
                  <a:pt x="4227170" y="2745348"/>
                </a:cubicBezTo>
                <a:lnTo>
                  <a:pt x="4227170" y="2745351"/>
                </a:lnTo>
                <a:lnTo>
                  <a:pt x="4233090" y="2778005"/>
                </a:lnTo>
                <a:lnTo>
                  <a:pt x="4232670" y="2785439"/>
                </a:lnTo>
                <a:lnTo>
                  <a:pt x="4222591" y="2811779"/>
                </a:lnTo>
                <a:lnTo>
                  <a:pt x="4222587" y="2811786"/>
                </a:lnTo>
                <a:lnTo>
                  <a:pt x="4222588" y="2811786"/>
                </a:lnTo>
                <a:lnTo>
                  <a:pt x="4222591" y="2811779"/>
                </a:lnTo>
                <a:lnTo>
                  <a:pt x="4232241" y="2793022"/>
                </a:lnTo>
                <a:lnTo>
                  <a:pt x="4232670" y="2785439"/>
                </a:lnTo>
                <a:lnTo>
                  <a:pt x="4233870" y="2782304"/>
                </a:lnTo>
                <a:lnTo>
                  <a:pt x="4233090" y="2778005"/>
                </a:lnTo>
                <a:lnTo>
                  <a:pt x="4233500" y="2770757"/>
                </a:lnTo>
                <a:lnTo>
                  <a:pt x="4227170" y="2745351"/>
                </a:lnTo>
                <a:lnTo>
                  <a:pt x="4227170" y="2745347"/>
                </a:lnTo>
                <a:cubicBezTo>
                  <a:pt x="4216880" y="2716962"/>
                  <a:pt x="4203164" y="2691053"/>
                  <a:pt x="4178779" y="2668000"/>
                </a:cubicBezTo>
                <a:cubicBezTo>
                  <a:pt x="4150204" y="2640949"/>
                  <a:pt x="4117627" y="2612944"/>
                  <a:pt x="4105625" y="2571033"/>
                </a:cubicBezTo>
                <a:lnTo>
                  <a:pt x="4101411" y="2545006"/>
                </a:lnTo>
                <a:lnTo>
                  <a:pt x="4105055" y="2518264"/>
                </a:lnTo>
                <a:lnTo>
                  <a:pt x="4105056" y="2518262"/>
                </a:lnTo>
                <a:lnTo>
                  <a:pt x="4111636" y="2490550"/>
                </a:lnTo>
                <a:lnTo>
                  <a:pt x="4113698" y="2463017"/>
                </a:lnTo>
                <a:lnTo>
                  <a:pt x="4113698" y="2463016"/>
                </a:lnTo>
                <a:cubicBezTo>
                  <a:pt x="4112817" y="2444776"/>
                  <a:pt x="4106674" y="2426821"/>
                  <a:pt x="4090766" y="2409484"/>
                </a:cubicBezTo>
                <a:cubicBezTo>
                  <a:pt x="4073239" y="2390433"/>
                  <a:pt x="4061999" y="2364714"/>
                  <a:pt x="4066381" y="2334043"/>
                </a:cubicBezTo>
                <a:cubicBezTo>
                  <a:pt x="4071905" y="2295752"/>
                  <a:pt x="4057999" y="2260889"/>
                  <a:pt x="4037424" y="2228313"/>
                </a:cubicBezTo>
                <a:cubicBezTo>
                  <a:pt x="4029994" y="2216691"/>
                  <a:pt x="4025804" y="2202403"/>
                  <a:pt x="4022184" y="2188878"/>
                </a:cubicBezTo>
                <a:cubicBezTo>
                  <a:pt x="4013801" y="2157635"/>
                  <a:pt x="4006371" y="2126200"/>
                  <a:pt x="3999513" y="2094577"/>
                </a:cubicBezTo>
                <a:cubicBezTo>
                  <a:pt x="3993799" y="2068668"/>
                  <a:pt x="3989607" y="2042569"/>
                  <a:pt x="3984654" y="2016468"/>
                </a:cubicBezTo>
                <a:cubicBezTo>
                  <a:pt x="3979320" y="1987893"/>
                  <a:pt x="3966936" y="1965223"/>
                  <a:pt x="3938171" y="1953412"/>
                </a:cubicBezTo>
                <a:cubicBezTo>
                  <a:pt x="3929027" y="1949602"/>
                  <a:pt x="3921786" y="1940458"/>
                  <a:pt x="3914166" y="1933218"/>
                </a:cubicBezTo>
                <a:cubicBezTo>
                  <a:pt x="3908642" y="1928075"/>
                  <a:pt x="3904450" y="1921215"/>
                  <a:pt x="3898736" y="1916453"/>
                </a:cubicBezTo>
                <a:cubicBezTo>
                  <a:pt x="3868635" y="1891496"/>
                  <a:pt x="3838346" y="1866921"/>
                  <a:pt x="3808245" y="1842157"/>
                </a:cubicBezTo>
                <a:cubicBezTo>
                  <a:pt x="3805387" y="1839678"/>
                  <a:pt x="3801958" y="1837012"/>
                  <a:pt x="3800624" y="1833774"/>
                </a:cubicBezTo>
                <a:cubicBezTo>
                  <a:pt x="3786718" y="1800245"/>
                  <a:pt x="3773575" y="1766334"/>
                  <a:pt x="3758903" y="1733187"/>
                </a:cubicBezTo>
                <a:cubicBezTo>
                  <a:pt x="3753189" y="1720422"/>
                  <a:pt x="3746141" y="1707278"/>
                  <a:pt x="3736235" y="1697752"/>
                </a:cubicBezTo>
                <a:cubicBezTo>
                  <a:pt x="3713755" y="1676035"/>
                  <a:pt x="3689369" y="1656222"/>
                  <a:pt x="3679653" y="1624979"/>
                </a:cubicBezTo>
                <a:cubicBezTo>
                  <a:pt x="3676797" y="1615835"/>
                  <a:pt x="3675272" y="1604977"/>
                  <a:pt x="3677749" y="1596212"/>
                </a:cubicBezTo>
                <a:close/>
                <a:moveTo>
                  <a:pt x="3724447" y="1459072"/>
                </a:moveTo>
                <a:lnTo>
                  <a:pt x="3724446" y="1459073"/>
                </a:lnTo>
                <a:lnTo>
                  <a:pt x="3715229" y="1481571"/>
                </a:lnTo>
                <a:close/>
                <a:moveTo>
                  <a:pt x="3743640" y="1268757"/>
                </a:moveTo>
                <a:cubicBezTo>
                  <a:pt x="3744092" y="1275401"/>
                  <a:pt x="3745664" y="1281688"/>
                  <a:pt x="3748807" y="1286069"/>
                </a:cubicBezTo>
                <a:cubicBezTo>
                  <a:pt x="3763380" y="1306929"/>
                  <a:pt x="3769620" y="1328552"/>
                  <a:pt x="3771144" y="1350627"/>
                </a:cubicBezTo>
                <a:lnTo>
                  <a:pt x="3765550" y="1413839"/>
                </a:lnTo>
                <a:lnTo>
                  <a:pt x="3771145" y="1350626"/>
                </a:lnTo>
                <a:cubicBezTo>
                  <a:pt x="3769620" y="1328551"/>
                  <a:pt x="3763381" y="1306929"/>
                  <a:pt x="3748807" y="1286068"/>
                </a:cubicBezTo>
                <a:close/>
                <a:moveTo>
                  <a:pt x="3685369" y="773034"/>
                </a:moveTo>
                <a:lnTo>
                  <a:pt x="3685369" y="773035"/>
                </a:lnTo>
                <a:cubicBezTo>
                  <a:pt x="3687655" y="800276"/>
                  <a:pt x="3690893" y="827329"/>
                  <a:pt x="3693369" y="854379"/>
                </a:cubicBezTo>
                <a:cubicBezTo>
                  <a:pt x="3695655" y="878956"/>
                  <a:pt x="3696417" y="903722"/>
                  <a:pt x="3724422" y="915343"/>
                </a:cubicBezTo>
                <a:cubicBezTo>
                  <a:pt x="3728804" y="917059"/>
                  <a:pt x="3732042" y="922773"/>
                  <a:pt x="3734900" y="927155"/>
                </a:cubicBezTo>
                <a:cubicBezTo>
                  <a:pt x="3778908" y="994785"/>
                  <a:pt x="3777764" y="1030980"/>
                  <a:pt x="3731280" y="1097087"/>
                </a:cubicBezTo>
                <a:cubicBezTo>
                  <a:pt x="3726518" y="1103945"/>
                  <a:pt x="3723088" y="1118613"/>
                  <a:pt x="3726898" y="1123185"/>
                </a:cubicBezTo>
                <a:cubicBezTo>
                  <a:pt x="3742710" y="1142617"/>
                  <a:pt x="3749759" y="1162953"/>
                  <a:pt x="3751617" y="1184028"/>
                </a:cubicBezTo>
                <a:cubicBezTo>
                  <a:pt x="3749759" y="1162953"/>
                  <a:pt x="3742711" y="1142616"/>
                  <a:pt x="3726899" y="1123184"/>
                </a:cubicBezTo>
                <a:cubicBezTo>
                  <a:pt x="3723089" y="1118612"/>
                  <a:pt x="3726519" y="1103944"/>
                  <a:pt x="3731281" y="1097086"/>
                </a:cubicBezTo>
                <a:cubicBezTo>
                  <a:pt x="3777765" y="1030979"/>
                  <a:pt x="3778909" y="994784"/>
                  <a:pt x="3734901" y="927154"/>
                </a:cubicBezTo>
                <a:cubicBezTo>
                  <a:pt x="3732043" y="922772"/>
                  <a:pt x="3728805" y="917058"/>
                  <a:pt x="3724423" y="915342"/>
                </a:cubicBezTo>
                <a:cubicBezTo>
                  <a:pt x="3696417" y="903721"/>
                  <a:pt x="3695655" y="878955"/>
                  <a:pt x="3693369" y="854378"/>
                </a:cubicBezTo>
                <a:close/>
                <a:moveTo>
                  <a:pt x="3740770" y="517850"/>
                </a:moveTo>
                <a:lnTo>
                  <a:pt x="3731852" y="556047"/>
                </a:lnTo>
                <a:cubicBezTo>
                  <a:pt x="3729756" y="564048"/>
                  <a:pt x="3724232" y="572622"/>
                  <a:pt x="3725374" y="580050"/>
                </a:cubicBezTo>
                <a:cubicBezTo>
                  <a:pt x="3728708" y="601578"/>
                  <a:pt x="3726279" y="622200"/>
                  <a:pt x="3721993" y="642537"/>
                </a:cubicBezTo>
                <a:lnTo>
                  <a:pt x="3709470" y="694927"/>
                </a:lnTo>
                <a:lnTo>
                  <a:pt x="3721994" y="642536"/>
                </a:lnTo>
                <a:cubicBezTo>
                  <a:pt x="3726280" y="622200"/>
                  <a:pt x="3728709" y="601577"/>
                  <a:pt x="3725375" y="580049"/>
                </a:cubicBezTo>
                <a:cubicBezTo>
                  <a:pt x="3724233" y="572621"/>
                  <a:pt x="3729757" y="564047"/>
                  <a:pt x="3731853" y="556046"/>
                </a:cubicBezTo>
                <a:close/>
                <a:moveTo>
                  <a:pt x="3754065" y="298168"/>
                </a:moveTo>
                <a:lnTo>
                  <a:pt x="3739283" y="313532"/>
                </a:lnTo>
                <a:lnTo>
                  <a:pt x="3739283" y="313532"/>
                </a:lnTo>
                <a:lnTo>
                  <a:pt x="3739282" y="313533"/>
                </a:lnTo>
                <a:cubicBezTo>
                  <a:pt x="3735090" y="316389"/>
                  <a:pt x="3737376" y="330298"/>
                  <a:pt x="3738710" y="338870"/>
                </a:cubicBezTo>
                <a:lnTo>
                  <a:pt x="3738716" y="338898"/>
                </a:lnTo>
                <a:lnTo>
                  <a:pt x="3748617" y="395639"/>
                </a:lnTo>
                <a:lnTo>
                  <a:pt x="3744807" y="367327"/>
                </a:lnTo>
                <a:lnTo>
                  <a:pt x="3738716" y="338898"/>
                </a:lnTo>
                <a:lnTo>
                  <a:pt x="3738711" y="338869"/>
                </a:lnTo>
                <a:cubicBezTo>
                  <a:pt x="3738044" y="334583"/>
                  <a:pt x="3737139" y="328963"/>
                  <a:pt x="3736925" y="324057"/>
                </a:cubicBezTo>
                <a:lnTo>
                  <a:pt x="3739283" y="313532"/>
                </a:lnTo>
                <a:close/>
                <a:moveTo>
                  <a:pt x="3761610" y="281567"/>
                </a:moveTo>
                <a:lnTo>
                  <a:pt x="3756715" y="295414"/>
                </a:lnTo>
                <a:lnTo>
                  <a:pt x="3756716" y="295414"/>
                </a:lnTo>
                <a:close/>
                <a:moveTo>
                  <a:pt x="3748290" y="24485"/>
                </a:moveTo>
                <a:lnTo>
                  <a:pt x="3746027" y="74128"/>
                </a:lnTo>
                <a:cubicBezTo>
                  <a:pt x="3746950" y="91491"/>
                  <a:pt x="3749260" y="108702"/>
                  <a:pt x="3751951" y="125860"/>
                </a:cubicBezTo>
                <a:lnTo>
                  <a:pt x="3756346" y="153386"/>
                </a:lnTo>
                <a:lnTo>
                  <a:pt x="3764619" y="228943"/>
                </a:lnTo>
                <a:lnTo>
                  <a:pt x="3760160" y="177270"/>
                </a:lnTo>
                <a:lnTo>
                  <a:pt x="3756346" y="153386"/>
                </a:lnTo>
                <a:lnTo>
                  <a:pt x="3756147" y="151568"/>
                </a:lnTo>
                <a:cubicBezTo>
                  <a:pt x="3751917" y="125875"/>
                  <a:pt x="3747412" y="100173"/>
                  <a:pt x="3746028" y="74128"/>
                </a:cubicBezTo>
                <a:close/>
                <a:moveTo>
                  <a:pt x="3745709" y="0"/>
                </a:moveTo>
                <a:lnTo>
                  <a:pt x="3748427" y="21485"/>
                </a:lnTo>
                <a:lnTo>
                  <a:pt x="3745709" y="0"/>
                </a:lnTo>
                <a:lnTo>
                  <a:pt x="4209817" y="0"/>
                </a:lnTo>
                <a:lnTo>
                  <a:pt x="4208690" y="2816"/>
                </a:lnTo>
                <a:cubicBezTo>
                  <a:pt x="4200308" y="21485"/>
                  <a:pt x="4197640" y="43011"/>
                  <a:pt x="4194592" y="63586"/>
                </a:cubicBezTo>
                <a:cubicBezTo>
                  <a:pt x="4189067" y="101307"/>
                  <a:pt x="4185637" y="139218"/>
                  <a:pt x="4180685" y="176938"/>
                </a:cubicBezTo>
                <a:cubicBezTo>
                  <a:pt x="4179541" y="184940"/>
                  <a:pt x="4177447" y="194084"/>
                  <a:pt x="4172683" y="200181"/>
                </a:cubicBezTo>
                <a:cubicBezTo>
                  <a:pt x="4140678" y="241900"/>
                  <a:pt x="4131725" y="292578"/>
                  <a:pt x="4134771" y="340773"/>
                </a:cubicBezTo>
                <a:cubicBezTo>
                  <a:pt x="4137060" y="378685"/>
                  <a:pt x="4138774" y="415834"/>
                  <a:pt x="4135536" y="453363"/>
                </a:cubicBezTo>
                <a:cubicBezTo>
                  <a:pt x="4135344" y="456221"/>
                  <a:pt x="4135726" y="460031"/>
                  <a:pt x="4137250" y="462125"/>
                </a:cubicBezTo>
                <a:cubicBezTo>
                  <a:pt x="4147346" y="475080"/>
                  <a:pt x="4148108" y="488606"/>
                  <a:pt x="4149822" y="505181"/>
                </a:cubicBezTo>
                <a:cubicBezTo>
                  <a:pt x="4152300" y="528614"/>
                  <a:pt x="4150584" y="550140"/>
                  <a:pt x="4146394" y="571859"/>
                </a:cubicBezTo>
                <a:cubicBezTo>
                  <a:pt x="4143346" y="587671"/>
                  <a:pt x="4137060" y="603672"/>
                  <a:pt x="4129057" y="617771"/>
                </a:cubicBezTo>
                <a:cubicBezTo>
                  <a:pt x="4117817" y="637391"/>
                  <a:pt x="4113437" y="656254"/>
                  <a:pt x="4128295" y="674922"/>
                </a:cubicBezTo>
                <a:cubicBezTo>
                  <a:pt x="4144108" y="695115"/>
                  <a:pt x="4138584" y="717976"/>
                  <a:pt x="4139154" y="740267"/>
                </a:cubicBezTo>
                <a:cubicBezTo>
                  <a:pt x="4139346" y="749981"/>
                  <a:pt x="4138964" y="760269"/>
                  <a:pt x="4141440" y="769604"/>
                </a:cubicBezTo>
                <a:cubicBezTo>
                  <a:pt x="4148490" y="796654"/>
                  <a:pt x="4159158" y="822755"/>
                  <a:pt x="4163920" y="850188"/>
                </a:cubicBezTo>
                <a:cubicBezTo>
                  <a:pt x="4166587" y="865429"/>
                  <a:pt x="4161824" y="882383"/>
                  <a:pt x="4158396" y="898197"/>
                </a:cubicBezTo>
                <a:cubicBezTo>
                  <a:pt x="4154776" y="914199"/>
                  <a:pt x="4149252" y="930010"/>
                  <a:pt x="4143536" y="945443"/>
                </a:cubicBezTo>
                <a:cubicBezTo>
                  <a:pt x="4139726" y="955919"/>
                  <a:pt x="4136106" y="967349"/>
                  <a:pt x="4129247" y="975732"/>
                </a:cubicBezTo>
                <a:cubicBezTo>
                  <a:pt x="4113627" y="994784"/>
                  <a:pt x="4110959" y="1014405"/>
                  <a:pt x="4119151" y="1036886"/>
                </a:cubicBezTo>
                <a:cubicBezTo>
                  <a:pt x="4120485" y="1040314"/>
                  <a:pt x="4120485" y="1044314"/>
                  <a:pt x="4120675" y="1048124"/>
                </a:cubicBezTo>
                <a:cubicBezTo>
                  <a:pt x="4124675" y="1109090"/>
                  <a:pt x="4127153" y="1170050"/>
                  <a:pt x="4133249" y="1230632"/>
                </a:cubicBezTo>
                <a:cubicBezTo>
                  <a:pt x="4135726" y="1255205"/>
                  <a:pt x="4146584" y="1278828"/>
                  <a:pt x="4153442" y="1303023"/>
                </a:cubicBezTo>
                <a:cubicBezTo>
                  <a:pt x="4154776" y="1307977"/>
                  <a:pt x="4156872" y="1313503"/>
                  <a:pt x="4155918" y="1318455"/>
                </a:cubicBezTo>
                <a:cubicBezTo>
                  <a:pt x="4146394" y="1372367"/>
                  <a:pt x="4160300" y="1422853"/>
                  <a:pt x="4178589" y="1472574"/>
                </a:cubicBezTo>
                <a:cubicBezTo>
                  <a:pt x="4180495" y="1477716"/>
                  <a:pt x="4179923" y="1484003"/>
                  <a:pt x="4179541" y="1489719"/>
                </a:cubicBezTo>
                <a:cubicBezTo>
                  <a:pt x="4178209" y="1505723"/>
                  <a:pt x="4171541" y="1523058"/>
                  <a:pt x="4175541" y="1537536"/>
                </a:cubicBezTo>
                <a:cubicBezTo>
                  <a:pt x="4186591" y="1576018"/>
                  <a:pt x="4199926" y="1614119"/>
                  <a:pt x="4216690" y="1650316"/>
                </a:cubicBezTo>
                <a:cubicBezTo>
                  <a:pt x="4233645" y="1687085"/>
                  <a:pt x="4247933" y="1721184"/>
                  <a:pt x="4230789" y="1763286"/>
                </a:cubicBezTo>
                <a:cubicBezTo>
                  <a:pt x="4223548" y="1781193"/>
                  <a:pt x="4228693" y="1804815"/>
                  <a:pt x="4230597" y="1825392"/>
                </a:cubicBezTo>
                <a:cubicBezTo>
                  <a:pt x="4232121" y="1840440"/>
                  <a:pt x="4240696" y="1854919"/>
                  <a:pt x="4240696" y="1869779"/>
                </a:cubicBezTo>
                <a:cubicBezTo>
                  <a:pt x="4240696" y="1909407"/>
                  <a:pt x="4250791" y="1944648"/>
                  <a:pt x="4271366" y="1978939"/>
                </a:cubicBezTo>
                <a:cubicBezTo>
                  <a:pt x="4279367" y="1992278"/>
                  <a:pt x="4274032" y="2013042"/>
                  <a:pt x="4276128" y="2030377"/>
                </a:cubicBezTo>
                <a:cubicBezTo>
                  <a:pt x="4278604" y="2048667"/>
                  <a:pt x="4280890" y="2067524"/>
                  <a:pt x="4286418" y="2085053"/>
                </a:cubicBezTo>
                <a:cubicBezTo>
                  <a:pt x="4300895" y="2130392"/>
                  <a:pt x="4317278" y="2175162"/>
                  <a:pt x="4332518" y="2220311"/>
                </a:cubicBezTo>
                <a:cubicBezTo>
                  <a:pt x="4345093" y="2257458"/>
                  <a:pt x="4335186" y="2294038"/>
                  <a:pt x="4329853" y="2330805"/>
                </a:cubicBezTo>
                <a:cubicBezTo>
                  <a:pt x="4326422" y="2353858"/>
                  <a:pt x="4318230" y="2375382"/>
                  <a:pt x="4330422" y="2401291"/>
                </a:cubicBezTo>
                <a:cubicBezTo>
                  <a:pt x="4342044" y="2426058"/>
                  <a:pt x="4339377" y="2457491"/>
                  <a:pt x="4345663" y="2485306"/>
                </a:cubicBezTo>
                <a:cubicBezTo>
                  <a:pt x="4350997" y="2508741"/>
                  <a:pt x="4359572" y="2531408"/>
                  <a:pt x="4367953" y="2554078"/>
                </a:cubicBezTo>
                <a:cubicBezTo>
                  <a:pt x="4379384" y="2584941"/>
                  <a:pt x="4391384" y="2615420"/>
                  <a:pt x="4385670" y="2649142"/>
                </a:cubicBezTo>
                <a:cubicBezTo>
                  <a:pt x="4379192" y="2687435"/>
                  <a:pt x="4403577" y="2713722"/>
                  <a:pt x="4419771" y="2743825"/>
                </a:cubicBezTo>
                <a:cubicBezTo>
                  <a:pt x="4430819" y="2764589"/>
                  <a:pt x="4439012" y="2787258"/>
                  <a:pt x="4445870" y="2809929"/>
                </a:cubicBezTo>
                <a:cubicBezTo>
                  <a:pt x="4454824" y="2840218"/>
                  <a:pt x="4460158" y="2871461"/>
                  <a:pt x="4468921" y="2901942"/>
                </a:cubicBezTo>
                <a:cubicBezTo>
                  <a:pt x="4482065" y="2948046"/>
                  <a:pt x="4492353" y="2994721"/>
                  <a:pt x="4485113" y="3042727"/>
                </a:cubicBezTo>
                <a:cubicBezTo>
                  <a:pt x="4481875" y="3064826"/>
                  <a:pt x="4482065" y="3085402"/>
                  <a:pt x="4486829" y="3107499"/>
                </a:cubicBezTo>
                <a:cubicBezTo>
                  <a:pt x="4494639" y="3143694"/>
                  <a:pt x="4495592" y="3180843"/>
                  <a:pt x="4524738" y="3209992"/>
                </a:cubicBezTo>
                <a:cubicBezTo>
                  <a:pt x="4535027" y="3220279"/>
                  <a:pt x="4537693" y="3238757"/>
                  <a:pt x="4543028" y="3253808"/>
                </a:cubicBezTo>
                <a:cubicBezTo>
                  <a:pt x="4549315" y="3271144"/>
                  <a:pt x="4546075" y="3283907"/>
                  <a:pt x="4527787" y="3293243"/>
                </a:cubicBezTo>
                <a:cubicBezTo>
                  <a:pt x="4519596" y="3297433"/>
                  <a:pt x="4511594" y="3309436"/>
                  <a:pt x="4510260" y="3318770"/>
                </a:cubicBezTo>
                <a:cubicBezTo>
                  <a:pt x="4506260" y="3346775"/>
                  <a:pt x="4512166" y="3372494"/>
                  <a:pt x="4525122" y="3399545"/>
                </a:cubicBezTo>
                <a:cubicBezTo>
                  <a:pt x="4537313" y="3424882"/>
                  <a:pt x="4535979" y="3456507"/>
                  <a:pt x="4540741" y="3485274"/>
                </a:cubicBezTo>
                <a:cubicBezTo>
                  <a:pt x="4544171" y="3505656"/>
                  <a:pt x="4551219" y="3526041"/>
                  <a:pt x="4551219" y="3546616"/>
                </a:cubicBezTo>
                <a:cubicBezTo>
                  <a:pt x="4551219" y="3572145"/>
                  <a:pt x="4545123" y="3597481"/>
                  <a:pt x="4542837" y="3623200"/>
                </a:cubicBezTo>
                <a:cubicBezTo>
                  <a:pt x="4540933" y="3643203"/>
                  <a:pt x="4541695" y="3663588"/>
                  <a:pt x="4539409" y="3683590"/>
                </a:cubicBezTo>
                <a:cubicBezTo>
                  <a:pt x="4537693" y="3699975"/>
                  <a:pt x="4533313" y="3716167"/>
                  <a:pt x="4529694" y="3732360"/>
                </a:cubicBezTo>
                <a:cubicBezTo>
                  <a:pt x="4528359" y="3738266"/>
                  <a:pt x="4523214" y="3744172"/>
                  <a:pt x="4523976" y="3749505"/>
                </a:cubicBezTo>
                <a:cubicBezTo>
                  <a:pt x="4532169" y="3802466"/>
                  <a:pt x="4495592" y="3840568"/>
                  <a:pt x="4479399" y="3885337"/>
                </a:cubicBezTo>
                <a:cubicBezTo>
                  <a:pt x="4462252" y="3932393"/>
                  <a:pt x="4435964" y="3977924"/>
                  <a:pt x="4443774" y="4030502"/>
                </a:cubicBezTo>
                <a:cubicBezTo>
                  <a:pt x="4448536" y="4062317"/>
                  <a:pt x="4459586" y="4092988"/>
                  <a:pt x="4466255" y="4124613"/>
                </a:cubicBezTo>
                <a:cubicBezTo>
                  <a:pt x="4468541" y="4135853"/>
                  <a:pt x="4468159" y="4148426"/>
                  <a:pt x="4465873" y="4159666"/>
                </a:cubicBezTo>
                <a:cubicBezTo>
                  <a:pt x="4455394" y="4213960"/>
                  <a:pt x="4453871" y="4267492"/>
                  <a:pt x="4471017" y="4320836"/>
                </a:cubicBezTo>
                <a:cubicBezTo>
                  <a:pt x="4473875" y="4329978"/>
                  <a:pt x="4476541" y="4339694"/>
                  <a:pt x="4476541" y="4349221"/>
                </a:cubicBezTo>
                <a:cubicBezTo>
                  <a:pt x="4476541" y="4401418"/>
                  <a:pt x="4472541" y="4452664"/>
                  <a:pt x="4453871" y="4502578"/>
                </a:cubicBezTo>
                <a:cubicBezTo>
                  <a:pt x="4447584" y="4519342"/>
                  <a:pt x="4451584" y="4539727"/>
                  <a:pt x="4450060" y="4558206"/>
                </a:cubicBezTo>
                <a:cubicBezTo>
                  <a:pt x="4448728" y="4575350"/>
                  <a:pt x="4448156" y="4592877"/>
                  <a:pt x="4443774" y="4609451"/>
                </a:cubicBezTo>
                <a:cubicBezTo>
                  <a:pt x="4437298" y="4633646"/>
                  <a:pt x="4436536" y="4656125"/>
                  <a:pt x="4442250" y="4681082"/>
                </a:cubicBezTo>
                <a:cubicBezTo>
                  <a:pt x="4447584" y="4704894"/>
                  <a:pt x="4444919" y="4730613"/>
                  <a:pt x="4445108" y="4755380"/>
                </a:cubicBezTo>
                <a:cubicBezTo>
                  <a:pt x="4445298" y="4783003"/>
                  <a:pt x="4445488" y="4810626"/>
                  <a:pt x="4444537" y="4838249"/>
                </a:cubicBezTo>
                <a:cubicBezTo>
                  <a:pt x="4444156" y="4849299"/>
                  <a:pt x="4436536" y="4861872"/>
                  <a:pt x="4439584" y="4871018"/>
                </a:cubicBezTo>
                <a:cubicBezTo>
                  <a:pt x="4449870" y="4900545"/>
                  <a:pt x="4437488" y="4930074"/>
                  <a:pt x="4443012" y="4959601"/>
                </a:cubicBezTo>
                <a:cubicBezTo>
                  <a:pt x="4445870" y="4974081"/>
                  <a:pt x="4438060" y="4990464"/>
                  <a:pt x="4437298" y="5006085"/>
                </a:cubicBezTo>
                <a:cubicBezTo>
                  <a:pt x="4435964" y="5031613"/>
                  <a:pt x="4436536" y="5057140"/>
                  <a:pt x="4436154" y="5082669"/>
                </a:cubicBezTo>
                <a:cubicBezTo>
                  <a:pt x="4435964" y="5091051"/>
                  <a:pt x="4435203" y="5099244"/>
                  <a:pt x="4434819" y="5107626"/>
                </a:cubicBezTo>
                <a:cubicBezTo>
                  <a:pt x="4434439" y="5115056"/>
                  <a:pt x="4432725" y="5122866"/>
                  <a:pt x="4434057" y="5129915"/>
                </a:cubicBezTo>
                <a:cubicBezTo>
                  <a:pt x="4438822" y="5155444"/>
                  <a:pt x="4446632" y="5180590"/>
                  <a:pt x="4449680" y="5206307"/>
                </a:cubicBezTo>
                <a:cubicBezTo>
                  <a:pt x="4452346" y="5228596"/>
                  <a:pt x="4448728" y="5251649"/>
                  <a:pt x="4450632" y="5274128"/>
                </a:cubicBezTo>
                <a:cubicBezTo>
                  <a:pt x="4453871" y="5313753"/>
                  <a:pt x="4459586" y="5353378"/>
                  <a:pt x="4463207" y="5393004"/>
                </a:cubicBezTo>
                <a:cubicBezTo>
                  <a:pt x="4463968" y="5401578"/>
                  <a:pt x="4459204" y="5410530"/>
                  <a:pt x="4458824" y="5419294"/>
                </a:cubicBezTo>
                <a:cubicBezTo>
                  <a:pt x="4457872" y="5446727"/>
                  <a:pt x="4457680" y="5474160"/>
                  <a:pt x="4457110" y="5501593"/>
                </a:cubicBezTo>
                <a:cubicBezTo>
                  <a:pt x="4456918" y="5517214"/>
                  <a:pt x="4457490" y="5533026"/>
                  <a:pt x="4455776" y="5548459"/>
                </a:cubicBezTo>
                <a:cubicBezTo>
                  <a:pt x="4453490" y="5568841"/>
                  <a:pt x="4450060" y="5587320"/>
                  <a:pt x="4464920" y="5606371"/>
                </a:cubicBezTo>
                <a:cubicBezTo>
                  <a:pt x="4487972" y="5635710"/>
                  <a:pt x="4479018" y="5673049"/>
                  <a:pt x="4484351" y="5706958"/>
                </a:cubicBezTo>
                <a:cubicBezTo>
                  <a:pt x="4485685" y="5715722"/>
                  <a:pt x="4485875" y="5724677"/>
                  <a:pt x="4487399" y="5733439"/>
                </a:cubicBezTo>
                <a:cubicBezTo>
                  <a:pt x="4490257" y="5749633"/>
                  <a:pt x="4493495" y="5765634"/>
                  <a:pt x="4496736" y="5781829"/>
                </a:cubicBezTo>
                <a:cubicBezTo>
                  <a:pt x="4497306" y="5784685"/>
                  <a:pt x="4497498" y="5787923"/>
                  <a:pt x="4498450" y="5790591"/>
                </a:cubicBezTo>
                <a:cubicBezTo>
                  <a:pt x="4506450" y="5815168"/>
                  <a:pt x="4515594" y="5839360"/>
                  <a:pt x="4522072" y="5864317"/>
                </a:cubicBezTo>
                <a:cubicBezTo>
                  <a:pt x="4525311" y="5876510"/>
                  <a:pt x="4525693" y="5890036"/>
                  <a:pt x="4523976" y="5902609"/>
                </a:cubicBezTo>
                <a:cubicBezTo>
                  <a:pt x="4519024" y="5939376"/>
                  <a:pt x="4516928" y="5975763"/>
                  <a:pt x="4524168" y="6012722"/>
                </a:cubicBezTo>
                <a:cubicBezTo>
                  <a:pt x="4527025" y="6027391"/>
                  <a:pt x="4522263" y="6043775"/>
                  <a:pt x="4520548" y="6059396"/>
                </a:cubicBezTo>
                <a:cubicBezTo>
                  <a:pt x="4515976" y="6096735"/>
                  <a:pt x="4511022" y="6134074"/>
                  <a:pt x="4506642" y="6171604"/>
                </a:cubicBezTo>
                <a:cubicBezTo>
                  <a:pt x="4503975" y="6195036"/>
                  <a:pt x="4502450" y="6218659"/>
                  <a:pt x="4499785" y="6242092"/>
                </a:cubicBezTo>
                <a:cubicBezTo>
                  <a:pt x="4496544" y="6269143"/>
                  <a:pt x="4491591" y="6296004"/>
                  <a:pt x="4488923" y="6323057"/>
                </a:cubicBezTo>
                <a:cubicBezTo>
                  <a:pt x="4485875" y="6353918"/>
                  <a:pt x="4485305" y="6384971"/>
                  <a:pt x="4482065" y="6415832"/>
                </a:cubicBezTo>
                <a:cubicBezTo>
                  <a:pt x="4475779" y="6472224"/>
                  <a:pt x="4468349" y="6528423"/>
                  <a:pt x="4461300" y="6584811"/>
                </a:cubicBezTo>
                <a:cubicBezTo>
                  <a:pt x="4454442" y="6639487"/>
                  <a:pt x="4448346" y="6694163"/>
                  <a:pt x="4439775" y="6748457"/>
                </a:cubicBezTo>
                <a:cubicBezTo>
                  <a:pt x="4436154" y="6771318"/>
                  <a:pt x="4426247" y="6793034"/>
                  <a:pt x="4420723" y="6815515"/>
                </a:cubicBezTo>
                <a:lnTo>
                  <a:pt x="4411023" y="6858000"/>
                </a:lnTo>
                <a:lnTo>
                  <a:pt x="4238770" y="6858000"/>
                </a:lnTo>
                <a:lnTo>
                  <a:pt x="0" y="6858000"/>
                </a:lnTo>
                <a:lnTo>
                  <a:pt x="0" y="1"/>
                </a:lnTo>
                <a:close/>
              </a:path>
            </a:pathLst>
          </a:custGeom>
        </p:spPr>
      </p:pic>
      <p:grpSp>
        <p:nvGrpSpPr>
          <p:cNvPr id="191" name="Group 10">
            <a:extLst>
              <a:ext uri="{FF2B5EF4-FFF2-40B4-BE49-F238E27FC236}">
                <a16:creationId xmlns:a16="http://schemas.microsoft.com/office/drawing/2014/main" id="{A7900967-84CA-47B4-9F1C-E787BAC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AB3C749-6482-440B-9386-94091006D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2" name="Freeform: Shape 12">
              <a:extLst>
                <a:ext uri="{FF2B5EF4-FFF2-40B4-BE49-F238E27FC236}">
                  <a16:creationId xmlns:a16="http://schemas.microsoft.com/office/drawing/2014/main" id="{3C5C6B36-2238-4BBF-87F8-B1B3F5DD5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2779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6F41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DE24E54-BD7B-48BA-B81F-3BE90B2B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Schrijven</a:t>
            </a: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go, go, go</a:t>
            </a:r>
            <a:b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20 </a:t>
            </a:r>
            <a:r>
              <a:rPr lang="en-US" sz="2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minuten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1683830A-00CF-4DD6-882A-DD8327EBC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0438" y="961812"/>
            <a:ext cx="5864523" cy="493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95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6BE1C2D-BFB9-4747-AA69-F97388ED8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bg1"/>
                </a:solidFill>
              </a:rPr>
              <a:t>Delen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57EDB0B-B468-46A9-98EC-6C789FE5CC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10" r="7688" b="1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57" name="Freeform: Shape 18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58" name="Freeform: Shape 19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FB141D-B451-4C16-A574-6BAF72ED0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bg1"/>
                </a:solidFill>
              </a:rPr>
              <a:t>Lees elkaars verhaal in stilte. </a:t>
            </a:r>
            <a:r>
              <a:rPr lang="nl-NL" dirty="0">
                <a:solidFill>
                  <a:schemeClr val="bg1"/>
                </a:solidFill>
              </a:rPr>
              <a:t>Je docent vraagt straks of iemand zijn verhaal spannend wil voorlezen. </a:t>
            </a:r>
          </a:p>
        </p:txBody>
      </p:sp>
      <p:grpSp>
        <p:nvGrpSpPr>
          <p:cNvPr id="22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24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25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26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1809127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Office PowerPoint</Application>
  <PresentationFormat>Breedbeeld</PresentationFormat>
  <Paragraphs>14</Paragraphs>
  <Slides>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sanfrancisco</vt:lpstr>
      <vt:lpstr>Kantoorthema</vt:lpstr>
      <vt:lpstr>De trap kraakt</vt:lpstr>
      <vt:lpstr>Hoe was het?</vt:lpstr>
      <vt:lpstr>Je krijgt drie verhaalfragmenten</vt:lpstr>
      <vt:lpstr>Bekijk de filmpjes die je docent je laat zien en schrijf in je mapje weer de do’s en don’ts van een spannend verhaalfragment</vt:lpstr>
      <vt:lpstr>Lees snel je tekst van de vorige les</vt:lpstr>
      <vt:lpstr>Schrijven, go, go, go 20 minuten</vt:lpstr>
      <vt:lpstr>Delen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Een verhaal schrijven!</dc:title>
  <dc:creator>Anouk ten Peze</dc:creator>
  <cp:lastModifiedBy>Anouk ten Peze</cp:lastModifiedBy>
  <cp:revision>10</cp:revision>
  <dcterms:created xsi:type="dcterms:W3CDTF">2019-05-21T19:42:13Z</dcterms:created>
  <dcterms:modified xsi:type="dcterms:W3CDTF">2021-11-16T18:20:37Z</dcterms:modified>
</cp:coreProperties>
</file>