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6BF590-95B9-4D56-A41F-D63AE8BF8A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Het perspectief kleurt wat we zien!</a:t>
            </a:r>
            <a:endParaRPr lang="en-GB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1DB9EBA-E541-4196-865A-D1F1FFC249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6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3262980-E907-4930-9E6E-3DC2025CE75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D53EBD-B361-45AD-8ABF-9270B20B4AF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DA1A4CE7-6399-4B37-ACE2-CFC4B4077B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Tijdelijke aanduiding voor inhoud 3">
            <a:extLst>
              <a:ext uri="{FF2B5EF4-FFF2-40B4-BE49-F238E27FC236}">
                <a16:creationId xmlns:a16="http://schemas.microsoft.com/office/drawing/2014/main" id="{812A03C7-2073-4D38-BF5E-6B4896663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596"/>
          <a:stretch/>
        </p:blipFill>
        <p:spPr>
          <a:xfrm>
            <a:off x="4619543" y="640080"/>
            <a:ext cx="6953577" cy="525277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1ECEE8C-914B-4C87-932E-2613FB75C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nl-NL" dirty="0"/>
              <a:t>Luister goed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r>
              <a:rPr lang="en-US" dirty="0" err="1"/>
              <a:t>Vanuit</a:t>
            </a:r>
            <a:r>
              <a:rPr lang="en-US" dirty="0"/>
              <a:t> </a:t>
            </a:r>
            <a:r>
              <a:rPr lang="en-US" dirty="0" err="1"/>
              <a:t>wie</a:t>
            </a:r>
            <a:r>
              <a:rPr lang="en-US" dirty="0"/>
              <a:t>/wat is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geschreven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19322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6C6603D-F559-4CD2-92AB-1C1608E3709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626823D-DFE6-40EE-8390-15294703457A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36169" y="228600"/>
            <a:ext cx="2851523" cy="6638625"/>
            <a:chOff x="2487613" y="285750"/>
            <a:chExt cx="2428875" cy="5654676"/>
          </a:xfrm>
        </p:grpSpPr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9A748F2D-3B04-421B-8CF2-85B02451E23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0E0CD625-9843-4CBA-AE20-F77A570D0D55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1584CFB2-3C57-452D-A8FB-283C7E59E25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C5CA8D5B-1238-40FD-929C-24CE695AB3D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38CC8E9A-4F38-44E4-8016-02C78D835D2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3BDD9571-5E58-4A40-BB70-955B240AAAE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8C0AD104-D536-405B-BB48-04A288DE4CD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DD2DD80C-AA7F-4DC4-BA33-7AC299486A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94DF08EF-B38F-4A3D-AE86-E66B1B29081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A9E3C539-616D-42B8-9CCA-6E62912D44C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B358F3D5-A6C3-4EC6-8A57-13B540F6F3D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F33B0A16-07AB-4714-8541-B3FD5C19B72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5CFEE97-104F-4C6A-BC32-969B7FC67C69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77117" y="-786"/>
            <a:ext cx="2356675" cy="6854040"/>
            <a:chOff x="6627813" y="194833"/>
            <a:chExt cx="1952625" cy="5678918"/>
          </a:xfrm>
        </p:grpSpPr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5F5C205A-FBE0-4743-9A10-437B717EFE1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D8EA3A91-3BDE-4898-9C30-D3B19657899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0804A085-EA39-456A-B252-E03880C0AE7D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86FE8820-E875-42D5-BCC8-280F1609485E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5593C9A-974A-4548-A8D0-56F7D000AE4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5048E3C3-EE97-466B-BFC3-B5B6687ECA8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82C4C1E9-C441-4323-A58D-F25DC815618E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D5902061-12F9-4E18-8FEB-3B7A082F0F9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6C193F93-9275-457C-AD19-1ED4C3920A73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4E6EF589-5986-4450-944F-F468B166ABF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F47DE2F2-B1F9-490E-A3E8-A4260D16900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A5645545-35A4-4F7F-A801-B8D41EEC7266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027C296A-0617-4D21-AF6B-358A10ABDA6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5704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Freeform 11">
            <a:extLst>
              <a:ext uri="{FF2B5EF4-FFF2-40B4-BE49-F238E27FC236}">
                <a16:creationId xmlns:a16="http://schemas.microsoft.com/office/drawing/2014/main" id="{4D8B6B03-4DCB-4178-B843-7DCD120398D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4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11" name="Tijdelijke aanduiding voor inhoud 6">
            <a:extLst>
              <a:ext uri="{FF2B5EF4-FFF2-40B4-BE49-F238E27FC236}">
                <a16:creationId xmlns:a16="http://schemas.microsoft.com/office/drawing/2014/main" id="{0A5AC57B-228E-4259-956D-4222BB33F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4" b="1281"/>
          <a:stretch/>
        </p:blipFill>
        <p:spPr>
          <a:xfrm>
            <a:off x="-2650" y="10"/>
            <a:ext cx="4646985" cy="342899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69019E44-9053-488E-97DD-8CC905659E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30" r="15331" b="1"/>
          <a:stretch/>
        </p:blipFill>
        <p:spPr>
          <a:xfrm>
            <a:off x="-1552" y="3429000"/>
            <a:ext cx="4646985" cy="3429000"/>
          </a:xfrm>
          <a:prstGeom prst="rect">
            <a:avLst/>
          </a:prstGeom>
        </p:spPr>
      </p:pic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BDA9979-0841-4105-9C70-00F46A1C427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  <a:endCxn id="33" idx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6934" y="3429000"/>
            <a:ext cx="4662638" cy="0"/>
          </a:xfrm>
          <a:prstGeom prst="line">
            <a:avLst/>
          </a:prstGeom>
          <a:ln w="508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8902CF6B-CE43-4890-8748-EEB543D2F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096" y="624110"/>
            <a:ext cx="5021516" cy="1280890"/>
          </a:xfrm>
        </p:spPr>
        <p:txBody>
          <a:bodyPr>
            <a:normAutofit/>
          </a:bodyPr>
          <a:lstStyle/>
          <a:p>
            <a:r>
              <a:rPr lang="nl-NL" dirty="0"/>
              <a:t>Taalgebruik en perspectief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6438191" y="2133600"/>
            <a:ext cx="5066419" cy="3777622"/>
          </a:xfrm>
        </p:spPr>
        <p:txBody>
          <a:bodyPr>
            <a:normAutofit/>
          </a:bodyPr>
          <a:lstStyle/>
          <a:p>
            <a:r>
              <a:rPr lang="en-US" dirty="0"/>
              <a:t>Hoe </a:t>
            </a:r>
            <a:r>
              <a:rPr lang="en-US" dirty="0" err="1"/>
              <a:t>iemand</a:t>
            </a:r>
            <a:r>
              <a:rPr lang="en-US" dirty="0"/>
              <a:t> </a:t>
            </a:r>
            <a:r>
              <a:rPr lang="en-US" dirty="0" err="1"/>
              <a:t>iets</a:t>
            </a:r>
            <a:r>
              <a:rPr lang="en-US" dirty="0"/>
              <a:t> </a:t>
            </a:r>
            <a:r>
              <a:rPr lang="en-US" dirty="0" err="1"/>
              <a:t>ziet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ergens</a:t>
            </a:r>
            <a:r>
              <a:rPr lang="en-US" dirty="0"/>
              <a:t> over </a:t>
            </a:r>
            <a:r>
              <a:rPr lang="en-US" dirty="0" err="1"/>
              <a:t>denkt</a:t>
            </a:r>
            <a:r>
              <a:rPr lang="en-US" dirty="0"/>
              <a:t> </a:t>
            </a:r>
            <a:r>
              <a:rPr lang="en-US" dirty="0" err="1"/>
              <a:t>heeft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met wat </a:t>
            </a:r>
            <a:r>
              <a:rPr lang="en-US" dirty="0" err="1"/>
              <a:t>hij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heft </a:t>
            </a:r>
            <a:r>
              <a:rPr lang="en-US" dirty="0" err="1"/>
              <a:t>meegemaakt</a:t>
            </a:r>
            <a:endParaRPr lang="en-US" dirty="0"/>
          </a:p>
          <a:p>
            <a:r>
              <a:rPr lang="en-US" dirty="0" err="1"/>
              <a:t>Komt</a:t>
            </a:r>
            <a:r>
              <a:rPr lang="en-US" dirty="0"/>
              <a:t> tot </a:t>
            </a:r>
            <a:r>
              <a:rPr lang="en-US" dirty="0" err="1"/>
              <a:t>uiting</a:t>
            </a:r>
            <a:r>
              <a:rPr lang="en-US" dirty="0"/>
              <a:t> OOK in het TAALGEBRUIK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56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4DC807-48C2-4F0B-BBDC-4A5569A90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we </a:t>
            </a:r>
            <a:r>
              <a:rPr lang="en-US" dirty="0" err="1"/>
              <a:t>eerder</a:t>
            </a:r>
            <a:r>
              <a:rPr lang="en-US" dirty="0"/>
              <a:t> </a:t>
            </a:r>
            <a:r>
              <a:rPr lang="en-US" dirty="0" err="1"/>
              <a:t>tegengekomen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moest</a:t>
            </a:r>
            <a:r>
              <a:rPr lang="en-US" dirty="0"/>
              <a:t> </a:t>
            </a:r>
            <a:r>
              <a:rPr lang="en-US" dirty="0" err="1"/>
              <a:t>kiezen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personage?</a:t>
            </a:r>
            <a:br>
              <a:rPr lang="en-US" dirty="0"/>
            </a:br>
            <a:endParaRPr lang="en-GB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FEC1A2E-BC40-4B0A-9096-A41F3FE01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3200" dirty="0"/>
              <a:t>Kies uit je drie verhalen 1 gebeurtenis, of verzin een nieuwe gebeurtenis</a:t>
            </a:r>
          </a:p>
          <a:p>
            <a:r>
              <a:rPr lang="nl-NL" sz="3200" dirty="0"/>
              <a:t>Kies 3 perspectieven/personages van waaruit je deze gebeurtenis beschrijft</a:t>
            </a:r>
          </a:p>
          <a:p>
            <a:r>
              <a:rPr lang="nl-NL" sz="3200" dirty="0"/>
              <a:t>Maak bij ieder personage een woordweb</a:t>
            </a:r>
          </a:p>
          <a:p>
            <a:r>
              <a:rPr lang="nl-NL" sz="3200" dirty="0"/>
              <a:t>5 minuten: go, go, go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33642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948A35-6D86-4865-B5BE-6AE22DE4D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Wissel even uit geef feedback: kun je nog iets bedenken, aanvullen?</a:t>
            </a:r>
            <a:endParaRPr lang="en-GB" dirty="0"/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FCE16E93-25D8-4011-BA80-8771866BFE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1107" y="2133600"/>
            <a:ext cx="7071611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730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3262980-E907-4930-9E6E-3DC2025CE75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D53EBD-B361-45AD-8ABF-9270B20B4AF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DA1A4CE7-6399-4B37-ACE2-CFC4B4077B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Tijdelijke aanduiding voor inhoud 3">
            <a:extLst>
              <a:ext uri="{FF2B5EF4-FFF2-40B4-BE49-F238E27FC236}">
                <a16:creationId xmlns:a16="http://schemas.microsoft.com/office/drawing/2014/main" id="{55C702B6-F63D-4468-B1D7-7140AFFC8D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35" r="9628"/>
          <a:stretch/>
        </p:blipFill>
        <p:spPr>
          <a:xfrm>
            <a:off x="4619543" y="640080"/>
            <a:ext cx="6953577" cy="525277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5087C2C-E307-4740-AE10-13653F978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l-NL" sz="2000"/>
              <a:t>Schrijf je verhaal/verhaalfragment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321952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76E761-6FC6-4E94-954B-F28817DE6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Lees elkaars verhaal en schrijf een tip/top op</a:t>
            </a:r>
            <a:endParaRPr lang="en-GB" dirty="0"/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27F68211-4097-452D-9814-086EC5F05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5735" y="2479224"/>
            <a:ext cx="5711483" cy="262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568288"/>
      </p:ext>
    </p:extLst>
  </p:cSld>
  <p:clrMapOvr>
    <a:masterClrMapping/>
  </p:clrMapOvr>
</p:sld>
</file>

<file path=ppt/theme/theme1.xml><?xml version="1.0" encoding="utf-8"?>
<a:theme xmlns:a="http://schemas.openxmlformats.org/drawingml/2006/main" name="Sliert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274</TotalTime>
  <Words>125</Words>
  <Application>Microsoft Office PowerPoint</Application>
  <PresentationFormat>Breedbeeld</PresentationFormat>
  <Paragraphs>14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Sliert</vt:lpstr>
      <vt:lpstr>Het perspectief kleurt wat we zien!</vt:lpstr>
      <vt:lpstr>Luister goed</vt:lpstr>
      <vt:lpstr>Taalgebruik en perspectief</vt:lpstr>
      <vt:lpstr>Waar zijn we eerder tegengekomen dat je moest kiezen uit een personage? </vt:lpstr>
      <vt:lpstr>Wissel even uit geef feedback: kun je nog iets bedenken, aanvullen?</vt:lpstr>
      <vt:lpstr>Schrijf je verhaal/verhaalfragment</vt:lpstr>
      <vt:lpstr>Lees elkaars verhaal en schrijf een tip/top op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perspectief kleurt wat we zien!</dc:title>
  <dc:creator>Anouk</dc:creator>
  <cp:lastModifiedBy>Anouk ten Peze</cp:lastModifiedBy>
  <cp:revision>7</cp:revision>
  <dcterms:created xsi:type="dcterms:W3CDTF">2017-11-20T18:10:52Z</dcterms:created>
  <dcterms:modified xsi:type="dcterms:W3CDTF">2021-11-16T18:22:22Z</dcterms:modified>
</cp:coreProperties>
</file>