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96" r:id="rId2"/>
    <p:sldId id="347" r:id="rId3"/>
    <p:sldId id="278" r:id="rId4"/>
    <p:sldId id="281" r:id="rId5"/>
    <p:sldId id="348" r:id="rId6"/>
    <p:sldId id="306" r:id="rId7"/>
    <p:sldId id="309" r:id="rId8"/>
    <p:sldId id="310" r:id="rId9"/>
    <p:sldId id="312" r:id="rId10"/>
    <p:sldId id="346" r:id="rId11"/>
    <p:sldId id="352" r:id="rId12"/>
    <p:sldId id="349" r:id="rId13"/>
    <p:sldId id="351" r:id="rId14"/>
    <p:sldId id="355" r:id="rId15"/>
    <p:sldId id="353" r:id="rId16"/>
    <p:sldId id="354" r:id="rId17"/>
    <p:sldId id="350" r:id="rId18"/>
    <p:sldId id="356" r:id="rId19"/>
    <p:sldId id="357" r:id="rId20"/>
    <p:sldId id="358" r:id="rId21"/>
    <p:sldId id="367" r:id="rId22"/>
    <p:sldId id="365" r:id="rId23"/>
    <p:sldId id="363" r:id="rId24"/>
    <p:sldId id="366" r:id="rId25"/>
    <p:sldId id="368" r:id="rId26"/>
    <p:sldId id="369" r:id="rId27"/>
    <p:sldId id="370" r:id="rId28"/>
    <p:sldId id="371" r:id="rId29"/>
    <p:sldId id="373" r:id="rId30"/>
    <p:sldId id="282" r:id="rId31"/>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97"/>
    <p:restoredTop sz="94318"/>
  </p:normalViewPr>
  <p:slideViewPr>
    <p:cSldViewPr snapToGrid="0">
      <p:cViewPr varScale="1">
        <p:scale>
          <a:sx n="110" d="100"/>
          <a:sy n="110" d="100"/>
        </p:scale>
        <p:origin x="376" y="1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33AEBA-A27F-7948-A277-1675B22CFDC1}" type="datetimeFigureOut">
              <a:rPr lang="nl-NL" smtClean="0"/>
              <a:t>26-03-2025</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24FE43-FBBF-6A4D-81C6-138C53587C03}" type="slidenum">
              <a:rPr lang="nl-NL" smtClean="0"/>
              <a:t>‹nr.›</a:t>
            </a:fld>
            <a:endParaRPr lang="nl-NL"/>
          </a:p>
        </p:txBody>
      </p:sp>
    </p:spTree>
    <p:extLst>
      <p:ext uri="{BB962C8B-B14F-4D97-AF65-F5344CB8AC3E}">
        <p14:creationId xmlns:p14="http://schemas.microsoft.com/office/powerpoint/2010/main" val="32746686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3:notes"/>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endParaRPr dirty="0"/>
          </a:p>
        </p:txBody>
      </p:sp>
      <p:sp>
        <p:nvSpPr>
          <p:cNvPr id="292" name="Google Shape;2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3261088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a:extLst>
            <a:ext uri="{FF2B5EF4-FFF2-40B4-BE49-F238E27FC236}">
              <a16:creationId xmlns:a16="http://schemas.microsoft.com/office/drawing/2014/main" id="{8F09B182-0F26-599D-1BC2-B4FD42FA2FB6}"/>
            </a:ext>
          </a:extLst>
        </p:cNvPr>
        <p:cNvGrpSpPr/>
        <p:nvPr/>
      </p:nvGrpSpPr>
      <p:grpSpPr>
        <a:xfrm>
          <a:off x="0" y="0"/>
          <a:ext cx="0" cy="0"/>
          <a:chOff x="0" y="0"/>
          <a:chExt cx="0" cy="0"/>
        </a:xfrm>
      </p:grpSpPr>
      <p:sp>
        <p:nvSpPr>
          <p:cNvPr id="291" name="Google Shape;291;p3:notes">
            <a:extLst>
              <a:ext uri="{FF2B5EF4-FFF2-40B4-BE49-F238E27FC236}">
                <a16:creationId xmlns:a16="http://schemas.microsoft.com/office/drawing/2014/main" id="{695701C8-BE78-22B4-4D4A-BA3607F871E6}"/>
              </a:ext>
            </a:extLst>
          </p:cNvPr>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endParaRPr dirty="0"/>
          </a:p>
        </p:txBody>
      </p:sp>
      <p:sp>
        <p:nvSpPr>
          <p:cNvPr id="292" name="Google Shape;292;p3:notes">
            <a:extLst>
              <a:ext uri="{FF2B5EF4-FFF2-40B4-BE49-F238E27FC236}">
                <a16:creationId xmlns:a16="http://schemas.microsoft.com/office/drawing/2014/main" id="{82A20BD5-EDB9-E165-1785-7F082E3473F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1238958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99c455526b_0_51:notes"/>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r>
              <a:rPr lang="nl-NL" b="0" i="0" dirty="0">
                <a:solidFill>
                  <a:srgbClr val="575555"/>
                </a:solidFill>
                <a:effectLst/>
                <a:latin typeface="WordVisi_MSFontService"/>
              </a:rPr>
              <a:t>Nieuw geleerd: poging tot zangles; wat een kopstem is en dat mijn zuivere toonbereik maar 3 tonen is… </a:t>
            </a:r>
            <a:endParaRPr dirty="0"/>
          </a:p>
        </p:txBody>
      </p:sp>
      <p:sp>
        <p:nvSpPr>
          <p:cNvPr id="335" name="Google Shape;335;g99c455526b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EA3AF-CED6-4A20-ED8D-D888EC04A9E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0F7CF03-48AC-51F9-6341-7448E89C2BB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5B70417-F620-1F8D-E826-05291A07ABB6}"/>
              </a:ext>
            </a:extLst>
          </p:cNvPr>
          <p:cNvSpPr>
            <a:spLocks noGrp="1"/>
          </p:cNvSpPr>
          <p:nvPr>
            <p:ph type="body" idx="1"/>
          </p:nvPr>
        </p:nvSpPr>
        <p:spPr/>
        <p:txBody>
          <a:bodyPr/>
          <a:lstStyle/>
          <a:p>
            <a:endParaRPr lang="nl-NL" dirty="0"/>
          </a:p>
        </p:txBody>
      </p:sp>
      <p:sp>
        <p:nvSpPr>
          <p:cNvPr id="4" name="Tijdelijke aanduiding voor dianummer 3">
            <a:extLst>
              <a:ext uri="{FF2B5EF4-FFF2-40B4-BE49-F238E27FC236}">
                <a16:creationId xmlns:a16="http://schemas.microsoft.com/office/drawing/2014/main" id="{13BE09E2-1D57-6DC6-D7C0-48C43392FE93}"/>
              </a:ext>
            </a:extLst>
          </p:cNvPr>
          <p:cNvSpPr>
            <a:spLocks noGrp="1"/>
          </p:cNvSpPr>
          <p:nvPr>
            <p:ph type="sldNum" sz="quarter" idx="5"/>
          </p:nvPr>
        </p:nvSpPr>
        <p:spPr/>
        <p:txBody>
          <a:bodyPr/>
          <a:lstStyle/>
          <a:p>
            <a:fld id="{1324FE43-FBBF-6A4D-81C6-138C53587C03}" type="slidenum">
              <a:rPr lang="nl-NL" smtClean="0"/>
              <a:t>4</a:t>
            </a:fld>
            <a:endParaRPr lang="nl-NL"/>
          </a:p>
        </p:txBody>
      </p:sp>
    </p:spTree>
    <p:extLst>
      <p:ext uri="{BB962C8B-B14F-4D97-AF65-F5344CB8AC3E}">
        <p14:creationId xmlns:p14="http://schemas.microsoft.com/office/powerpoint/2010/main" val="1006206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a:extLst>
            <a:ext uri="{FF2B5EF4-FFF2-40B4-BE49-F238E27FC236}">
              <a16:creationId xmlns:a16="http://schemas.microsoft.com/office/drawing/2014/main" id="{2FB98338-08AD-8A53-2A96-E0BA10884715}"/>
            </a:ext>
          </a:extLst>
        </p:cNvPr>
        <p:cNvGrpSpPr/>
        <p:nvPr/>
      </p:nvGrpSpPr>
      <p:grpSpPr>
        <a:xfrm>
          <a:off x="0" y="0"/>
          <a:ext cx="0" cy="0"/>
          <a:chOff x="0" y="0"/>
          <a:chExt cx="0" cy="0"/>
        </a:xfrm>
      </p:grpSpPr>
      <p:sp>
        <p:nvSpPr>
          <p:cNvPr id="291" name="Google Shape;291;p3:notes">
            <a:extLst>
              <a:ext uri="{FF2B5EF4-FFF2-40B4-BE49-F238E27FC236}">
                <a16:creationId xmlns:a16="http://schemas.microsoft.com/office/drawing/2014/main" id="{791C8256-907A-D524-5392-89FCDDC2FCA9}"/>
              </a:ext>
            </a:extLst>
          </p:cNvPr>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endParaRPr dirty="0"/>
          </a:p>
        </p:txBody>
      </p:sp>
      <p:sp>
        <p:nvSpPr>
          <p:cNvPr id="292" name="Google Shape;292;p3:notes">
            <a:extLst>
              <a:ext uri="{FF2B5EF4-FFF2-40B4-BE49-F238E27FC236}">
                <a16:creationId xmlns:a16="http://schemas.microsoft.com/office/drawing/2014/main" id="{4EAFA2D4-E5A0-D5AB-5BB4-E387C110363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9481610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a:extLst>
            <a:ext uri="{FF2B5EF4-FFF2-40B4-BE49-F238E27FC236}">
              <a16:creationId xmlns:a16="http://schemas.microsoft.com/office/drawing/2014/main" id="{4D4EFC1E-D741-60C2-662A-44E913AD287F}"/>
            </a:ext>
          </a:extLst>
        </p:cNvPr>
        <p:cNvGrpSpPr/>
        <p:nvPr/>
      </p:nvGrpSpPr>
      <p:grpSpPr>
        <a:xfrm>
          <a:off x="0" y="0"/>
          <a:ext cx="0" cy="0"/>
          <a:chOff x="0" y="0"/>
          <a:chExt cx="0" cy="0"/>
        </a:xfrm>
      </p:grpSpPr>
      <p:sp>
        <p:nvSpPr>
          <p:cNvPr id="291" name="Google Shape;291;p3:notes">
            <a:extLst>
              <a:ext uri="{FF2B5EF4-FFF2-40B4-BE49-F238E27FC236}">
                <a16:creationId xmlns:a16="http://schemas.microsoft.com/office/drawing/2014/main" id="{5B53859E-1159-41B5-707D-17360FACB3B3}"/>
              </a:ext>
            </a:extLst>
          </p:cNvPr>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endParaRPr dirty="0"/>
          </a:p>
        </p:txBody>
      </p:sp>
      <p:sp>
        <p:nvSpPr>
          <p:cNvPr id="292" name="Google Shape;292;p3:notes">
            <a:extLst>
              <a:ext uri="{FF2B5EF4-FFF2-40B4-BE49-F238E27FC236}">
                <a16:creationId xmlns:a16="http://schemas.microsoft.com/office/drawing/2014/main" id="{ED8D8E51-F087-B459-888D-DD15C6A8A0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38979471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a:extLst>
            <a:ext uri="{FF2B5EF4-FFF2-40B4-BE49-F238E27FC236}">
              <a16:creationId xmlns:a16="http://schemas.microsoft.com/office/drawing/2014/main" id="{3100B5F5-6244-4255-E0F1-DA9AE7FB3921}"/>
            </a:ext>
          </a:extLst>
        </p:cNvPr>
        <p:cNvGrpSpPr/>
        <p:nvPr/>
      </p:nvGrpSpPr>
      <p:grpSpPr>
        <a:xfrm>
          <a:off x="0" y="0"/>
          <a:ext cx="0" cy="0"/>
          <a:chOff x="0" y="0"/>
          <a:chExt cx="0" cy="0"/>
        </a:xfrm>
      </p:grpSpPr>
      <p:sp>
        <p:nvSpPr>
          <p:cNvPr id="291" name="Google Shape;291;p3:notes">
            <a:extLst>
              <a:ext uri="{FF2B5EF4-FFF2-40B4-BE49-F238E27FC236}">
                <a16:creationId xmlns:a16="http://schemas.microsoft.com/office/drawing/2014/main" id="{C7ECAED0-3191-1326-4779-6BDB7A97835C}"/>
              </a:ext>
            </a:extLst>
          </p:cNvPr>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endParaRPr dirty="0"/>
          </a:p>
        </p:txBody>
      </p:sp>
      <p:sp>
        <p:nvSpPr>
          <p:cNvPr id="292" name="Google Shape;292;p3:notes">
            <a:extLst>
              <a:ext uri="{FF2B5EF4-FFF2-40B4-BE49-F238E27FC236}">
                <a16:creationId xmlns:a16="http://schemas.microsoft.com/office/drawing/2014/main" id="{E3D93612-0BBB-3AD2-610F-549CAB41CB9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19740141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a:extLst>
            <a:ext uri="{FF2B5EF4-FFF2-40B4-BE49-F238E27FC236}">
              <a16:creationId xmlns:a16="http://schemas.microsoft.com/office/drawing/2014/main" id="{80B0A35C-2877-5C0A-B514-4E6B265A831D}"/>
            </a:ext>
          </a:extLst>
        </p:cNvPr>
        <p:cNvGrpSpPr/>
        <p:nvPr/>
      </p:nvGrpSpPr>
      <p:grpSpPr>
        <a:xfrm>
          <a:off x="0" y="0"/>
          <a:ext cx="0" cy="0"/>
          <a:chOff x="0" y="0"/>
          <a:chExt cx="0" cy="0"/>
        </a:xfrm>
      </p:grpSpPr>
      <p:sp>
        <p:nvSpPr>
          <p:cNvPr id="291" name="Google Shape;291;p3:notes">
            <a:extLst>
              <a:ext uri="{FF2B5EF4-FFF2-40B4-BE49-F238E27FC236}">
                <a16:creationId xmlns:a16="http://schemas.microsoft.com/office/drawing/2014/main" id="{7B9DB4FA-B63D-BC8D-B611-0D7677F93761}"/>
              </a:ext>
            </a:extLst>
          </p:cNvPr>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endParaRPr dirty="0"/>
          </a:p>
        </p:txBody>
      </p:sp>
      <p:sp>
        <p:nvSpPr>
          <p:cNvPr id="292" name="Google Shape;292;p3:notes">
            <a:extLst>
              <a:ext uri="{FF2B5EF4-FFF2-40B4-BE49-F238E27FC236}">
                <a16:creationId xmlns:a16="http://schemas.microsoft.com/office/drawing/2014/main" id="{30BF8EDF-D6F1-BB62-39D0-85A57981D37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42817572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a:extLst>
            <a:ext uri="{FF2B5EF4-FFF2-40B4-BE49-F238E27FC236}">
              <a16:creationId xmlns:a16="http://schemas.microsoft.com/office/drawing/2014/main" id="{FBC54F75-F860-F5DD-51E4-8F4C5E65F125}"/>
            </a:ext>
          </a:extLst>
        </p:cNvPr>
        <p:cNvGrpSpPr/>
        <p:nvPr/>
      </p:nvGrpSpPr>
      <p:grpSpPr>
        <a:xfrm>
          <a:off x="0" y="0"/>
          <a:ext cx="0" cy="0"/>
          <a:chOff x="0" y="0"/>
          <a:chExt cx="0" cy="0"/>
        </a:xfrm>
      </p:grpSpPr>
      <p:sp>
        <p:nvSpPr>
          <p:cNvPr id="291" name="Google Shape;291;p3:notes">
            <a:extLst>
              <a:ext uri="{FF2B5EF4-FFF2-40B4-BE49-F238E27FC236}">
                <a16:creationId xmlns:a16="http://schemas.microsoft.com/office/drawing/2014/main" id="{BC67BB19-2435-CDBA-03BE-F4A99AD1E09A}"/>
              </a:ext>
            </a:extLst>
          </p:cNvPr>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endParaRPr dirty="0"/>
          </a:p>
        </p:txBody>
      </p:sp>
      <p:sp>
        <p:nvSpPr>
          <p:cNvPr id="292" name="Google Shape;292;p3:notes">
            <a:extLst>
              <a:ext uri="{FF2B5EF4-FFF2-40B4-BE49-F238E27FC236}">
                <a16:creationId xmlns:a16="http://schemas.microsoft.com/office/drawing/2014/main" id="{F8852099-0D16-E5AD-A29C-C70899C8B56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33606723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a:extLst>
            <a:ext uri="{FF2B5EF4-FFF2-40B4-BE49-F238E27FC236}">
              <a16:creationId xmlns:a16="http://schemas.microsoft.com/office/drawing/2014/main" id="{CDDECD69-E893-6422-44AC-EE550C62AE56}"/>
            </a:ext>
          </a:extLst>
        </p:cNvPr>
        <p:cNvGrpSpPr/>
        <p:nvPr/>
      </p:nvGrpSpPr>
      <p:grpSpPr>
        <a:xfrm>
          <a:off x="0" y="0"/>
          <a:ext cx="0" cy="0"/>
          <a:chOff x="0" y="0"/>
          <a:chExt cx="0" cy="0"/>
        </a:xfrm>
      </p:grpSpPr>
      <p:sp>
        <p:nvSpPr>
          <p:cNvPr id="291" name="Google Shape;291;p3:notes">
            <a:extLst>
              <a:ext uri="{FF2B5EF4-FFF2-40B4-BE49-F238E27FC236}">
                <a16:creationId xmlns:a16="http://schemas.microsoft.com/office/drawing/2014/main" id="{D48ED5F2-BF18-044A-3EAE-34F68EFEDEC3}"/>
              </a:ext>
            </a:extLst>
          </p:cNvPr>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endParaRPr dirty="0"/>
          </a:p>
        </p:txBody>
      </p:sp>
      <p:sp>
        <p:nvSpPr>
          <p:cNvPr id="292" name="Google Shape;292;p3:notes">
            <a:extLst>
              <a:ext uri="{FF2B5EF4-FFF2-40B4-BE49-F238E27FC236}">
                <a16:creationId xmlns:a16="http://schemas.microsoft.com/office/drawing/2014/main" id="{24F29412-B60B-9488-F6C5-82734726CFF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7666501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a:extLst>
            <a:ext uri="{FF2B5EF4-FFF2-40B4-BE49-F238E27FC236}">
              <a16:creationId xmlns:a16="http://schemas.microsoft.com/office/drawing/2014/main" id="{B31185A3-79F1-B6B0-2B5B-75C67242E5D6}"/>
            </a:ext>
          </a:extLst>
        </p:cNvPr>
        <p:cNvGrpSpPr/>
        <p:nvPr/>
      </p:nvGrpSpPr>
      <p:grpSpPr>
        <a:xfrm>
          <a:off x="0" y="0"/>
          <a:ext cx="0" cy="0"/>
          <a:chOff x="0" y="0"/>
          <a:chExt cx="0" cy="0"/>
        </a:xfrm>
      </p:grpSpPr>
      <p:sp>
        <p:nvSpPr>
          <p:cNvPr id="291" name="Google Shape;291;p3:notes">
            <a:extLst>
              <a:ext uri="{FF2B5EF4-FFF2-40B4-BE49-F238E27FC236}">
                <a16:creationId xmlns:a16="http://schemas.microsoft.com/office/drawing/2014/main" id="{D793DD41-E2F9-D3C5-724A-316378AA95BA}"/>
              </a:ext>
            </a:extLst>
          </p:cNvPr>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endParaRPr dirty="0"/>
          </a:p>
        </p:txBody>
      </p:sp>
      <p:sp>
        <p:nvSpPr>
          <p:cNvPr id="292" name="Google Shape;292;p3:notes">
            <a:extLst>
              <a:ext uri="{FF2B5EF4-FFF2-40B4-BE49-F238E27FC236}">
                <a16:creationId xmlns:a16="http://schemas.microsoft.com/office/drawing/2014/main" id="{EEE57989-CEDE-32E5-8FA2-38EC6456B3E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12806428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a:extLst>
            <a:ext uri="{FF2B5EF4-FFF2-40B4-BE49-F238E27FC236}">
              <a16:creationId xmlns:a16="http://schemas.microsoft.com/office/drawing/2014/main" id="{78002FB7-6719-4BA1-14C0-F77277902A48}"/>
            </a:ext>
          </a:extLst>
        </p:cNvPr>
        <p:cNvGrpSpPr/>
        <p:nvPr/>
      </p:nvGrpSpPr>
      <p:grpSpPr>
        <a:xfrm>
          <a:off x="0" y="0"/>
          <a:ext cx="0" cy="0"/>
          <a:chOff x="0" y="0"/>
          <a:chExt cx="0" cy="0"/>
        </a:xfrm>
      </p:grpSpPr>
      <p:sp>
        <p:nvSpPr>
          <p:cNvPr id="291" name="Google Shape;291;p3:notes">
            <a:extLst>
              <a:ext uri="{FF2B5EF4-FFF2-40B4-BE49-F238E27FC236}">
                <a16:creationId xmlns:a16="http://schemas.microsoft.com/office/drawing/2014/main" id="{DE0985E0-4421-B619-72CE-4EC5A8B031A4}"/>
              </a:ext>
            </a:extLst>
          </p:cNvPr>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endParaRPr dirty="0"/>
          </a:p>
        </p:txBody>
      </p:sp>
      <p:sp>
        <p:nvSpPr>
          <p:cNvPr id="292" name="Google Shape;292;p3:notes">
            <a:extLst>
              <a:ext uri="{FF2B5EF4-FFF2-40B4-BE49-F238E27FC236}">
                <a16:creationId xmlns:a16="http://schemas.microsoft.com/office/drawing/2014/main" id="{ABB16722-0914-E50E-8000-EAD13C6599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22766312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a:extLst>
            <a:ext uri="{FF2B5EF4-FFF2-40B4-BE49-F238E27FC236}">
              <a16:creationId xmlns:a16="http://schemas.microsoft.com/office/drawing/2014/main" id="{8A3D11FD-5D2D-1FA5-6612-5BAC0C614BA2}"/>
            </a:ext>
          </a:extLst>
        </p:cNvPr>
        <p:cNvGrpSpPr/>
        <p:nvPr/>
      </p:nvGrpSpPr>
      <p:grpSpPr>
        <a:xfrm>
          <a:off x="0" y="0"/>
          <a:ext cx="0" cy="0"/>
          <a:chOff x="0" y="0"/>
          <a:chExt cx="0" cy="0"/>
        </a:xfrm>
      </p:grpSpPr>
      <p:sp>
        <p:nvSpPr>
          <p:cNvPr id="291" name="Google Shape;291;p3:notes">
            <a:extLst>
              <a:ext uri="{FF2B5EF4-FFF2-40B4-BE49-F238E27FC236}">
                <a16:creationId xmlns:a16="http://schemas.microsoft.com/office/drawing/2014/main" id="{AA8B1D6E-1234-9169-60A8-39361444BA74}"/>
              </a:ext>
            </a:extLst>
          </p:cNvPr>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endParaRPr dirty="0"/>
          </a:p>
        </p:txBody>
      </p:sp>
      <p:sp>
        <p:nvSpPr>
          <p:cNvPr id="292" name="Google Shape;292;p3:notes">
            <a:extLst>
              <a:ext uri="{FF2B5EF4-FFF2-40B4-BE49-F238E27FC236}">
                <a16:creationId xmlns:a16="http://schemas.microsoft.com/office/drawing/2014/main" id="{8E4D685E-636D-CC1E-E97D-C034B490541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13671774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a:extLst>
            <a:ext uri="{FF2B5EF4-FFF2-40B4-BE49-F238E27FC236}">
              <a16:creationId xmlns:a16="http://schemas.microsoft.com/office/drawing/2014/main" id="{A35A10B6-D244-252C-93E6-55BB7FED2EFA}"/>
            </a:ext>
          </a:extLst>
        </p:cNvPr>
        <p:cNvGrpSpPr/>
        <p:nvPr/>
      </p:nvGrpSpPr>
      <p:grpSpPr>
        <a:xfrm>
          <a:off x="0" y="0"/>
          <a:ext cx="0" cy="0"/>
          <a:chOff x="0" y="0"/>
          <a:chExt cx="0" cy="0"/>
        </a:xfrm>
      </p:grpSpPr>
      <p:sp>
        <p:nvSpPr>
          <p:cNvPr id="291" name="Google Shape;291;p3:notes">
            <a:extLst>
              <a:ext uri="{FF2B5EF4-FFF2-40B4-BE49-F238E27FC236}">
                <a16:creationId xmlns:a16="http://schemas.microsoft.com/office/drawing/2014/main" id="{33FB8CAC-A519-5788-ABBA-32D767CAFE58}"/>
              </a:ext>
            </a:extLst>
          </p:cNvPr>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endParaRPr dirty="0"/>
          </a:p>
        </p:txBody>
      </p:sp>
      <p:sp>
        <p:nvSpPr>
          <p:cNvPr id="292" name="Google Shape;292;p3:notes">
            <a:extLst>
              <a:ext uri="{FF2B5EF4-FFF2-40B4-BE49-F238E27FC236}">
                <a16:creationId xmlns:a16="http://schemas.microsoft.com/office/drawing/2014/main" id="{4FA62F51-FD9D-AA38-01FA-FAA102EF002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15959511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a:extLst>
            <a:ext uri="{FF2B5EF4-FFF2-40B4-BE49-F238E27FC236}">
              <a16:creationId xmlns:a16="http://schemas.microsoft.com/office/drawing/2014/main" id="{5B0E3171-5925-7169-2741-D0C4F6F27405}"/>
            </a:ext>
          </a:extLst>
        </p:cNvPr>
        <p:cNvGrpSpPr/>
        <p:nvPr/>
      </p:nvGrpSpPr>
      <p:grpSpPr>
        <a:xfrm>
          <a:off x="0" y="0"/>
          <a:ext cx="0" cy="0"/>
          <a:chOff x="0" y="0"/>
          <a:chExt cx="0" cy="0"/>
        </a:xfrm>
      </p:grpSpPr>
      <p:sp>
        <p:nvSpPr>
          <p:cNvPr id="291" name="Google Shape;291;p3:notes">
            <a:extLst>
              <a:ext uri="{FF2B5EF4-FFF2-40B4-BE49-F238E27FC236}">
                <a16:creationId xmlns:a16="http://schemas.microsoft.com/office/drawing/2014/main" id="{91522FED-53A2-648B-8B24-FE715E0CA3A7}"/>
              </a:ext>
            </a:extLst>
          </p:cNvPr>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endParaRPr dirty="0"/>
          </a:p>
        </p:txBody>
      </p:sp>
      <p:sp>
        <p:nvSpPr>
          <p:cNvPr id="292" name="Google Shape;292;p3:notes">
            <a:extLst>
              <a:ext uri="{FF2B5EF4-FFF2-40B4-BE49-F238E27FC236}">
                <a16:creationId xmlns:a16="http://schemas.microsoft.com/office/drawing/2014/main" id="{C743FFB6-8020-7D0B-C4BC-5285F8EB8FE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27320219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a:extLst>
            <a:ext uri="{FF2B5EF4-FFF2-40B4-BE49-F238E27FC236}">
              <a16:creationId xmlns:a16="http://schemas.microsoft.com/office/drawing/2014/main" id="{C6CDE89A-D7A3-7132-2A64-4601524A9A2C}"/>
            </a:ext>
          </a:extLst>
        </p:cNvPr>
        <p:cNvGrpSpPr/>
        <p:nvPr/>
      </p:nvGrpSpPr>
      <p:grpSpPr>
        <a:xfrm>
          <a:off x="0" y="0"/>
          <a:ext cx="0" cy="0"/>
          <a:chOff x="0" y="0"/>
          <a:chExt cx="0" cy="0"/>
        </a:xfrm>
      </p:grpSpPr>
      <p:sp>
        <p:nvSpPr>
          <p:cNvPr id="291" name="Google Shape;291;p3:notes">
            <a:extLst>
              <a:ext uri="{FF2B5EF4-FFF2-40B4-BE49-F238E27FC236}">
                <a16:creationId xmlns:a16="http://schemas.microsoft.com/office/drawing/2014/main" id="{777F50AF-9997-BF70-B208-C330E05EBE54}"/>
              </a:ext>
            </a:extLst>
          </p:cNvPr>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endParaRPr dirty="0"/>
          </a:p>
        </p:txBody>
      </p:sp>
      <p:sp>
        <p:nvSpPr>
          <p:cNvPr id="292" name="Google Shape;292;p3:notes">
            <a:extLst>
              <a:ext uri="{FF2B5EF4-FFF2-40B4-BE49-F238E27FC236}">
                <a16:creationId xmlns:a16="http://schemas.microsoft.com/office/drawing/2014/main" id="{D04A03BA-3B76-4E84-5CFE-6B0F2C77EC4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18795517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a:extLst>
            <a:ext uri="{FF2B5EF4-FFF2-40B4-BE49-F238E27FC236}">
              <a16:creationId xmlns:a16="http://schemas.microsoft.com/office/drawing/2014/main" id="{D7D3CBE9-01E7-A652-F5AD-8395122E76B5}"/>
            </a:ext>
          </a:extLst>
        </p:cNvPr>
        <p:cNvGrpSpPr/>
        <p:nvPr/>
      </p:nvGrpSpPr>
      <p:grpSpPr>
        <a:xfrm>
          <a:off x="0" y="0"/>
          <a:ext cx="0" cy="0"/>
          <a:chOff x="0" y="0"/>
          <a:chExt cx="0" cy="0"/>
        </a:xfrm>
      </p:grpSpPr>
      <p:sp>
        <p:nvSpPr>
          <p:cNvPr id="291" name="Google Shape;291;p3:notes">
            <a:extLst>
              <a:ext uri="{FF2B5EF4-FFF2-40B4-BE49-F238E27FC236}">
                <a16:creationId xmlns:a16="http://schemas.microsoft.com/office/drawing/2014/main" id="{924847EA-9F24-7ECB-6C6C-0E4C7440637E}"/>
              </a:ext>
            </a:extLst>
          </p:cNvPr>
          <p:cNvSpPr txBox="1">
            <a:spLocks noGrp="1"/>
          </p:cNvSpPr>
          <p:nvPr>
            <p:ph type="body" idx="1"/>
          </p:nvPr>
        </p:nvSpPr>
        <p:spPr>
          <a:xfrm>
            <a:off x="914400" y="4343400"/>
            <a:ext cx="5029200" cy="4114800"/>
          </a:xfrm>
          <a:prstGeom prst="rect">
            <a:avLst/>
          </a:prstGeom>
          <a:noFill/>
          <a:ln>
            <a:noFill/>
          </a:ln>
        </p:spPr>
        <p:txBody>
          <a:bodyPr spcFirstLastPara="1" wrap="square" lIns="91425" tIns="91425" rIns="91425" bIns="91425" anchor="t" anchorCtr="0">
            <a:noAutofit/>
          </a:bodyPr>
          <a:lstStyle/>
          <a:p>
            <a:pPr marL="0" lvl="0" indent="0" algn="l" rtl="0">
              <a:lnSpc>
                <a:spcPct val="117999"/>
              </a:lnSpc>
              <a:spcBef>
                <a:spcPts val="0"/>
              </a:spcBef>
              <a:spcAft>
                <a:spcPts val="0"/>
              </a:spcAft>
              <a:buSzPts val="1400"/>
              <a:buNone/>
            </a:pPr>
            <a:endParaRPr dirty="0"/>
          </a:p>
        </p:txBody>
      </p:sp>
      <p:sp>
        <p:nvSpPr>
          <p:cNvPr id="292" name="Google Shape;292;p3:notes">
            <a:extLst>
              <a:ext uri="{FF2B5EF4-FFF2-40B4-BE49-F238E27FC236}">
                <a16:creationId xmlns:a16="http://schemas.microsoft.com/office/drawing/2014/main" id="{09E94789-8A8E-90D0-8B06-8F404257EE9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extLst>
      <p:ext uri="{BB962C8B-B14F-4D97-AF65-F5344CB8AC3E}">
        <p14:creationId xmlns:p14="http://schemas.microsoft.com/office/powerpoint/2010/main" val="13761832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Johannes Vermeer (1663) &amp; Gerrit </a:t>
            </a:r>
            <a:r>
              <a:rPr lang="nl-NL" dirty="0" err="1"/>
              <a:t>Dou</a:t>
            </a:r>
            <a:r>
              <a:rPr lang="nl-NL" dirty="0"/>
              <a:t> (1631-2), </a:t>
            </a:r>
            <a:r>
              <a:rPr lang="nl-NL" b="0" i="0" dirty="0">
                <a:solidFill>
                  <a:srgbClr val="212529"/>
                </a:solidFill>
                <a:effectLst/>
                <a:latin typeface="DINRoundPro"/>
              </a:rPr>
              <a:t>We weten behoorlijk veel over alle teksten die werden geproduceerd in de zeventiende-eeuwse Republiek. Namen van bekende auteurs, drukkers, toneelstukken, boeken en bundels hebben hun plek veroverd in de literatuurgeschiedenis. Over de zeventiende-eeuwse lezer was een lange tijd een stuk minder bekend, maar ook daarover komen we steeds meer te weten. In ieder geval is duidelijk dat de geletterdheid behoorlijk hoog was in de Lage Landen: 60% van de mannen en 40% van de vrouwen in de grote steden kon hoogstwaarschijnlijk lezen en schrijven. Dat is onder andere te zien aan de vele handtekeningen in de ondertrouwregisters in het Amsterdams Gemeentearchief: als je niet kon schrijven, tekende je enkel een kruisje. Bron: </a:t>
            </a:r>
            <a:r>
              <a:rPr lang="nl-NL" b="0" i="0" dirty="0" err="1">
                <a:solidFill>
                  <a:srgbClr val="212529"/>
                </a:solidFill>
                <a:effectLst/>
                <a:latin typeface="DINRoundPro"/>
              </a:rPr>
              <a:t>https</a:t>
            </a:r>
            <a:r>
              <a:rPr lang="nl-NL" b="0" i="0" dirty="0">
                <a:solidFill>
                  <a:srgbClr val="212529"/>
                </a:solidFill>
                <a:effectLst/>
                <a:latin typeface="DINRoundPro"/>
              </a:rPr>
              <a:t>://</a:t>
            </a:r>
            <a:r>
              <a:rPr lang="nl-NL" b="0" i="0" dirty="0" err="1">
                <a:solidFill>
                  <a:srgbClr val="212529"/>
                </a:solidFill>
                <a:effectLst/>
                <a:latin typeface="DINRoundPro"/>
              </a:rPr>
              <a:t>www.literatuurgeschiedenis.org</a:t>
            </a:r>
            <a:r>
              <a:rPr lang="nl-NL" b="0" i="0" dirty="0">
                <a:solidFill>
                  <a:srgbClr val="212529"/>
                </a:solidFill>
                <a:effectLst/>
                <a:latin typeface="DINRoundPro"/>
              </a:rPr>
              <a:t>/17e-eeuw/leescultuur-in-de-republiek#:~:</a:t>
            </a:r>
            <a:r>
              <a:rPr lang="nl-NL" b="0" i="0" dirty="0" err="1">
                <a:solidFill>
                  <a:srgbClr val="212529"/>
                </a:solidFill>
                <a:effectLst/>
                <a:latin typeface="DINRoundPro"/>
              </a:rPr>
              <a:t>text</a:t>
            </a:r>
            <a:r>
              <a:rPr lang="nl-NL" b="0" i="0" dirty="0">
                <a:solidFill>
                  <a:srgbClr val="212529"/>
                </a:solidFill>
                <a:effectLst/>
                <a:latin typeface="DINRoundPro"/>
              </a:rPr>
              <a:t>=Over%20de%20zeventiende%2Deeuwse%20lezer,kon%20hoogstwaarschijnlijk%20lezen%20en%20schrijven. </a:t>
            </a:r>
            <a:endParaRPr lang="nl-NL" dirty="0"/>
          </a:p>
        </p:txBody>
      </p:sp>
      <p:sp>
        <p:nvSpPr>
          <p:cNvPr id="4" name="Tijdelijke aanduiding voor dianummer 3"/>
          <p:cNvSpPr>
            <a:spLocks noGrp="1"/>
          </p:cNvSpPr>
          <p:nvPr>
            <p:ph type="sldNum" sz="quarter" idx="5"/>
          </p:nvPr>
        </p:nvSpPr>
        <p:spPr/>
        <p:txBody>
          <a:bodyPr/>
          <a:lstStyle/>
          <a:p>
            <a:fld id="{1324FE43-FBBF-6A4D-81C6-138C53587C03}" type="slidenum">
              <a:rPr lang="nl-NL" smtClean="0"/>
              <a:t>30</a:t>
            </a:fld>
            <a:endParaRPr lang="nl-NL"/>
          </a:p>
        </p:txBody>
      </p:sp>
    </p:spTree>
    <p:extLst>
      <p:ext uri="{BB962C8B-B14F-4D97-AF65-F5344CB8AC3E}">
        <p14:creationId xmlns:p14="http://schemas.microsoft.com/office/powerpoint/2010/main" val="33989622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BA95B1E-ADD9-A7A5-E35B-FC5FB100794C}"/>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7A44CC4E-3D33-F0FF-EFBC-CD9A8E08879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5C9BFFA7-D966-FA70-371C-FD302FB88AC4}"/>
              </a:ext>
            </a:extLst>
          </p:cNvPr>
          <p:cNvSpPr>
            <a:spLocks noGrp="1"/>
          </p:cNvSpPr>
          <p:nvPr>
            <p:ph type="dt" sz="half" idx="10"/>
          </p:nvPr>
        </p:nvSpPr>
        <p:spPr/>
        <p:txBody>
          <a:bodyPr/>
          <a:lstStyle/>
          <a:p>
            <a:fld id="{2C766897-9313-D44D-BEDE-ECF8871F69F9}" type="datetimeFigureOut">
              <a:rPr lang="nl-NL" smtClean="0"/>
              <a:t>26-03-2025</a:t>
            </a:fld>
            <a:endParaRPr lang="nl-NL"/>
          </a:p>
        </p:txBody>
      </p:sp>
      <p:sp>
        <p:nvSpPr>
          <p:cNvPr id="5" name="Tijdelijke aanduiding voor voettekst 4">
            <a:extLst>
              <a:ext uri="{FF2B5EF4-FFF2-40B4-BE49-F238E27FC236}">
                <a16:creationId xmlns:a16="http://schemas.microsoft.com/office/drawing/2014/main" id="{EAD00EB9-0442-1E25-D195-CFD59B1E326C}"/>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3D5E4023-DCCA-00EA-EB34-69C9EA0571B7}"/>
              </a:ext>
            </a:extLst>
          </p:cNvPr>
          <p:cNvSpPr>
            <a:spLocks noGrp="1"/>
          </p:cNvSpPr>
          <p:nvPr>
            <p:ph type="sldNum" sz="quarter" idx="12"/>
          </p:nvPr>
        </p:nvSpPr>
        <p:spPr/>
        <p:txBody>
          <a:bodyPr/>
          <a:lstStyle/>
          <a:p>
            <a:fld id="{F1182D2D-DAED-D847-BB7A-2E0C729ED1F4}" type="slidenum">
              <a:rPr lang="nl-NL" smtClean="0"/>
              <a:t>‹nr.›</a:t>
            </a:fld>
            <a:endParaRPr lang="nl-NL"/>
          </a:p>
        </p:txBody>
      </p:sp>
    </p:spTree>
    <p:extLst>
      <p:ext uri="{BB962C8B-B14F-4D97-AF65-F5344CB8AC3E}">
        <p14:creationId xmlns:p14="http://schemas.microsoft.com/office/powerpoint/2010/main" val="1923593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05EE118-9018-93AF-A337-519881710054}"/>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F86F8FD3-5A4B-6EF7-248A-C6E19B69F5CE}"/>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768857BD-03FA-3AFA-5CB5-48D3F8CE6673}"/>
              </a:ext>
            </a:extLst>
          </p:cNvPr>
          <p:cNvSpPr>
            <a:spLocks noGrp="1"/>
          </p:cNvSpPr>
          <p:nvPr>
            <p:ph type="dt" sz="half" idx="10"/>
          </p:nvPr>
        </p:nvSpPr>
        <p:spPr/>
        <p:txBody>
          <a:bodyPr/>
          <a:lstStyle/>
          <a:p>
            <a:fld id="{2C766897-9313-D44D-BEDE-ECF8871F69F9}" type="datetimeFigureOut">
              <a:rPr lang="nl-NL" smtClean="0"/>
              <a:t>26-03-2025</a:t>
            </a:fld>
            <a:endParaRPr lang="nl-NL"/>
          </a:p>
        </p:txBody>
      </p:sp>
      <p:sp>
        <p:nvSpPr>
          <p:cNvPr id="5" name="Tijdelijke aanduiding voor voettekst 4">
            <a:extLst>
              <a:ext uri="{FF2B5EF4-FFF2-40B4-BE49-F238E27FC236}">
                <a16:creationId xmlns:a16="http://schemas.microsoft.com/office/drawing/2014/main" id="{38CE6BD3-5C5C-1C95-0F1D-6FD164F30CAD}"/>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1E234C86-4C6A-4DFD-ACD8-09A603492557}"/>
              </a:ext>
            </a:extLst>
          </p:cNvPr>
          <p:cNvSpPr>
            <a:spLocks noGrp="1"/>
          </p:cNvSpPr>
          <p:nvPr>
            <p:ph type="sldNum" sz="quarter" idx="12"/>
          </p:nvPr>
        </p:nvSpPr>
        <p:spPr/>
        <p:txBody>
          <a:bodyPr/>
          <a:lstStyle/>
          <a:p>
            <a:fld id="{F1182D2D-DAED-D847-BB7A-2E0C729ED1F4}" type="slidenum">
              <a:rPr lang="nl-NL" smtClean="0"/>
              <a:t>‹nr.›</a:t>
            </a:fld>
            <a:endParaRPr lang="nl-NL"/>
          </a:p>
        </p:txBody>
      </p:sp>
    </p:spTree>
    <p:extLst>
      <p:ext uri="{BB962C8B-B14F-4D97-AF65-F5344CB8AC3E}">
        <p14:creationId xmlns:p14="http://schemas.microsoft.com/office/powerpoint/2010/main" val="4185811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2BD6A5B-4870-CF52-C8CA-AD9AC4AE2918}"/>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D560F3D7-4307-18B2-E708-676AA531580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FAB92484-144A-2130-F2D7-05551691BBC2}"/>
              </a:ext>
            </a:extLst>
          </p:cNvPr>
          <p:cNvSpPr>
            <a:spLocks noGrp="1"/>
          </p:cNvSpPr>
          <p:nvPr>
            <p:ph type="dt" sz="half" idx="10"/>
          </p:nvPr>
        </p:nvSpPr>
        <p:spPr/>
        <p:txBody>
          <a:bodyPr/>
          <a:lstStyle/>
          <a:p>
            <a:fld id="{2C766897-9313-D44D-BEDE-ECF8871F69F9}" type="datetimeFigureOut">
              <a:rPr lang="nl-NL" smtClean="0"/>
              <a:t>26-03-2025</a:t>
            </a:fld>
            <a:endParaRPr lang="nl-NL"/>
          </a:p>
        </p:txBody>
      </p:sp>
      <p:sp>
        <p:nvSpPr>
          <p:cNvPr id="5" name="Tijdelijke aanduiding voor voettekst 4">
            <a:extLst>
              <a:ext uri="{FF2B5EF4-FFF2-40B4-BE49-F238E27FC236}">
                <a16:creationId xmlns:a16="http://schemas.microsoft.com/office/drawing/2014/main" id="{F21403A8-814D-DD32-8D58-EDEE321CD534}"/>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6E75F77A-643D-CD35-85C7-BDDA96148427}"/>
              </a:ext>
            </a:extLst>
          </p:cNvPr>
          <p:cNvSpPr>
            <a:spLocks noGrp="1"/>
          </p:cNvSpPr>
          <p:nvPr>
            <p:ph type="sldNum" sz="quarter" idx="12"/>
          </p:nvPr>
        </p:nvSpPr>
        <p:spPr/>
        <p:txBody>
          <a:bodyPr/>
          <a:lstStyle/>
          <a:p>
            <a:fld id="{F1182D2D-DAED-D847-BB7A-2E0C729ED1F4}" type="slidenum">
              <a:rPr lang="nl-NL" smtClean="0"/>
              <a:t>‹nr.›</a:t>
            </a:fld>
            <a:endParaRPr lang="nl-NL"/>
          </a:p>
        </p:txBody>
      </p:sp>
    </p:spTree>
    <p:extLst>
      <p:ext uri="{BB962C8B-B14F-4D97-AF65-F5344CB8AC3E}">
        <p14:creationId xmlns:p14="http://schemas.microsoft.com/office/powerpoint/2010/main" val="4067889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8A9CDD-2612-E29C-C8B7-D90B9C06CDF7}"/>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EDBD7865-B316-F1AA-0D39-1A4062E3185A}"/>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5C218C97-6081-6CF4-2202-7FFD0DFDAA92}"/>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4FEDED43-16A3-CF4F-529E-37C1FDE4F904}"/>
              </a:ext>
            </a:extLst>
          </p:cNvPr>
          <p:cNvSpPr>
            <a:spLocks noGrp="1"/>
          </p:cNvSpPr>
          <p:nvPr>
            <p:ph type="dt" sz="half" idx="10"/>
          </p:nvPr>
        </p:nvSpPr>
        <p:spPr/>
        <p:txBody>
          <a:bodyPr/>
          <a:lstStyle/>
          <a:p>
            <a:fld id="{2C766897-9313-D44D-BEDE-ECF8871F69F9}" type="datetimeFigureOut">
              <a:rPr lang="nl-NL" smtClean="0"/>
              <a:t>26-03-2025</a:t>
            </a:fld>
            <a:endParaRPr lang="nl-NL"/>
          </a:p>
        </p:txBody>
      </p:sp>
      <p:sp>
        <p:nvSpPr>
          <p:cNvPr id="6" name="Tijdelijke aanduiding voor voettekst 5">
            <a:extLst>
              <a:ext uri="{FF2B5EF4-FFF2-40B4-BE49-F238E27FC236}">
                <a16:creationId xmlns:a16="http://schemas.microsoft.com/office/drawing/2014/main" id="{9231401F-0DE3-881D-0D12-F1B2A291C56A}"/>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48E79510-5CE5-D270-8844-FFE5E1878EDC}"/>
              </a:ext>
            </a:extLst>
          </p:cNvPr>
          <p:cNvSpPr>
            <a:spLocks noGrp="1"/>
          </p:cNvSpPr>
          <p:nvPr>
            <p:ph type="sldNum" sz="quarter" idx="12"/>
          </p:nvPr>
        </p:nvSpPr>
        <p:spPr/>
        <p:txBody>
          <a:bodyPr/>
          <a:lstStyle/>
          <a:p>
            <a:fld id="{F1182D2D-DAED-D847-BB7A-2E0C729ED1F4}" type="slidenum">
              <a:rPr lang="nl-NL" smtClean="0"/>
              <a:t>‹nr.›</a:t>
            </a:fld>
            <a:endParaRPr lang="nl-NL"/>
          </a:p>
        </p:txBody>
      </p:sp>
    </p:spTree>
    <p:extLst>
      <p:ext uri="{BB962C8B-B14F-4D97-AF65-F5344CB8AC3E}">
        <p14:creationId xmlns:p14="http://schemas.microsoft.com/office/powerpoint/2010/main" val="2414817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CAE506-E166-844E-6528-E58D033D6E6A}"/>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830708C0-980E-A821-FBFB-BDB46DFB62A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D69C43B3-F794-A785-A79D-BB600D11CDAB}"/>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3E5196F6-9B3A-32C6-76B1-C591FF41BF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CF370FEE-212D-6985-E19A-43E6746875D7}"/>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5E0C2031-52FB-1EB1-55A3-A8B00D69855B}"/>
              </a:ext>
            </a:extLst>
          </p:cNvPr>
          <p:cNvSpPr>
            <a:spLocks noGrp="1"/>
          </p:cNvSpPr>
          <p:nvPr>
            <p:ph type="dt" sz="half" idx="10"/>
          </p:nvPr>
        </p:nvSpPr>
        <p:spPr/>
        <p:txBody>
          <a:bodyPr/>
          <a:lstStyle/>
          <a:p>
            <a:fld id="{2C766897-9313-D44D-BEDE-ECF8871F69F9}" type="datetimeFigureOut">
              <a:rPr lang="nl-NL" smtClean="0"/>
              <a:t>26-03-2025</a:t>
            </a:fld>
            <a:endParaRPr lang="nl-NL"/>
          </a:p>
        </p:txBody>
      </p:sp>
      <p:sp>
        <p:nvSpPr>
          <p:cNvPr id="8" name="Tijdelijke aanduiding voor voettekst 7">
            <a:extLst>
              <a:ext uri="{FF2B5EF4-FFF2-40B4-BE49-F238E27FC236}">
                <a16:creationId xmlns:a16="http://schemas.microsoft.com/office/drawing/2014/main" id="{84710CB5-820D-21F8-CD7F-19312E2A35C2}"/>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8CD86BBF-8D5B-C0E7-2465-F8FAB6FEDA39}"/>
              </a:ext>
            </a:extLst>
          </p:cNvPr>
          <p:cNvSpPr>
            <a:spLocks noGrp="1"/>
          </p:cNvSpPr>
          <p:nvPr>
            <p:ph type="sldNum" sz="quarter" idx="12"/>
          </p:nvPr>
        </p:nvSpPr>
        <p:spPr/>
        <p:txBody>
          <a:bodyPr/>
          <a:lstStyle/>
          <a:p>
            <a:fld id="{F1182D2D-DAED-D847-BB7A-2E0C729ED1F4}" type="slidenum">
              <a:rPr lang="nl-NL" smtClean="0"/>
              <a:t>‹nr.›</a:t>
            </a:fld>
            <a:endParaRPr lang="nl-NL"/>
          </a:p>
        </p:txBody>
      </p:sp>
    </p:spTree>
    <p:extLst>
      <p:ext uri="{BB962C8B-B14F-4D97-AF65-F5344CB8AC3E}">
        <p14:creationId xmlns:p14="http://schemas.microsoft.com/office/powerpoint/2010/main" val="1577262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D5DED61-C82D-32AB-61C1-C60FDA00437F}"/>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764E7948-3C07-6D1C-ACF4-F50BBBBA0D3E}"/>
              </a:ext>
            </a:extLst>
          </p:cNvPr>
          <p:cNvSpPr>
            <a:spLocks noGrp="1"/>
          </p:cNvSpPr>
          <p:nvPr>
            <p:ph type="dt" sz="half" idx="10"/>
          </p:nvPr>
        </p:nvSpPr>
        <p:spPr/>
        <p:txBody>
          <a:bodyPr/>
          <a:lstStyle/>
          <a:p>
            <a:fld id="{2C766897-9313-D44D-BEDE-ECF8871F69F9}" type="datetimeFigureOut">
              <a:rPr lang="nl-NL" smtClean="0"/>
              <a:t>26-03-2025</a:t>
            </a:fld>
            <a:endParaRPr lang="nl-NL"/>
          </a:p>
        </p:txBody>
      </p:sp>
      <p:sp>
        <p:nvSpPr>
          <p:cNvPr id="4" name="Tijdelijke aanduiding voor voettekst 3">
            <a:extLst>
              <a:ext uri="{FF2B5EF4-FFF2-40B4-BE49-F238E27FC236}">
                <a16:creationId xmlns:a16="http://schemas.microsoft.com/office/drawing/2014/main" id="{7B941ED8-2848-25C0-CA2A-A1C1D80C6AC6}"/>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127FF56E-84DA-01E1-876E-AC1997C29679}"/>
              </a:ext>
            </a:extLst>
          </p:cNvPr>
          <p:cNvSpPr>
            <a:spLocks noGrp="1"/>
          </p:cNvSpPr>
          <p:nvPr>
            <p:ph type="sldNum" sz="quarter" idx="12"/>
          </p:nvPr>
        </p:nvSpPr>
        <p:spPr/>
        <p:txBody>
          <a:bodyPr/>
          <a:lstStyle/>
          <a:p>
            <a:fld id="{F1182D2D-DAED-D847-BB7A-2E0C729ED1F4}" type="slidenum">
              <a:rPr lang="nl-NL" smtClean="0"/>
              <a:t>‹nr.›</a:t>
            </a:fld>
            <a:endParaRPr lang="nl-NL"/>
          </a:p>
        </p:txBody>
      </p:sp>
    </p:spTree>
    <p:extLst>
      <p:ext uri="{BB962C8B-B14F-4D97-AF65-F5344CB8AC3E}">
        <p14:creationId xmlns:p14="http://schemas.microsoft.com/office/powerpoint/2010/main" val="4291956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0BA8CF77-6AE2-6DF5-1E93-0CB9DE525A34}"/>
              </a:ext>
            </a:extLst>
          </p:cNvPr>
          <p:cNvSpPr>
            <a:spLocks noGrp="1"/>
          </p:cNvSpPr>
          <p:nvPr>
            <p:ph type="dt" sz="half" idx="10"/>
          </p:nvPr>
        </p:nvSpPr>
        <p:spPr/>
        <p:txBody>
          <a:bodyPr/>
          <a:lstStyle/>
          <a:p>
            <a:fld id="{2C766897-9313-D44D-BEDE-ECF8871F69F9}" type="datetimeFigureOut">
              <a:rPr lang="nl-NL" smtClean="0"/>
              <a:t>26-03-2025</a:t>
            </a:fld>
            <a:endParaRPr lang="nl-NL"/>
          </a:p>
        </p:txBody>
      </p:sp>
      <p:sp>
        <p:nvSpPr>
          <p:cNvPr id="3" name="Tijdelijke aanduiding voor voettekst 2">
            <a:extLst>
              <a:ext uri="{FF2B5EF4-FFF2-40B4-BE49-F238E27FC236}">
                <a16:creationId xmlns:a16="http://schemas.microsoft.com/office/drawing/2014/main" id="{0478F49A-112E-BC7E-9DDD-9D17DF6BA451}"/>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D7856221-F016-83FA-8033-3CAB0D7EA9B9}"/>
              </a:ext>
            </a:extLst>
          </p:cNvPr>
          <p:cNvSpPr>
            <a:spLocks noGrp="1"/>
          </p:cNvSpPr>
          <p:nvPr>
            <p:ph type="sldNum" sz="quarter" idx="12"/>
          </p:nvPr>
        </p:nvSpPr>
        <p:spPr/>
        <p:txBody>
          <a:bodyPr/>
          <a:lstStyle/>
          <a:p>
            <a:fld id="{F1182D2D-DAED-D847-BB7A-2E0C729ED1F4}" type="slidenum">
              <a:rPr lang="nl-NL" smtClean="0"/>
              <a:t>‹nr.›</a:t>
            </a:fld>
            <a:endParaRPr lang="nl-NL"/>
          </a:p>
        </p:txBody>
      </p:sp>
    </p:spTree>
    <p:extLst>
      <p:ext uri="{BB962C8B-B14F-4D97-AF65-F5344CB8AC3E}">
        <p14:creationId xmlns:p14="http://schemas.microsoft.com/office/powerpoint/2010/main" val="516009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0B7D412-4F98-C3F5-A5DE-4CBBBAECC23B}"/>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56E073CA-BF46-5C6A-D97A-3164D3E750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16871812-1675-84DB-278E-EB2FDC8131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8F33C1BB-E42E-6BAA-78A9-30A13EDE7316}"/>
              </a:ext>
            </a:extLst>
          </p:cNvPr>
          <p:cNvSpPr>
            <a:spLocks noGrp="1"/>
          </p:cNvSpPr>
          <p:nvPr>
            <p:ph type="dt" sz="half" idx="10"/>
          </p:nvPr>
        </p:nvSpPr>
        <p:spPr/>
        <p:txBody>
          <a:bodyPr/>
          <a:lstStyle/>
          <a:p>
            <a:fld id="{2C766897-9313-D44D-BEDE-ECF8871F69F9}" type="datetimeFigureOut">
              <a:rPr lang="nl-NL" smtClean="0"/>
              <a:t>26-03-2025</a:t>
            </a:fld>
            <a:endParaRPr lang="nl-NL"/>
          </a:p>
        </p:txBody>
      </p:sp>
      <p:sp>
        <p:nvSpPr>
          <p:cNvPr id="6" name="Tijdelijke aanduiding voor voettekst 5">
            <a:extLst>
              <a:ext uri="{FF2B5EF4-FFF2-40B4-BE49-F238E27FC236}">
                <a16:creationId xmlns:a16="http://schemas.microsoft.com/office/drawing/2014/main" id="{63592CD7-F694-E080-761C-589ED4181B19}"/>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DD248475-49DE-3116-8A26-C7EB96DA1B08}"/>
              </a:ext>
            </a:extLst>
          </p:cNvPr>
          <p:cNvSpPr>
            <a:spLocks noGrp="1"/>
          </p:cNvSpPr>
          <p:nvPr>
            <p:ph type="sldNum" sz="quarter" idx="12"/>
          </p:nvPr>
        </p:nvSpPr>
        <p:spPr/>
        <p:txBody>
          <a:bodyPr/>
          <a:lstStyle/>
          <a:p>
            <a:fld id="{F1182D2D-DAED-D847-BB7A-2E0C729ED1F4}" type="slidenum">
              <a:rPr lang="nl-NL" smtClean="0"/>
              <a:t>‹nr.›</a:t>
            </a:fld>
            <a:endParaRPr lang="nl-NL"/>
          </a:p>
        </p:txBody>
      </p:sp>
    </p:spTree>
    <p:extLst>
      <p:ext uri="{BB962C8B-B14F-4D97-AF65-F5344CB8AC3E}">
        <p14:creationId xmlns:p14="http://schemas.microsoft.com/office/powerpoint/2010/main" val="2543989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CD11446-C10A-7C0C-C325-F480BE15BCF6}"/>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0B52C3D8-611D-C6A0-61FE-D9E7575DC9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CF21EAB0-8CAB-62BB-253F-5E4B63A9E4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90341CBF-D351-314E-1859-54A5F11633C0}"/>
              </a:ext>
            </a:extLst>
          </p:cNvPr>
          <p:cNvSpPr>
            <a:spLocks noGrp="1"/>
          </p:cNvSpPr>
          <p:nvPr>
            <p:ph type="dt" sz="half" idx="10"/>
          </p:nvPr>
        </p:nvSpPr>
        <p:spPr/>
        <p:txBody>
          <a:bodyPr/>
          <a:lstStyle/>
          <a:p>
            <a:fld id="{2C766897-9313-D44D-BEDE-ECF8871F69F9}" type="datetimeFigureOut">
              <a:rPr lang="nl-NL" smtClean="0"/>
              <a:t>26-03-2025</a:t>
            </a:fld>
            <a:endParaRPr lang="nl-NL"/>
          </a:p>
        </p:txBody>
      </p:sp>
      <p:sp>
        <p:nvSpPr>
          <p:cNvPr id="6" name="Tijdelijke aanduiding voor voettekst 5">
            <a:extLst>
              <a:ext uri="{FF2B5EF4-FFF2-40B4-BE49-F238E27FC236}">
                <a16:creationId xmlns:a16="http://schemas.microsoft.com/office/drawing/2014/main" id="{0A4C25E9-66D5-E50E-EC7C-BF43950E62D2}"/>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BB4A9E65-D177-0082-9266-0709DC4C3362}"/>
              </a:ext>
            </a:extLst>
          </p:cNvPr>
          <p:cNvSpPr>
            <a:spLocks noGrp="1"/>
          </p:cNvSpPr>
          <p:nvPr>
            <p:ph type="sldNum" sz="quarter" idx="12"/>
          </p:nvPr>
        </p:nvSpPr>
        <p:spPr/>
        <p:txBody>
          <a:bodyPr/>
          <a:lstStyle/>
          <a:p>
            <a:fld id="{F1182D2D-DAED-D847-BB7A-2E0C729ED1F4}" type="slidenum">
              <a:rPr lang="nl-NL" smtClean="0"/>
              <a:t>‹nr.›</a:t>
            </a:fld>
            <a:endParaRPr lang="nl-NL"/>
          </a:p>
        </p:txBody>
      </p:sp>
    </p:spTree>
    <p:extLst>
      <p:ext uri="{BB962C8B-B14F-4D97-AF65-F5344CB8AC3E}">
        <p14:creationId xmlns:p14="http://schemas.microsoft.com/office/powerpoint/2010/main" val="23307901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66CB4A9-D557-ED97-2E1A-E4780469A9C2}"/>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1861DE25-1906-3610-8230-F828510D2CAC}"/>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A3C9F08E-7F89-7460-0253-1133BFC5CAA4}"/>
              </a:ext>
            </a:extLst>
          </p:cNvPr>
          <p:cNvSpPr>
            <a:spLocks noGrp="1"/>
          </p:cNvSpPr>
          <p:nvPr>
            <p:ph type="dt" sz="half" idx="10"/>
          </p:nvPr>
        </p:nvSpPr>
        <p:spPr/>
        <p:txBody>
          <a:bodyPr/>
          <a:lstStyle/>
          <a:p>
            <a:fld id="{2C766897-9313-D44D-BEDE-ECF8871F69F9}" type="datetimeFigureOut">
              <a:rPr lang="nl-NL" smtClean="0"/>
              <a:t>26-03-2025</a:t>
            </a:fld>
            <a:endParaRPr lang="nl-NL"/>
          </a:p>
        </p:txBody>
      </p:sp>
      <p:sp>
        <p:nvSpPr>
          <p:cNvPr id="5" name="Tijdelijke aanduiding voor voettekst 4">
            <a:extLst>
              <a:ext uri="{FF2B5EF4-FFF2-40B4-BE49-F238E27FC236}">
                <a16:creationId xmlns:a16="http://schemas.microsoft.com/office/drawing/2014/main" id="{7FC754EC-E857-8E91-94DF-1A286E2E3F63}"/>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8861F2F7-694E-70CD-9D88-89DCE196A516}"/>
              </a:ext>
            </a:extLst>
          </p:cNvPr>
          <p:cNvSpPr>
            <a:spLocks noGrp="1"/>
          </p:cNvSpPr>
          <p:nvPr>
            <p:ph type="sldNum" sz="quarter" idx="12"/>
          </p:nvPr>
        </p:nvSpPr>
        <p:spPr/>
        <p:txBody>
          <a:bodyPr/>
          <a:lstStyle/>
          <a:p>
            <a:fld id="{F1182D2D-DAED-D847-BB7A-2E0C729ED1F4}" type="slidenum">
              <a:rPr lang="nl-NL" smtClean="0"/>
              <a:t>‹nr.›</a:t>
            </a:fld>
            <a:endParaRPr lang="nl-NL"/>
          </a:p>
        </p:txBody>
      </p:sp>
    </p:spTree>
    <p:extLst>
      <p:ext uri="{BB962C8B-B14F-4D97-AF65-F5344CB8AC3E}">
        <p14:creationId xmlns:p14="http://schemas.microsoft.com/office/powerpoint/2010/main" val="2984706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B100030F-227A-63F7-0C41-F0CF6F5D788B}"/>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71AFF22A-7932-3DC6-B016-33B5E77F9343}"/>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85AC9F16-CFC2-3822-A206-BA47ABC4B177}"/>
              </a:ext>
            </a:extLst>
          </p:cNvPr>
          <p:cNvSpPr>
            <a:spLocks noGrp="1"/>
          </p:cNvSpPr>
          <p:nvPr>
            <p:ph type="dt" sz="half" idx="10"/>
          </p:nvPr>
        </p:nvSpPr>
        <p:spPr/>
        <p:txBody>
          <a:bodyPr/>
          <a:lstStyle/>
          <a:p>
            <a:fld id="{2C766897-9313-D44D-BEDE-ECF8871F69F9}" type="datetimeFigureOut">
              <a:rPr lang="nl-NL" smtClean="0"/>
              <a:t>26-03-2025</a:t>
            </a:fld>
            <a:endParaRPr lang="nl-NL"/>
          </a:p>
        </p:txBody>
      </p:sp>
      <p:sp>
        <p:nvSpPr>
          <p:cNvPr id="5" name="Tijdelijke aanduiding voor voettekst 4">
            <a:extLst>
              <a:ext uri="{FF2B5EF4-FFF2-40B4-BE49-F238E27FC236}">
                <a16:creationId xmlns:a16="http://schemas.microsoft.com/office/drawing/2014/main" id="{EC6C6BF8-2222-30EA-EF6D-C030E343DFCD}"/>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DA9CACFD-5439-9242-D269-3182E7EFD97B}"/>
              </a:ext>
            </a:extLst>
          </p:cNvPr>
          <p:cNvSpPr>
            <a:spLocks noGrp="1"/>
          </p:cNvSpPr>
          <p:nvPr>
            <p:ph type="sldNum" sz="quarter" idx="12"/>
          </p:nvPr>
        </p:nvSpPr>
        <p:spPr/>
        <p:txBody>
          <a:bodyPr/>
          <a:lstStyle/>
          <a:p>
            <a:fld id="{F1182D2D-DAED-D847-BB7A-2E0C729ED1F4}" type="slidenum">
              <a:rPr lang="nl-NL" smtClean="0"/>
              <a:t>‹nr.›</a:t>
            </a:fld>
            <a:endParaRPr lang="nl-NL"/>
          </a:p>
        </p:txBody>
      </p:sp>
    </p:spTree>
    <p:extLst>
      <p:ext uri="{BB962C8B-B14F-4D97-AF65-F5344CB8AC3E}">
        <p14:creationId xmlns:p14="http://schemas.microsoft.com/office/powerpoint/2010/main" val="28985842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001">
  <p:cSld name="001">
    <p:spTree>
      <p:nvGrpSpPr>
        <p:cNvPr id="1" name="Shape 8"/>
        <p:cNvGrpSpPr/>
        <p:nvPr/>
      </p:nvGrpSpPr>
      <p:grpSpPr>
        <a:xfrm>
          <a:off x="0" y="0"/>
          <a:ext cx="0" cy="0"/>
          <a:chOff x="0" y="0"/>
          <a:chExt cx="0" cy="0"/>
        </a:xfrm>
      </p:grpSpPr>
      <p:sp>
        <p:nvSpPr>
          <p:cNvPr id="9" name="Google Shape;9;p3"/>
          <p:cNvSpPr txBox="1">
            <a:spLocks noGrp="1"/>
          </p:cNvSpPr>
          <p:nvPr>
            <p:ph type="sldNum" idx="12"/>
          </p:nvPr>
        </p:nvSpPr>
        <p:spPr>
          <a:xfrm>
            <a:off x="11323489" y="6223000"/>
            <a:ext cx="233512" cy="249461"/>
          </a:xfrm>
          <a:prstGeom prst="rect">
            <a:avLst/>
          </a:prstGeom>
          <a:noFill/>
          <a:ln>
            <a:noFill/>
          </a:ln>
        </p:spPr>
        <p:txBody>
          <a:bodyPr spcFirstLastPara="1" wrap="square" lIns="50800" tIns="50800" rIns="50800" bIns="50800" anchor="t" anchorCtr="0">
            <a:noAutofit/>
          </a:bodyPr>
          <a:lstStyle>
            <a:lvl1pPr marL="0" marR="0" lvl="0" indent="0" algn="r">
              <a:lnSpc>
                <a:spcPct val="100000"/>
              </a:lnSpc>
              <a:spcBef>
                <a:spcPts val="0"/>
              </a:spcBef>
              <a:spcAft>
                <a:spcPts val="0"/>
              </a:spcAft>
              <a:buClr>
                <a:srgbClr val="19227C"/>
              </a:buClr>
              <a:buSzPts val="2400"/>
              <a:buFont typeface="Carme"/>
              <a:buNone/>
              <a:defRPr sz="1200" b="0" i="0" u="none" strike="noStrike" cap="none">
                <a:solidFill>
                  <a:srgbClr val="19227C"/>
                </a:solidFill>
                <a:latin typeface="Carme"/>
                <a:ea typeface="Carme"/>
                <a:cs typeface="Carme"/>
                <a:sym typeface="Carme"/>
              </a:defRPr>
            </a:lvl1pPr>
            <a:lvl2pPr marL="0" marR="0" lvl="1" indent="0" algn="r">
              <a:lnSpc>
                <a:spcPct val="100000"/>
              </a:lnSpc>
              <a:spcBef>
                <a:spcPts val="0"/>
              </a:spcBef>
              <a:spcAft>
                <a:spcPts val="0"/>
              </a:spcAft>
              <a:buClr>
                <a:srgbClr val="19227C"/>
              </a:buClr>
              <a:buSzPts val="2400"/>
              <a:buFont typeface="Carme"/>
              <a:buNone/>
              <a:defRPr sz="1200" b="0" i="0" u="none" strike="noStrike" cap="none">
                <a:solidFill>
                  <a:srgbClr val="19227C"/>
                </a:solidFill>
                <a:latin typeface="Carme"/>
                <a:ea typeface="Carme"/>
                <a:cs typeface="Carme"/>
                <a:sym typeface="Carme"/>
              </a:defRPr>
            </a:lvl2pPr>
            <a:lvl3pPr marL="0" marR="0" lvl="2" indent="0" algn="r">
              <a:lnSpc>
                <a:spcPct val="100000"/>
              </a:lnSpc>
              <a:spcBef>
                <a:spcPts val="0"/>
              </a:spcBef>
              <a:spcAft>
                <a:spcPts val="0"/>
              </a:spcAft>
              <a:buClr>
                <a:srgbClr val="19227C"/>
              </a:buClr>
              <a:buSzPts val="2400"/>
              <a:buFont typeface="Carme"/>
              <a:buNone/>
              <a:defRPr sz="1200" b="0" i="0" u="none" strike="noStrike" cap="none">
                <a:solidFill>
                  <a:srgbClr val="19227C"/>
                </a:solidFill>
                <a:latin typeface="Carme"/>
                <a:ea typeface="Carme"/>
                <a:cs typeface="Carme"/>
                <a:sym typeface="Carme"/>
              </a:defRPr>
            </a:lvl3pPr>
            <a:lvl4pPr marL="0" marR="0" lvl="3" indent="0" algn="r">
              <a:lnSpc>
                <a:spcPct val="100000"/>
              </a:lnSpc>
              <a:spcBef>
                <a:spcPts val="0"/>
              </a:spcBef>
              <a:spcAft>
                <a:spcPts val="0"/>
              </a:spcAft>
              <a:buClr>
                <a:srgbClr val="19227C"/>
              </a:buClr>
              <a:buSzPts val="2400"/>
              <a:buFont typeface="Carme"/>
              <a:buNone/>
              <a:defRPr sz="1200" b="0" i="0" u="none" strike="noStrike" cap="none">
                <a:solidFill>
                  <a:srgbClr val="19227C"/>
                </a:solidFill>
                <a:latin typeface="Carme"/>
                <a:ea typeface="Carme"/>
                <a:cs typeface="Carme"/>
                <a:sym typeface="Carme"/>
              </a:defRPr>
            </a:lvl4pPr>
            <a:lvl5pPr marL="0" marR="0" lvl="4" indent="0" algn="r">
              <a:lnSpc>
                <a:spcPct val="100000"/>
              </a:lnSpc>
              <a:spcBef>
                <a:spcPts val="0"/>
              </a:spcBef>
              <a:spcAft>
                <a:spcPts val="0"/>
              </a:spcAft>
              <a:buClr>
                <a:srgbClr val="19227C"/>
              </a:buClr>
              <a:buSzPts val="2400"/>
              <a:buFont typeface="Carme"/>
              <a:buNone/>
              <a:defRPr sz="1200" b="0" i="0" u="none" strike="noStrike" cap="none">
                <a:solidFill>
                  <a:srgbClr val="19227C"/>
                </a:solidFill>
                <a:latin typeface="Carme"/>
                <a:ea typeface="Carme"/>
                <a:cs typeface="Carme"/>
                <a:sym typeface="Carme"/>
              </a:defRPr>
            </a:lvl5pPr>
            <a:lvl6pPr marL="0" marR="0" lvl="5" indent="0" algn="r">
              <a:lnSpc>
                <a:spcPct val="100000"/>
              </a:lnSpc>
              <a:spcBef>
                <a:spcPts val="0"/>
              </a:spcBef>
              <a:spcAft>
                <a:spcPts val="0"/>
              </a:spcAft>
              <a:buClr>
                <a:srgbClr val="19227C"/>
              </a:buClr>
              <a:buSzPts val="2400"/>
              <a:buFont typeface="Carme"/>
              <a:buNone/>
              <a:defRPr sz="1200" b="0" i="0" u="none" strike="noStrike" cap="none">
                <a:solidFill>
                  <a:srgbClr val="19227C"/>
                </a:solidFill>
                <a:latin typeface="Carme"/>
                <a:ea typeface="Carme"/>
                <a:cs typeface="Carme"/>
                <a:sym typeface="Carme"/>
              </a:defRPr>
            </a:lvl6pPr>
            <a:lvl7pPr marL="0" marR="0" lvl="6" indent="0" algn="r">
              <a:lnSpc>
                <a:spcPct val="100000"/>
              </a:lnSpc>
              <a:spcBef>
                <a:spcPts val="0"/>
              </a:spcBef>
              <a:spcAft>
                <a:spcPts val="0"/>
              </a:spcAft>
              <a:buClr>
                <a:srgbClr val="19227C"/>
              </a:buClr>
              <a:buSzPts val="2400"/>
              <a:buFont typeface="Carme"/>
              <a:buNone/>
              <a:defRPr sz="1200" b="0" i="0" u="none" strike="noStrike" cap="none">
                <a:solidFill>
                  <a:srgbClr val="19227C"/>
                </a:solidFill>
                <a:latin typeface="Carme"/>
                <a:ea typeface="Carme"/>
                <a:cs typeface="Carme"/>
                <a:sym typeface="Carme"/>
              </a:defRPr>
            </a:lvl7pPr>
            <a:lvl8pPr marL="0" marR="0" lvl="7" indent="0" algn="r">
              <a:lnSpc>
                <a:spcPct val="100000"/>
              </a:lnSpc>
              <a:spcBef>
                <a:spcPts val="0"/>
              </a:spcBef>
              <a:spcAft>
                <a:spcPts val="0"/>
              </a:spcAft>
              <a:buClr>
                <a:srgbClr val="19227C"/>
              </a:buClr>
              <a:buSzPts val="2400"/>
              <a:buFont typeface="Carme"/>
              <a:buNone/>
              <a:defRPr sz="1200" b="0" i="0" u="none" strike="noStrike" cap="none">
                <a:solidFill>
                  <a:srgbClr val="19227C"/>
                </a:solidFill>
                <a:latin typeface="Carme"/>
                <a:ea typeface="Carme"/>
                <a:cs typeface="Carme"/>
                <a:sym typeface="Carme"/>
              </a:defRPr>
            </a:lvl8pPr>
            <a:lvl9pPr marL="0" marR="0" lvl="8" indent="0" algn="r">
              <a:lnSpc>
                <a:spcPct val="100000"/>
              </a:lnSpc>
              <a:spcBef>
                <a:spcPts val="0"/>
              </a:spcBef>
              <a:spcAft>
                <a:spcPts val="0"/>
              </a:spcAft>
              <a:buClr>
                <a:srgbClr val="19227C"/>
              </a:buClr>
              <a:buSzPts val="2400"/>
              <a:buFont typeface="Carme"/>
              <a:buNone/>
              <a:defRPr sz="1200" b="0" i="0" u="none" strike="noStrike" cap="none">
                <a:solidFill>
                  <a:srgbClr val="19227C"/>
                </a:solidFill>
                <a:latin typeface="Carme"/>
                <a:ea typeface="Carme"/>
                <a:cs typeface="Carme"/>
                <a:sym typeface="Carme"/>
              </a:defRPr>
            </a:lvl9pPr>
          </a:lstStyle>
          <a:p>
            <a:fld id="{00000000-1234-1234-1234-123412341234}" type="slidenum">
              <a:rPr lang="en-US" smtClean="0"/>
              <a:pPr/>
              <a:t>‹nr.›</a:t>
            </a:fld>
            <a:endParaRPr lang="en-US"/>
          </a:p>
        </p:txBody>
      </p:sp>
      <p:sp>
        <p:nvSpPr>
          <p:cNvPr id="10" name="Google Shape;10;p3"/>
          <p:cNvSpPr>
            <a:spLocks noGrp="1"/>
          </p:cNvSpPr>
          <p:nvPr>
            <p:ph type="pic" idx="2"/>
          </p:nvPr>
        </p:nvSpPr>
        <p:spPr>
          <a:xfrm>
            <a:off x="3564713" y="1440854"/>
            <a:ext cx="6135450" cy="5417250"/>
          </a:xfrm>
          <a:prstGeom prst="rect">
            <a:avLst/>
          </a:prstGeom>
          <a:blipFill rotWithShape="1">
            <a:blip r:embed="rId2"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t" anchorCtr="0">
            <a:noAutofit/>
          </a:bodyPr>
          <a:lstStyle>
            <a:lvl1pPr marR="0" lvl="0" algn="l" rtl="0">
              <a:lnSpc>
                <a:spcPct val="120000"/>
              </a:lnSpc>
              <a:spcBef>
                <a:spcPts val="0"/>
              </a:spcBef>
              <a:spcAft>
                <a:spcPts val="0"/>
              </a:spcAft>
              <a:buClr>
                <a:srgbClr val="0B0C11"/>
              </a:buClr>
              <a:buSzPts val="3000"/>
              <a:buFont typeface="Proxima Nova"/>
              <a:buNone/>
              <a:defRPr sz="1500" b="0" i="0" u="none" strike="noStrike" cap="none">
                <a:solidFill>
                  <a:srgbClr val="0B0C11"/>
                </a:solidFill>
                <a:latin typeface="Proxima Nova"/>
                <a:ea typeface="Proxima Nova"/>
                <a:cs typeface="Proxima Nova"/>
                <a:sym typeface="Proxima Nova"/>
              </a:defRPr>
            </a:lvl1pPr>
            <a:lvl2pPr marR="0" lvl="1" algn="l" rtl="0">
              <a:lnSpc>
                <a:spcPct val="120000"/>
              </a:lnSpc>
              <a:spcBef>
                <a:spcPts val="0"/>
              </a:spcBef>
              <a:spcAft>
                <a:spcPts val="0"/>
              </a:spcAft>
              <a:buClr>
                <a:srgbClr val="0B0C11"/>
              </a:buClr>
              <a:buSzPts val="3000"/>
              <a:buFont typeface="Proxima Nova"/>
              <a:buNone/>
              <a:defRPr sz="1500" b="0" i="0" u="none" strike="noStrike" cap="none">
                <a:solidFill>
                  <a:srgbClr val="0B0C11"/>
                </a:solidFill>
                <a:latin typeface="Proxima Nova"/>
                <a:ea typeface="Proxima Nova"/>
                <a:cs typeface="Proxima Nova"/>
                <a:sym typeface="Proxima Nova"/>
              </a:defRPr>
            </a:lvl2pPr>
            <a:lvl3pPr marR="0" lvl="2" algn="l" rtl="0">
              <a:lnSpc>
                <a:spcPct val="120000"/>
              </a:lnSpc>
              <a:spcBef>
                <a:spcPts val="0"/>
              </a:spcBef>
              <a:spcAft>
                <a:spcPts val="0"/>
              </a:spcAft>
              <a:buClr>
                <a:srgbClr val="0B0C11"/>
              </a:buClr>
              <a:buSzPts val="3000"/>
              <a:buFont typeface="Proxima Nova"/>
              <a:buNone/>
              <a:defRPr sz="1500" b="0" i="0" u="none" strike="noStrike" cap="none">
                <a:solidFill>
                  <a:srgbClr val="0B0C11"/>
                </a:solidFill>
                <a:latin typeface="Proxima Nova"/>
                <a:ea typeface="Proxima Nova"/>
                <a:cs typeface="Proxima Nova"/>
                <a:sym typeface="Proxima Nova"/>
              </a:defRPr>
            </a:lvl3pPr>
            <a:lvl4pPr marR="0" lvl="3" algn="l" rtl="0">
              <a:lnSpc>
                <a:spcPct val="120000"/>
              </a:lnSpc>
              <a:spcBef>
                <a:spcPts val="0"/>
              </a:spcBef>
              <a:spcAft>
                <a:spcPts val="0"/>
              </a:spcAft>
              <a:buClr>
                <a:srgbClr val="0B0C11"/>
              </a:buClr>
              <a:buSzPts val="3000"/>
              <a:buFont typeface="Proxima Nova"/>
              <a:buNone/>
              <a:defRPr sz="1500" b="0" i="0" u="none" strike="noStrike" cap="none">
                <a:solidFill>
                  <a:srgbClr val="0B0C11"/>
                </a:solidFill>
                <a:latin typeface="Proxima Nova"/>
                <a:ea typeface="Proxima Nova"/>
                <a:cs typeface="Proxima Nova"/>
                <a:sym typeface="Proxima Nova"/>
              </a:defRPr>
            </a:lvl4pPr>
            <a:lvl5pPr marR="0" lvl="4" algn="l" rtl="0">
              <a:lnSpc>
                <a:spcPct val="120000"/>
              </a:lnSpc>
              <a:spcBef>
                <a:spcPts val="0"/>
              </a:spcBef>
              <a:spcAft>
                <a:spcPts val="0"/>
              </a:spcAft>
              <a:buClr>
                <a:srgbClr val="0B0C11"/>
              </a:buClr>
              <a:buSzPts val="3000"/>
              <a:buFont typeface="Proxima Nova"/>
              <a:buNone/>
              <a:defRPr sz="1500" b="0" i="0" u="none" strike="noStrike" cap="none">
                <a:solidFill>
                  <a:srgbClr val="0B0C11"/>
                </a:solidFill>
                <a:latin typeface="Proxima Nova"/>
                <a:ea typeface="Proxima Nova"/>
                <a:cs typeface="Proxima Nova"/>
                <a:sym typeface="Proxima Nova"/>
              </a:defRPr>
            </a:lvl5pPr>
            <a:lvl6pPr marR="0" lvl="5" algn="l" rtl="0">
              <a:lnSpc>
                <a:spcPct val="120000"/>
              </a:lnSpc>
              <a:spcBef>
                <a:spcPts val="0"/>
              </a:spcBef>
              <a:spcAft>
                <a:spcPts val="0"/>
              </a:spcAft>
              <a:buClr>
                <a:srgbClr val="0B0C11"/>
              </a:buClr>
              <a:buSzPts val="3000"/>
              <a:buFont typeface="Proxima Nova"/>
              <a:buNone/>
              <a:defRPr sz="1500" b="0" i="0" u="none" strike="noStrike" cap="none">
                <a:solidFill>
                  <a:srgbClr val="0B0C11"/>
                </a:solidFill>
                <a:latin typeface="Proxima Nova"/>
                <a:ea typeface="Proxima Nova"/>
                <a:cs typeface="Proxima Nova"/>
                <a:sym typeface="Proxima Nova"/>
              </a:defRPr>
            </a:lvl6pPr>
            <a:lvl7pPr marR="0" lvl="6" algn="l" rtl="0">
              <a:lnSpc>
                <a:spcPct val="120000"/>
              </a:lnSpc>
              <a:spcBef>
                <a:spcPts val="0"/>
              </a:spcBef>
              <a:spcAft>
                <a:spcPts val="0"/>
              </a:spcAft>
              <a:buClr>
                <a:srgbClr val="0B0C11"/>
              </a:buClr>
              <a:buSzPts val="3000"/>
              <a:buFont typeface="Proxima Nova"/>
              <a:buNone/>
              <a:defRPr sz="1500" b="0" i="0" u="none" strike="noStrike" cap="none">
                <a:solidFill>
                  <a:srgbClr val="0B0C11"/>
                </a:solidFill>
                <a:latin typeface="Proxima Nova"/>
                <a:ea typeface="Proxima Nova"/>
                <a:cs typeface="Proxima Nova"/>
                <a:sym typeface="Proxima Nova"/>
              </a:defRPr>
            </a:lvl7pPr>
            <a:lvl8pPr marR="0" lvl="7" algn="l" rtl="0">
              <a:lnSpc>
                <a:spcPct val="120000"/>
              </a:lnSpc>
              <a:spcBef>
                <a:spcPts val="0"/>
              </a:spcBef>
              <a:spcAft>
                <a:spcPts val="0"/>
              </a:spcAft>
              <a:buClr>
                <a:srgbClr val="0B0C11"/>
              </a:buClr>
              <a:buSzPts val="3000"/>
              <a:buFont typeface="Proxima Nova"/>
              <a:buNone/>
              <a:defRPr sz="1500" b="0" i="0" u="none" strike="noStrike" cap="none">
                <a:solidFill>
                  <a:srgbClr val="0B0C11"/>
                </a:solidFill>
                <a:latin typeface="Proxima Nova"/>
                <a:ea typeface="Proxima Nova"/>
                <a:cs typeface="Proxima Nova"/>
                <a:sym typeface="Proxima Nova"/>
              </a:defRPr>
            </a:lvl8pPr>
            <a:lvl9pPr marR="0" lvl="8" algn="l" rtl="0">
              <a:lnSpc>
                <a:spcPct val="120000"/>
              </a:lnSpc>
              <a:spcBef>
                <a:spcPts val="0"/>
              </a:spcBef>
              <a:spcAft>
                <a:spcPts val="0"/>
              </a:spcAft>
              <a:buClr>
                <a:srgbClr val="0B0C11"/>
              </a:buClr>
              <a:buSzPts val="3000"/>
              <a:buFont typeface="Proxima Nova"/>
              <a:buNone/>
              <a:defRPr sz="1500" b="0" i="0" u="none" strike="noStrike" cap="none">
                <a:solidFill>
                  <a:srgbClr val="0B0C11"/>
                </a:solidFill>
                <a:latin typeface="Proxima Nova"/>
                <a:ea typeface="Proxima Nova"/>
                <a:cs typeface="Proxima Nova"/>
                <a:sym typeface="Proxima Nova"/>
              </a:defRPr>
            </a:lvl9pPr>
          </a:lstStyle>
          <a:p>
            <a:endParaRPr/>
          </a:p>
        </p:txBody>
      </p:sp>
    </p:spTree>
    <p:extLst>
      <p:ext uri="{BB962C8B-B14F-4D97-AF65-F5344CB8AC3E}">
        <p14:creationId xmlns:p14="http://schemas.microsoft.com/office/powerpoint/2010/main" val="2738705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C5C7178A-5837-510D-E83F-958E0111AE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15136029-0926-9D7B-0BD8-314B3485DB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2E588FAA-CF8D-7FFE-320B-C6BAA29D70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C766897-9313-D44D-BEDE-ECF8871F69F9}" type="datetimeFigureOut">
              <a:rPr lang="nl-NL" smtClean="0"/>
              <a:t>26-03-2025</a:t>
            </a:fld>
            <a:endParaRPr lang="nl-NL"/>
          </a:p>
        </p:txBody>
      </p:sp>
      <p:sp>
        <p:nvSpPr>
          <p:cNvPr id="5" name="Tijdelijke aanduiding voor voettekst 4">
            <a:extLst>
              <a:ext uri="{FF2B5EF4-FFF2-40B4-BE49-F238E27FC236}">
                <a16:creationId xmlns:a16="http://schemas.microsoft.com/office/drawing/2014/main" id="{A0BEADE3-F3D4-5F25-6E6D-4A4039C4C3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nl-NL"/>
          </a:p>
        </p:txBody>
      </p:sp>
      <p:sp>
        <p:nvSpPr>
          <p:cNvPr id="6" name="Tijdelijke aanduiding voor dianummer 5">
            <a:extLst>
              <a:ext uri="{FF2B5EF4-FFF2-40B4-BE49-F238E27FC236}">
                <a16:creationId xmlns:a16="http://schemas.microsoft.com/office/drawing/2014/main" id="{2D8CF128-E527-1CDD-1831-B1720456B6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1182D2D-DAED-D847-BB7A-2E0C729ED1F4}" type="slidenum">
              <a:rPr lang="nl-NL" smtClean="0"/>
              <a:t>‹nr.›</a:t>
            </a:fld>
            <a:endParaRPr lang="nl-NL"/>
          </a:p>
        </p:txBody>
      </p:sp>
    </p:spTree>
    <p:extLst>
      <p:ext uri="{BB962C8B-B14F-4D97-AF65-F5344CB8AC3E}">
        <p14:creationId xmlns:p14="http://schemas.microsoft.com/office/powerpoint/2010/main" val="33508103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png"/><Relationship Id="rId7" Type="http://schemas.microsoft.com/office/2007/relationships/hdphoto" Target="../media/hdphoto2.wdp"/><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7.png"/><Relationship Id="rId11" Type="http://schemas.openxmlformats.org/officeDocument/2006/relationships/image" Target="../media/image11.png"/><Relationship Id="rId5" Type="http://schemas.microsoft.com/office/2007/relationships/hdphoto" Target="../media/hdphoto1.wdp"/><Relationship Id="rId10" Type="http://schemas.openxmlformats.org/officeDocument/2006/relationships/image" Target="../media/image10.png"/><Relationship Id="rId4" Type="http://schemas.openxmlformats.org/officeDocument/2006/relationships/image" Target="../media/image6.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3.jpeg"/><Relationship Id="rId4" Type="http://schemas.microsoft.com/office/2007/relationships/hdphoto" Target="../media/hdphoto3.wdp"/></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4.jpe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1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4.jpeg"/></Relationships>
</file>

<file path=ppt/slides/_rels/slide29.xml.rels><?xml version="1.0" encoding="UTF-8" standalone="yes"?>
<Relationships xmlns="http://schemas.openxmlformats.org/package/2006/relationships"><Relationship Id="rId8" Type="http://schemas.openxmlformats.org/officeDocument/2006/relationships/hyperlink" Target="https://didactieknederlands.nl/handboek/2023/10/dialogisch-lezen-in-de-klas-1-praten-over-begrip-van-tekst/" TargetMode="External"/><Relationship Id="rId3" Type="http://schemas.openxmlformats.org/officeDocument/2006/relationships/image" Target="../media/image3.jpeg"/><Relationship Id="rId7" Type="http://schemas.openxmlformats.org/officeDocument/2006/relationships/hyperlink" Target="http://www.literatuurgeschiedenis.nl/" TargetMode="External"/><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hyperlink" Target="https://didactieknederlands.nl/handboek/2023/05/redeneren-en-inzichten-verwerven-over-literatuur/" TargetMode="External"/><Relationship Id="rId5" Type="http://schemas.openxmlformats.org/officeDocument/2006/relationships/hyperlink" Target="https://www.dbnl.org/" TargetMode="External"/><Relationship Id="rId4" Type="http://schemas.openxmlformats.org/officeDocument/2006/relationships/image" Target="../media/image4.jpeg"/><Relationship Id="rId9"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pic>
        <p:nvPicPr>
          <p:cNvPr id="17" name="Google Shape;308;p78">
            <a:extLst>
              <a:ext uri="{FF2B5EF4-FFF2-40B4-BE49-F238E27FC236}">
                <a16:creationId xmlns:a16="http://schemas.microsoft.com/office/drawing/2014/main" id="{DD4870EB-617A-1F47-99DC-A17D3EF8D5A2}"/>
              </a:ext>
            </a:extLst>
          </p:cNvPr>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6739751" y="2936302"/>
            <a:ext cx="6417346" cy="5802712"/>
          </a:xfrm>
          <a:prstGeom prst="rect">
            <a:avLst/>
          </a:prstGeom>
          <a:noFill/>
          <a:ln>
            <a:noFill/>
          </a:ln>
        </p:spPr>
      </p:pic>
      <p:pic>
        <p:nvPicPr>
          <p:cNvPr id="14" name="Google Shape;310;p78">
            <a:extLst>
              <a:ext uri="{FF2B5EF4-FFF2-40B4-BE49-F238E27FC236}">
                <a16:creationId xmlns:a16="http://schemas.microsoft.com/office/drawing/2014/main" id="{50A2616D-0DB1-4D41-AC18-436FA0A1A631}"/>
              </a:ext>
            </a:extLst>
          </p:cNvPr>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63415" y="-1"/>
            <a:ext cx="4572010" cy="6858000"/>
          </a:xfrm>
          <a:prstGeom prst="rect">
            <a:avLst/>
          </a:prstGeom>
          <a:noFill/>
          <a:ln>
            <a:noFill/>
          </a:ln>
        </p:spPr>
      </p:pic>
      <p:pic>
        <p:nvPicPr>
          <p:cNvPr id="294" name="Google Shape;294;p7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467851" y="383005"/>
            <a:ext cx="9346657" cy="1661993"/>
          </a:xfrm>
          <a:prstGeom prst="rect">
            <a:avLst/>
          </a:prstGeom>
          <a:noFill/>
          <a:ln>
            <a:noFill/>
          </a:ln>
        </p:spPr>
      </p:pic>
      <p:sp>
        <p:nvSpPr>
          <p:cNvPr id="295" name="Google Shape;295;p77"/>
          <p:cNvSpPr/>
          <p:nvPr/>
        </p:nvSpPr>
        <p:spPr>
          <a:xfrm>
            <a:off x="3558177" y="2220568"/>
            <a:ext cx="5877923" cy="4078857"/>
          </a:xfrm>
          <a:prstGeom prst="rect">
            <a:avLst/>
          </a:prstGeom>
          <a:solidFill>
            <a:srgbClr val="EE7563"/>
          </a:solidFill>
          <a:ln>
            <a:noFill/>
          </a:ln>
        </p:spPr>
        <p:txBody>
          <a:bodyPr spcFirstLastPara="1" wrap="square" lIns="45713" tIns="45713" rIns="45713" bIns="45713" anchor="ctr" anchorCtr="0">
            <a:noAutofit/>
          </a:bodyPr>
          <a:lstStyle/>
          <a:p>
            <a:endParaRPr sz="900"/>
          </a:p>
        </p:txBody>
      </p:sp>
      <p:sp>
        <p:nvSpPr>
          <p:cNvPr id="297" name="Google Shape;297;p77"/>
          <p:cNvSpPr txBox="1"/>
          <p:nvPr/>
        </p:nvSpPr>
        <p:spPr>
          <a:xfrm>
            <a:off x="1467851" y="766664"/>
            <a:ext cx="9346657" cy="1557621"/>
          </a:xfrm>
          <a:prstGeom prst="rect">
            <a:avLst/>
          </a:prstGeom>
          <a:noFill/>
          <a:ln>
            <a:noFill/>
          </a:ln>
        </p:spPr>
        <p:txBody>
          <a:bodyPr spcFirstLastPara="1" wrap="square" lIns="22850" tIns="22850" rIns="22850" bIns="22850" anchor="t" anchorCtr="0">
            <a:noAutofit/>
          </a:bodyPr>
          <a:lstStyle/>
          <a:p>
            <a:pPr algn="ctr">
              <a:lnSpc>
                <a:spcPct val="80000"/>
              </a:lnSpc>
              <a:buClr>
                <a:srgbClr val="19227C"/>
              </a:buClr>
              <a:buSzPts val="14000"/>
            </a:pPr>
            <a:r>
              <a:rPr lang="nl-NL" sz="8800" b="1" dirty="0">
                <a:solidFill>
                  <a:srgbClr val="17AF95"/>
                </a:solidFill>
                <a:latin typeface="Cairo" panose="00000500000000000000" pitchFamily="2" charset="-78"/>
                <a:cs typeface="Cairo" panose="00000500000000000000" pitchFamily="2" charset="-78"/>
                <a:sym typeface="Cairo"/>
              </a:rPr>
              <a:t>Zo kan het ook</a:t>
            </a:r>
            <a:endParaRPr sz="8800" b="1" dirty="0">
              <a:solidFill>
                <a:srgbClr val="17AF95"/>
              </a:solidFill>
              <a:latin typeface="Cairo" panose="00000500000000000000" pitchFamily="2" charset="-78"/>
              <a:cs typeface="Cairo" panose="00000500000000000000" pitchFamily="2" charset="-78"/>
              <a:sym typeface="Cairo"/>
            </a:endParaRPr>
          </a:p>
        </p:txBody>
      </p:sp>
      <p:sp>
        <p:nvSpPr>
          <p:cNvPr id="3" name="Tekstvak 2">
            <a:extLst>
              <a:ext uri="{FF2B5EF4-FFF2-40B4-BE49-F238E27FC236}">
                <a16:creationId xmlns:a16="http://schemas.microsoft.com/office/drawing/2014/main" id="{8B2B3AA9-B9AD-C33A-CEB8-3CA36671DF7A}"/>
              </a:ext>
            </a:extLst>
          </p:cNvPr>
          <p:cNvSpPr txBox="1"/>
          <p:nvPr/>
        </p:nvSpPr>
        <p:spPr>
          <a:xfrm>
            <a:off x="3786729" y="2395992"/>
            <a:ext cx="5420817" cy="3847207"/>
          </a:xfrm>
          <a:prstGeom prst="rect">
            <a:avLst/>
          </a:prstGeom>
          <a:noFill/>
        </p:spPr>
        <p:txBody>
          <a:bodyPr wrap="square" rtlCol="0">
            <a:spAutoFit/>
          </a:bodyPr>
          <a:lstStyle/>
          <a:p>
            <a:pPr algn="ctr"/>
            <a:r>
              <a:rPr lang="nl-NL" sz="6000" dirty="0">
                <a:solidFill>
                  <a:schemeClr val="bg1"/>
                </a:solidFill>
                <a:latin typeface="Oswald" pitchFamily="2" charset="77"/>
                <a:cs typeface="Al Nile" pitchFamily="2" charset="-78"/>
              </a:rPr>
              <a:t>Generalisaties over de literaire canon onderzoeken</a:t>
            </a:r>
          </a:p>
          <a:p>
            <a:pPr algn="ctr"/>
            <a:r>
              <a:rPr lang="nl-NL" sz="3200" dirty="0">
                <a:solidFill>
                  <a:schemeClr val="bg1"/>
                </a:solidFill>
                <a:latin typeface="Oswald" pitchFamily="2" charset="77"/>
                <a:cs typeface="Al Nile" pitchFamily="2" charset="-78"/>
              </a:rPr>
              <a:t>Willemijn Zwart</a:t>
            </a:r>
          </a:p>
          <a:p>
            <a:pPr algn="ctr"/>
            <a:r>
              <a:rPr lang="nl-NL" sz="3200" dirty="0">
                <a:solidFill>
                  <a:schemeClr val="bg1"/>
                </a:solidFill>
                <a:latin typeface="Oswald" pitchFamily="2" charset="77"/>
                <a:cs typeface="Al Nile" pitchFamily="2" charset="-78"/>
              </a:rPr>
              <a:t>26 maart ‘25</a:t>
            </a:r>
          </a:p>
        </p:txBody>
      </p:sp>
    </p:spTree>
    <p:extLst>
      <p:ext uri="{BB962C8B-B14F-4D97-AF65-F5344CB8AC3E}">
        <p14:creationId xmlns:p14="http://schemas.microsoft.com/office/powerpoint/2010/main" val="8808965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3">
          <a:extLst>
            <a:ext uri="{FF2B5EF4-FFF2-40B4-BE49-F238E27FC236}">
              <a16:creationId xmlns:a16="http://schemas.microsoft.com/office/drawing/2014/main" id="{A6672B0D-B586-649F-6A75-CD66AF864A18}"/>
            </a:ext>
          </a:extLst>
        </p:cNvPr>
        <p:cNvGrpSpPr/>
        <p:nvPr/>
      </p:nvGrpSpPr>
      <p:grpSpPr>
        <a:xfrm>
          <a:off x="0" y="0"/>
          <a:ext cx="0" cy="0"/>
          <a:chOff x="0" y="0"/>
          <a:chExt cx="0" cy="0"/>
        </a:xfrm>
      </p:grpSpPr>
      <p:pic>
        <p:nvPicPr>
          <p:cNvPr id="17" name="Google Shape;308;p78">
            <a:extLst>
              <a:ext uri="{FF2B5EF4-FFF2-40B4-BE49-F238E27FC236}">
                <a16:creationId xmlns:a16="http://schemas.microsoft.com/office/drawing/2014/main" id="{FA609A6A-DCBA-0788-5B93-35B43F8FD849}"/>
              </a:ext>
            </a:extLst>
          </p:cNvPr>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6739751" y="2936302"/>
            <a:ext cx="6417346" cy="5802712"/>
          </a:xfrm>
          <a:prstGeom prst="rect">
            <a:avLst/>
          </a:prstGeom>
          <a:noFill/>
          <a:ln>
            <a:noFill/>
          </a:ln>
        </p:spPr>
      </p:pic>
      <p:pic>
        <p:nvPicPr>
          <p:cNvPr id="14" name="Google Shape;310;p78">
            <a:extLst>
              <a:ext uri="{FF2B5EF4-FFF2-40B4-BE49-F238E27FC236}">
                <a16:creationId xmlns:a16="http://schemas.microsoft.com/office/drawing/2014/main" id="{F5528081-F1B9-2363-C461-BC66BC73BFD1}"/>
              </a:ext>
            </a:extLst>
          </p:cNvPr>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63415" y="-1"/>
            <a:ext cx="4572010" cy="6858000"/>
          </a:xfrm>
          <a:prstGeom prst="rect">
            <a:avLst/>
          </a:prstGeom>
          <a:noFill/>
          <a:ln>
            <a:noFill/>
          </a:ln>
        </p:spPr>
      </p:pic>
      <p:pic>
        <p:nvPicPr>
          <p:cNvPr id="294" name="Google Shape;294;p77">
            <a:extLst>
              <a:ext uri="{FF2B5EF4-FFF2-40B4-BE49-F238E27FC236}">
                <a16:creationId xmlns:a16="http://schemas.microsoft.com/office/drawing/2014/main" id="{D3DD12CC-7528-6C3B-CE95-856D984D8D80}"/>
              </a:ext>
            </a:extLst>
          </p:cNvPr>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467851" y="383005"/>
            <a:ext cx="9346657" cy="1661993"/>
          </a:xfrm>
          <a:prstGeom prst="rect">
            <a:avLst/>
          </a:prstGeom>
          <a:noFill/>
          <a:ln>
            <a:noFill/>
          </a:ln>
        </p:spPr>
      </p:pic>
      <p:sp>
        <p:nvSpPr>
          <p:cNvPr id="295" name="Google Shape;295;p77">
            <a:extLst>
              <a:ext uri="{FF2B5EF4-FFF2-40B4-BE49-F238E27FC236}">
                <a16:creationId xmlns:a16="http://schemas.microsoft.com/office/drawing/2014/main" id="{C44DF483-4E55-E95A-B12D-5B29902A4461}"/>
              </a:ext>
            </a:extLst>
          </p:cNvPr>
          <p:cNvSpPr/>
          <p:nvPr/>
        </p:nvSpPr>
        <p:spPr>
          <a:xfrm>
            <a:off x="3558177" y="2220568"/>
            <a:ext cx="5877923" cy="4078857"/>
          </a:xfrm>
          <a:prstGeom prst="rect">
            <a:avLst/>
          </a:prstGeom>
          <a:solidFill>
            <a:srgbClr val="EE7563"/>
          </a:solidFill>
          <a:ln>
            <a:noFill/>
          </a:ln>
        </p:spPr>
        <p:txBody>
          <a:bodyPr spcFirstLastPara="1" wrap="square" lIns="45713" tIns="45713" rIns="45713" bIns="45713" anchor="ctr" anchorCtr="0">
            <a:noAutofit/>
          </a:bodyPr>
          <a:lstStyle/>
          <a:p>
            <a:endParaRPr sz="900"/>
          </a:p>
        </p:txBody>
      </p:sp>
      <p:sp>
        <p:nvSpPr>
          <p:cNvPr id="297" name="Google Shape;297;p77">
            <a:extLst>
              <a:ext uri="{FF2B5EF4-FFF2-40B4-BE49-F238E27FC236}">
                <a16:creationId xmlns:a16="http://schemas.microsoft.com/office/drawing/2014/main" id="{A662B06C-9910-2E79-921B-2E0C2FD9D684}"/>
              </a:ext>
            </a:extLst>
          </p:cNvPr>
          <p:cNvSpPr txBox="1"/>
          <p:nvPr/>
        </p:nvSpPr>
        <p:spPr>
          <a:xfrm>
            <a:off x="1467851" y="766664"/>
            <a:ext cx="9346657" cy="1557621"/>
          </a:xfrm>
          <a:prstGeom prst="rect">
            <a:avLst/>
          </a:prstGeom>
          <a:noFill/>
          <a:ln>
            <a:noFill/>
          </a:ln>
        </p:spPr>
        <p:txBody>
          <a:bodyPr spcFirstLastPara="1" wrap="square" lIns="22850" tIns="22850" rIns="22850" bIns="22850" anchor="t" anchorCtr="0">
            <a:noAutofit/>
          </a:bodyPr>
          <a:lstStyle/>
          <a:p>
            <a:pPr algn="ctr">
              <a:lnSpc>
                <a:spcPct val="80000"/>
              </a:lnSpc>
              <a:buClr>
                <a:srgbClr val="19227C"/>
              </a:buClr>
              <a:buSzPts val="14000"/>
            </a:pPr>
            <a:r>
              <a:rPr lang="nl-NL" sz="8800" b="1" dirty="0">
                <a:solidFill>
                  <a:srgbClr val="17AF95"/>
                </a:solidFill>
                <a:latin typeface="Cairo" panose="00000500000000000000" pitchFamily="2" charset="-78"/>
                <a:cs typeface="Cairo" panose="00000500000000000000" pitchFamily="2" charset="-78"/>
                <a:sym typeface="Cairo"/>
              </a:rPr>
              <a:t>Even voorstellen</a:t>
            </a:r>
            <a:endParaRPr sz="8800" b="1" dirty="0">
              <a:solidFill>
                <a:srgbClr val="17AF95"/>
              </a:solidFill>
              <a:latin typeface="Cairo" panose="00000500000000000000" pitchFamily="2" charset="-78"/>
              <a:cs typeface="Cairo" panose="00000500000000000000" pitchFamily="2" charset="-78"/>
              <a:sym typeface="Cairo"/>
            </a:endParaRPr>
          </a:p>
        </p:txBody>
      </p:sp>
      <p:sp>
        <p:nvSpPr>
          <p:cNvPr id="3" name="Tekstvak 2">
            <a:extLst>
              <a:ext uri="{FF2B5EF4-FFF2-40B4-BE49-F238E27FC236}">
                <a16:creationId xmlns:a16="http://schemas.microsoft.com/office/drawing/2014/main" id="{E5F59AEC-6C95-C2A4-B4FF-4D2F7DB9374F}"/>
              </a:ext>
            </a:extLst>
          </p:cNvPr>
          <p:cNvSpPr txBox="1"/>
          <p:nvPr/>
        </p:nvSpPr>
        <p:spPr>
          <a:xfrm>
            <a:off x="3786729" y="2395992"/>
            <a:ext cx="5420817" cy="3785652"/>
          </a:xfrm>
          <a:prstGeom prst="rect">
            <a:avLst/>
          </a:prstGeom>
          <a:noFill/>
        </p:spPr>
        <p:txBody>
          <a:bodyPr wrap="square" rtlCol="0">
            <a:spAutoFit/>
          </a:bodyPr>
          <a:lstStyle/>
          <a:p>
            <a:pPr algn="ctr"/>
            <a:r>
              <a:rPr lang="nl-NL" sz="6000" dirty="0">
                <a:solidFill>
                  <a:schemeClr val="bg1"/>
                </a:solidFill>
                <a:latin typeface="Oswald" pitchFamily="2" charset="77"/>
                <a:cs typeface="Al Nile" pitchFamily="2" charset="-78"/>
              </a:rPr>
              <a:t>Willemijn Zwart</a:t>
            </a:r>
          </a:p>
          <a:p>
            <a:pPr algn="ctr"/>
            <a:endParaRPr lang="nl-NL" sz="6000" dirty="0">
              <a:solidFill>
                <a:schemeClr val="bg1"/>
              </a:solidFill>
              <a:latin typeface="Oswald" pitchFamily="2" charset="77"/>
              <a:cs typeface="Al Nile" pitchFamily="2" charset="-78"/>
            </a:endParaRPr>
          </a:p>
          <a:p>
            <a:pPr algn="ctr"/>
            <a:r>
              <a:rPr lang="nl-NL" sz="6000" dirty="0" err="1">
                <a:solidFill>
                  <a:schemeClr val="bg1"/>
                </a:solidFill>
                <a:latin typeface="Oswald" pitchFamily="2" charset="77"/>
                <a:cs typeface="Al Nile" pitchFamily="2" charset="-78"/>
              </a:rPr>
              <a:t>wzwart</a:t>
            </a:r>
            <a:r>
              <a:rPr lang="nl-NL" sz="6000" dirty="0">
                <a:solidFill>
                  <a:schemeClr val="bg1"/>
                </a:solidFill>
                <a:latin typeface="Oswald" pitchFamily="2" charset="77"/>
                <a:cs typeface="Al Nile" pitchFamily="2" charset="-78"/>
              </a:rPr>
              <a:t>@</a:t>
            </a:r>
          </a:p>
          <a:p>
            <a:pPr algn="ctr"/>
            <a:r>
              <a:rPr lang="nl-NL" sz="6000" dirty="0" err="1">
                <a:solidFill>
                  <a:schemeClr val="bg1"/>
                </a:solidFill>
                <a:latin typeface="Oswald" pitchFamily="2" charset="77"/>
                <a:cs typeface="Al Nile" pitchFamily="2" charset="-78"/>
              </a:rPr>
              <a:t>hetstedelijk.nl</a:t>
            </a:r>
            <a:endParaRPr lang="nl-NL" sz="3200" dirty="0">
              <a:solidFill>
                <a:schemeClr val="bg1"/>
              </a:solidFill>
              <a:latin typeface="Oswald" pitchFamily="2" charset="77"/>
              <a:cs typeface="Al Nile" pitchFamily="2" charset="-78"/>
            </a:endParaRPr>
          </a:p>
        </p:txBody>
      </p:sp>
    </p:spTree>
    <p:extLst>
      <p:ext uri="{BB962C8B-B14F-4D97-AF65-F5344CB8AC3E}">
        <p14:creationId xmlns:p14="http://schemas.microsoft.com/office/powerpoint/2010/main" val="31159842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336"/>
        <p:cNvGrpSpPr/>
        <p:nvPr/>
      </p:nvGrpSpPr>
      <p:grpSpPr>
        <a:xfrm>
          <a:off x="0" y="0"/>
          <a:ext cx="0" cy="0"/>
          <a:chOff x="0" y="0"/>
          <a:chExt cx="0" cy="0"/>
        </a:xfrm>
      </p:grpSpPr>
      <p:pic>
        <p:nvPicPr>
          <p:cNvPr id="6" name="Afbeelding 5" descr="Afbeelding met Lettertype, Graphics, tekst, logo&#10;&#10;Automatisch gegenereerde beschrijving">
            <a:extLst>
              <a:ext uri="{FF2B5EF4-FFF2-40B4-BE49-F238E27FC236}">
                <a16:creationId xmlns:a16="http://schemas.microsoft.com/office/drawing/2014/main" id="{FE0BB37B-4966-C85E-A8E8-54ADA83E2FD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74484" y="4400135"/>
            <a:ext cx="3683111" cy="902362"/>
          </a:xfrm>
          <a:prstGeom prst="rect">
            <a:avLst/>
          </a:prstGeom>
        </p:spPr>
      </p:pic>
      <p:sp>
        <p:nvSpPr>
          <p:cNvPr id="4103" name="Rectangle 4102">
            <a:extLst>
              <a:ext uri="{FF2B5EF4-FFF2-40B4-BE49-F238E27FC236}">
                <a16:creationId xmlns:a16="http://schemas.microsoft.com/office/drawing/2014/main" id="{112839B5-6527-4FE1-B5CA-71D5FFC47C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752928"/>
            <a:ext cx="7566298" cy="7599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5" name="Rectangle 4104">
            <a:extLst>
              <a:ext uri="{FF2B5EF4-FFF2-40B4-BE49-F238E27FC236}">
                <a16:creationId xmlns:a16="http://schemas.microsoft.com/office/drawing/2014/main" id="{089B37F3-721E-4809-A50E-9EE306404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46483" y="0"/>
            <a:ext cx="73152" cy="27889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Ontdek het Alfa-college in Groningen">
            <a:extLst>
              <a:ext uri="{FF2B5EF4-FFF2-40B4-BE49-F238E27FC236}">
                <a16:creationId xmlns:a16="http://schemas.microsoft.com/office/drawing/2014/main" id="{E5FAB8D2-3E10-2CAC-490D-644EF31A5FA8}"/>
              </a:ext>
            </a:extLst>
          </p:cNvPr>
          <p:cNvPicPr>
            <a:picLocks noChangeAspect="1" noChangeArrowheads="1"/>
          </p:cNvPicPr>
          <p:nvPr/>
        </p:nvPicPr>
        <p:blipFill rotWithShape="1">
          <a:blip r:embed="rId4" cstate="email">
            <a:extLst>
              <a:ext uri="{BEBA8EAE-BF5A-486C-A8C5-ECC9F3942E4B}">
                <a14:imgProps xmlns:a14="http://schemas.microsoft.com/office/drawing/2010/main">
                  <a14:imgLayer r:embed="rId5">
                    <a14:imgEffect>
                      <a14:backgroundRemoval t="9032" b="89032" l="6934" r="95438">
                        <a14:foregroundMark x1="7117" y1="76129" x2="13321" y2="76129"/>
                        <a14:foregroundMark x1="20073" y1="41935" x2="20255" y2="39355"/>
                        <a14:foregroundMark x1="37044" y1="64516" x2="37044" y2="64516"/>
                        <a14:foregroundMark x1="44891" y1="63226" x2="44891" y2="63226"/>
                        <a14:foregroundMark x1="49270" y1="62581" x2="49270" y2="62581"/>
                        <a14:foregroundMark x1="56569" y1="68387" x2="56569" y2="68387"/>
                        <a14:foregroundMark x1="61314" y1="65161" x2="61314" y2="65161"/>
                        <a14:foregroundMark x1="64964" y1="65806" x2="64964" y2="65806"/>
                        <a14:foregroundMark x1="72993" y1="63871" x2="72993" y2="63871"/>
                        <a14:foregroundMark x1="75365" y1="62581" x2="75365" y2="62581"/>
                        <a14:foregroundMark x1="78285" y1="61290" x2="78285" y2="61290"/>
                        <a14:foregroundMark x1="82482" y1="64516" x2="82482" y2="64516"/>
                        <a14:foregroundMark x1="86131" y1="63871" x2="86131" y2="63871"/>
                        <a14:foregroundMark x1="95438" y1="63226" x2="95438" y2="63226"/>
                        <a14:foregroundMark x1="20620" y1="76774" x2="20438" y2="75484"/>
                        <a14:foregroundMark x1="12774" y1="75484" x2="12774" y2="75484"/>
                        <a14:foregroundMark x1="11861" y1="70968" x2="12591" y2="74194"/>
                        <a14:backgroundMark x1="13869" y1="76129" x2="13869" y2="76129"/>
                        <a14:backgroundMark x1="15511" y1="76129" x2="15511" y2="76129"/>
                        <a14:backgroundMark x1="82482" y1="62581" x2="82482" y2="62581"/>
                        <a14:backgroundMark x1="93248" y1="61290" x2="93248" y2="61290"/>
                        <a14:backgroundMark x1="86314" y1="64516" x2="86314" y2="64516"/>
                        <a14:backgroundMark x1="54745" y1="69032" x2="54745" y2="69032"/>
                        <a14:backgroundMark x1="39234" y1="60645" x2="39234" y2="60645"/>
                        <a14:backgroundMark x1="18613" y1="77419" x2="18613" y2="77419"/>
                        <a14:backgroundMark x1="17701" y1="76129" x2="17701" y2="76129"/>
                        <a14:backgroundMark x1="18978" y1="75484" x2="13321" y2="76129"/>
                        <a14:backgroundMark x1="19161" y1="77419" x2="19161" y2="77419"/>
                        <a14:backgroundMark x1="13139" y1="75484" x2="13139" y2="75484"/>
                        <a14:backgroundMark x1="12774" y1="75484" x2="12774" y2="75484"/>
                      </a14:backgroundRemoval>
                    </a14:imgEffect>
                  </a14:imgLayer>
                </a14:imgProps>
              </a:ext>
              <a:ext uri="{28A0092B-C50C-407E-A947-70E740481C1C}">
                <a14:useLocalDpi xmlns:a14="http://schemas.microsoft.com/office/drawing/2010/main"/>
              </a:ext>
            </a:extLst>
          </a:blip>
          <a:srcRect/>
          <a:stretch/>
        </p:blipFill>
        <p:spPr bwMode="auto">
          <a:xfrm>
            <a:off x="7680718" y="941130"/>
            <a:ext cx="4470529" cy="126552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eginpagina | Genootschap Onze Taal">
            <a:extLst>
              <a:ext uri="{FF2B5EF4-FFF2-40B4-BE49-F238E27FC236}">
                <a16:creationId xmlns:a16="http://schemas.microsoft.com/office/drawing/2014/main" id="{A810EBE5-FAB6-D408-5FF0-024C7CC1EB59}"/>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852" b="96296" l="855" r="96154">
                        <a14:foregroundMark x1="4701" y1="16204" x2="4701" y2="16204"/>
                        <a14:foregroundMark x1="23504" y1="6481" x2="23504" y2="6481"/>
                        <a14:foregroundMark x1="16667" y1="1852" x2="16667" y2="1852"/>
                        <a14:foregroundMark x1="855" y1="17593" x2="855" y2="17593"/>
                        <a14:foregroundMark x1="49145" y1="19907" x2="49145" y2="19907"/>
                        <a14:foregroundMark x1="67094" y1="21296" x2="67094" y2="21296"/>
                        <a14:foregroundMark x1="84188" y1="18519" x2="84188" y2="18519"/>
                        <a14:foregroundMark x1="96154" y1="17130" x2="96154" y2="17130"/>
                        <a14:foregroundMark x1="13675" y1="52315" x2="13675" y2="52315"/>
                        <a14:foregroundMark x1="41453" y1="59259" x2="41453" y2="59259"/>
                        <a14:foregroundMark x1="65812" y1="62963" x2="65812" y2="62963"/>
                        <a14:foregroundMark x1="82906" y1="60648" x2="82906" y2="60648"/>
                        <a14:foregroundMark x1="47436" y1="85185" x2="47436" y2="85185"/>
                        <a14:foregroundMark x1="66667" y1="96296" x2="66667" y2="96296"/>
                      </a14:backgroundRemoval>
                    </a14:imgEffect>
                  </a14:imgLayer>
                </a14:imgProps>
              </a:ext>
              <a:ext uri="{28A0092B-C50C-407E-A947-70E740481C1C}">
                <a14:useLocalDpi xmlns:a14="http://schemas.microsoft.com/office/drawing/2010/main"/>
              </a:ext>
            </a:extLst>
          </a:blip>
          <a:stretch>
            <a:fillRect/>
          </a:stretch>
        </p:blipFill>
        <p:spPr bwMode="auto">
          <a:xfrm>
            <a:off x="531906" y="3584914"/>
            <a:ext cx="2414016" cy="2228322"/>
          </a:xfrm>
          <a:prstGeom prst="rect">
            <a:avLst/>
          </a:prstGeom>
          <a:noFill/>
          <a:extLst>
            <a:ext uri="{909E8E84-426E-40DD-AFC4-6F175D3DCCD1}">
              <a14:hiddenFill xmlns:a14="http://schemas.microsoft.com/office/drawing/2010/main">
                <a:solidFill>
                  <a:srgbClr val="FFFFFF"/>
                </a:solidFill>
              </a14:hiddenFill>
            </a:ext>
          </a:extLst>
        </p:spPr>
      </p:pic>
      <p:sp>
        <p:nvSpPr>
          <p:cNvPr id="4107" name="Rectangle 4106">
            <a:extLst>
              <a:ext uri="{FF2B5EF4-FFF2-40B4-BE49-F238E27FC236}">
                <a16:creationId xmlns:a16="http://schemas.microsoft.com/office/drawing/2014/main" id="{6F32C1A4-2AC7-48CB-9AB7-B80470C0F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3627" y="2779776"/>
            <a:ext cx="73152" cy="407822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Afbeelding 2" descr="Afbeelding met Lettertype, logo, Graphics, grafische vormgeving&#10;&#10;Automatisch gegenereerde beschrijving">
            <a:extLst>
              <a:ext uri="{FF2B5EF4-FFF2-40B4-BE49-F238E27FC236}">
                <a16:creationId xmlns:a16="http://schemas.microsoft.com/office/drawing/2014/main" id="{1B17FDC7-89AC-92EC-8B3A-6C655A7C41D8}"/>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04548" y="509219"/>
            <a:ext cx="3671254" cy="1486857"/>
          </a:xfrm>
          <a:prstGeom prst="rect">
            <a:avLst/>
          </a:prstGeom>
        </p:spPr>
      </p:pic>
      <p:sp>
        <p:nvSpPr>
          <p:cNvPr id="4109" name="Rectangle 4108">
            <a:extLst>
              <a:ext uri="{FF2B5EF4-FFF2-40B4-BE49-F238E27FC236}">
                <a16:creationId xmlns:a16="http://schemas.microsoft.com/office/drawing/2014/main" id="{BE12D8E2-6088-4997-A8C6-1794DA9E1D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66813" y="0"/>
            <a:ext cx="731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Home - CVO Zuid-West Fryslân">
            <a:extLst>
              <a:ext uri="{FF2B5EF4-FFF2-40B4-BE49-F238E27FC236}">
                <a16:creationId xmlns:a16="http://schemas.microsoft.com/office/drawing/2014/main" id="{4EA114E9-ACBE-4E25-4451-AB32211AB219}"/>
              </a:ext>
            </a:extLst>
          </p:cNvPr>
          <p:cNvPicPr>
            <a:picLocks noChangeAspect="1" noChangeArrowheads="1"/>
          </p:cNvPicPr>
          <p:nvPr/>
        </p:nvPicPr>
        <p:blipFill>
          <a:blip r:embed="rId9" cstate="email">
            <a:extLst>
              <a:ext uri="{28A0092B-C50C-407E-A947-70E740481C1C}">
                <a14:useLocalDpi xmlns:a14="http://schemas.microsoft.com/office/drawing/2010/main"/>
              </a:ext>
            </a:extLst>
          </a:blip>
          <a:stretch>
            <a:fillRect/>
          </a:stretch>
        </p:blipFill>
        <p:spPr bwMode="auto">
          <a:xfrm>
            <a:off x="4555494" y="1018495"/>
            <a:ext cx="2631627" cy="1171073"/>
          </a:xfrm>
          <a:prstGeom prst="rect">
            <a:avLst/>
          </a:prstGeom>
          <a:noFill/>
          <a:extLst>
            <a:ext uri="{909E8E84-426E-40DD-AFC4-6F175D3DCCD1}">
              <a14:hiddenFill xmlns:a14="http://schemas.microsoft.com/office/drawing/2010/main">
                <a:solidFill>
                  <a:srgbClr val="FFFFFF"/>
                </a:solidFill>
              </a14:hiddenFill>
            </a:ext>
          </a:extLst>
        </p:spPr>
      </p:pic>
      <p:sp>
        <p:nvSpPr>
          <p:cNvPr id="4111" name="Rectangle 4110">
            <a:extLst>
              <a:ext uri="{FF2B5EF4-FFF2-40B4-BE49-F238E27FC236}">
                <a16:creationId xmlns:a16="http://schemas.microsoft.com/office/drawing/2014/main" id="{FAF10F47-1605-47C5-AE58-9062909ADA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66299" y="3862989"/>
            <a:ext cx="4625702" cy="7315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Magazijn Komvoor">
            <a:extLst>
              <a:ext uri="{FF2B5EF4-FFF2-40B4-BE49-F238E27FC236}">
                <a16:creationId xmlns:a16="http://schemas.microsoft.com/office/drawing/2014/main" id="{F4176789-D92A-EEBB-B3C8-C6E9F14AE5C3}"/>
              </a:ext>
            </a:extLst>
          </p:cNvPr>
          <p:cNvPicPr>
            <a:picLocks noChangeAspect="1" noChangeArrowheads="1"/>
          </p:cNvPicPr>
          <p:nvPr/>
        </p:nvPicPr>
        <p:blipFill>
          <a:blip r:embed="rId10" cstate="email">
            <a:extLst>
              <a:ext uri="{28A0092B-C50C-407E-A947-70E740481C1C}">
                <a14:useLocalDpi xmlns:a14="http://schemas.microsoft.com/office/drawing/2010/main"/>
              </a:ext>
            </a:extLst>
          </a:blip>
          <a:stretch>
            <a:fillRect/>
          </a:stretch>
        </p:blipFill>
        <p:spPr bwMode="auto">
          <a:xfrm>
            <a:off x="7853007" y="4751361"/>
            <a:ext cx="3567362" cy="1070209"/>
          </a:xfrm>
          <a:prstGeom prst="rect">
            <a:avLst/>
          </a:prstGeom>
          <a:noFill/>
          <a:extLst>
            <a:ext uri="{909E8E84-426E-40DD-AFC4-6F175D3DCCD1}">
              <a14:hiddenFill xmlns:a14="http://schemas.microsoft.com/office/drawing/2010/main">
                <a:solidFill>
                  <a:srgbClr val="FFFFFF"/>
                </a:solidFill>
              </a14:hiddenFill>
            </a:ext>
          </a:extLst>
        </p:spPr>
      </p:pic>
      <p:pic>
        <p:nvPicPr>
          <p:cNvPr id="9" name="Afbeelding 8">
            <a:extLst>
              <a:ext uri="{FF2B5EF4-FFF2-40B4-BE49-F238E27FC236}">
                <a16:creationId xmlns:a16="http://schemas.microsoft.com/office/drawing/2014/main" id="{6773EAB3-A75D-5B13-E647-ECE439128FA7}"/>
              </a:ext>
            </a:extLst>
          </p:cNvPr>
          <p:cNvPicPr>
            <a:picLocks noChangeAspect="1"/>
          </p:cNvPicPr>
          <p:nvPr/>
        </p:nvPicPr>
        <p:blipFill>
          <a:blip r:embed="rId11"/>
          <a:stretch>
            <a:fillRect/>
          </a:stretch>
        </p:blipFill>
        <p:spPr>
          <a:xfrm>
            <a:off x="9960220" y="5522004"/>
            <a:ext cx="1453846" cy="89106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98474BD-4E8F-4C8D-B548-11A992DF7A49}"/>
            </a:ext>
          </a:extLst>
        </p:cNvPr>
        <p:cNvGrpSpPr/>
        <p:nvPr/>
      </p:nvGrpSpPr>
      <p:grpSpPr>
        <a:xfrm>
          <a:off x="0" y="0"/>
          <a:ext cx="0" cy="0"/>
          <a:chOff x="0" y="0"/>
          <a:chExt cx="0" cy="0"/>
        </a:xfrm>
      </p:grpSpPr>
      <p:pic>
        <p:nvPicPr>
          <p:cNvPr id="6" name="Afbeelding 5" descr="Afbeelding met overdekt, persoon, Menselijk gezicht, peuter&#10;&#10;Automatisch gegenereerde beschrijving">
            <a:extLst>
              <a:ext uri="{FF2B5EF4-FFF2-40B4-BE49-F238E27FC236}">
                <a16:creationId xmlns:a16="http://schemas.microsoft.com/office/drawing/2014/main" id="{03E50E68-6A53-C92F-A498-3D821CFB12AA}"/>
              </a:ext>
            </a:extLst>
          </p:cNvPr>
          <p:cNvPicPr>
            <a:picLocks noChangeAspect="1"/>
          </p:cNvPicPr>
          <p:nvPr/>
        </p:nvPicPr>
        <p:blipFill>
          <a:blip r:embed="rId3" cstate="email">
            <a:extLst>
              <a:ext uri="{BEBA8EAE-BF5A-486C-A8C5-ECC9F3942E4B}">
                <a14:imgProps xmlns:a14="http://schemas.microsoft.com/office/drawing/2010/main">
                  <a14:imgLayer r:embed="rId4">
                    <a14:imgEffect>
                      <a14:brightnessContrast bright="60000"/>
                    </a14:imgEffect>
                  </a14:imgLayer>
                </a14:imgProps>
              </a:ext>
              <a:ext uri="{28A0092B-C50C-407E-A947-70E740481C1C}">
                <a14:useLocalDpi xmlns:a14="http://schemas.microsoft.com/office/drawing/2010/main"/>
              </a:ext>
            </a:extLst>
          </a:blip>
          <a:srcRect/>
          <a:stretch/>
        </p:blipFill>
        <p:spPr>
          <a:xfrm>
            <a:off x="6410354" y="643466"/>
            <a:ext cx="4715915" cy="5571067"/>
          </a:xfrm>
          <a:prstGeom prst="rect">
            <a:avLst/>
          </a:prstGeom>
        </p:spPr>
      </p:pic>
      <p:pic>
        <p:nvPicPr>
          <p:cNvPr id="2" name="Afbeelding 1" descr="Afbeelding met tent, buitenshuis, kamperen, gras&#10;&#10;Automatisch gegenereerde beschrijving">
            <a:extLst>
              <a:ext uri="{FF2B5EF4-FFF2-40B4-BE49-F238E27FC236}">
                <a16:creationId xmlns:a16="http://schemas.microsoft.com/office/drawing/2014/main" id="{5F7ACB79-9CD0-02A2-2EAC-2790324CC140}"/>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1065731" y="643466"/>
            <a:ext cx="5030270" cy="5571067"/>
          </a:xfrm>
          <a:prstGeom prst="rect">
            <a:avLst/>
          </a:prstGeom>
        </p:spPr>
      </p:pic>
    </p:spTree>
    <p:extLst>
      <p:ext uri="{BB962C8B-B14F-4D97-AF65-F5344CB8AC3E}">
        <p14:creationId xmlns:p14="http://schemas.microsoft.com/office/powerpoint/2010/main" val="61721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99F15-1D2A-773A-27E8-BE0305B1E5DF}"/>
            </a:ext>
          </a:extLst>
        </p:cNvPr>
        <p:cNvGrpSpPr/>
        <p:nvPr/>
      </p:nvGrpSpPr>
      <p:grpSpPr>
        <a:xfrm>
          <a:off x="0" y="0"/>
          <a:ext cx="0" cy="0"/>
          <a:chOff x="0" y="0"/>
          <a:chExt cx="0" cy="0"/>
        </a:xfrm>
      </p:grpSpPr>
      <p:pic>
        <p:nvPicPr>
          <p:cNvPr id="4" name="Tijdelijke aanduiding voor inhoud 3">
            <a:extLst>
              <a:ext uri="{FF2B5EF4-FFF2-40B4-BE49-F238E27FC236}">
                <a16:creationId xmlns:a16="http://schemas.microsoft.com/office/drawing/2014/main" id="{85E29AFB-0C27-35B4-E399-82DFFB4558A0}"/>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20" y="1282"/>
            <a:ext cx="12191980" cy="6856718"/>
          </a:xfrm>
          <a:prstGeom prst="rect">
            <a:avLst/>
          </a:prstGeom>
        </p:spPr>
      </p:pic>
    </p:spTree>
    <p:extLst>
      <p:ext uri="{BB962C8B-B14F-4D97-AF65-F5344CB8AC3E}">
        <p14:creationId xmlns:p14="http://schemas.microsoft.com/office/powerpoint/2010/main" val="1682505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Afbeelding 3" descr="Afbeelding met overdekt, vloer, bank, interieurontwerp&#10;&#10;Automatisch gegenereerde beschrijving">
            <a:extLst>
              <a:ext uri="{FF2B5EF4-FFF2-40B4-BE49-F238E27FC236}">
                <a16:creationId xmlns:a16="http://schemas.microsoft.com/office/drawing/2014/main" id="{2A4C8BF2-09F1-813F-A0F3-96E64ECFABCA}"/>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0" y="1282"/>
            <a:ext cx="12191980" cy="6856718"/>
          </a:xfrm>
          <a:prstGeom prst="rect">
            <a:avLst/>
          </a:prstGeom>
        </p:spPr>
      </p:pic>
    </p:spTree>
    <p:extLst>
      <p:ext uri="{BB962C8B-B14F-4D97-AF65-F5344CB8AC3E}">
        <p14:creationId xmlns:p14="http://schemas.microsoft.com/office/powerpoint/2010/main" val="4131883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7BEEABE-7FA3-90AD-D7F1-8C2461379348}"/>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Afbeelding 2" descr="Afbeelding met kleding, overdekt, persoon, meubels&#10;&#10;Automatisch gegenereerde beschrijving">
            <a:extLst>
              <a:ext uri="{FF2B5EF4-FFF2-40B4-BE49-F238E27FC236}">
                <a16:creationId xmlns:a16="http://schemas.microsoft.com/office/drawing/2014/main" id="{C8D1954E-7E30-7D61-8F66-012A37FB99A3}"/>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0" y="1282"/>
            <a:ext cx="12191980" cy="6856718"/>
          </a:xfrm>
          <a:prstGeom prst="rect">
            <a:avLst/>
          </a:prstGeom>
        </p:spPr>
      </p:pic>
    </p:spTree>
    <p:extLst>
      <p:ext uri="{BB962C8B-B14F-4D97-AF65-F5344CB8AC3E}">
        <p14:creationId xmlns:p14="http://schemas.microsoft.com/office/powerpoint/2010/main" val="3908021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B054D11-5D4B-E7B6-C1ED-136B36A3F735}"/>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Afbeelding 2" descr="Afbeelding met tekst, Publicatie, overdekt, stapelen&#10;&#10;Automatisch gegenereerde beschrijving">
            <a:extLst>
              <a:ext uri="{FF2B5EF4-FFF2-40B4-BE49-F238E27FC236}">
                <a16:creationId xmlns:a16="http://schemas.microsoft.com/office/drawing/2014/main" id="{6D9D6F4D-BBFD-0F36-5E6D-A306F27F9193}"/>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0" y="1282"/>
            <a:ext cx="12191980" cy="6856718"/>
          </a:xfrm>
          <a:prstGeom prst="rect">
            <a:avLst/>
          </a:prstGeom>
        </p:spPr>
      </p:pic>
    </p:spTree>
    <p:extLst>
      <p:ext uri="{BB962C8B-B14F-4D97-AF65-F5344CB8AC3E}">
        <p14:creationId xmlns:p14="http://schemas.microsoft.com/office/powerpoint/2010/main" val="1019115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AF533-F51D-A5F9-D249-21E57A3C940E}"/>
            </a:ext>
          </a:extLst>
        </p:cNvPr>
        <p:cNvGrpSpPr/>
        <p:nvPr/>
      </p:nvGrpSpPr>
      <p:grpSpPr>
        <a:xfrm>
          <a:off x="0" y="0"/>
          <a:ext cx="0" cy="0"/>
          <a:chOff x="0" y="0"/>
          <a:chExt cx="0" cy="0"/>
        </a:xfrm>
      </p:grpSpPr>
      <p:pic>
        <p:nvPicPr>
          <p:cNvPr id="4" name="Afbeelding 3" descr="Afbeelding met overdekt, kamer, boekenkast, meubels&#10;&#10;Automatisch gegenereerde beschrijving">
            <a:extLst>
              <a:ext uri="{FF2B5EF4-FFF2-40B4-BE49-F238E27FC236}">
                <a16:creationId xmlns:a16="http://schemas.microsoft.com/office/drawing/2014/main" id="{B89E6E11-696F-B6A5-15FB-7F8FAAD6DD82}"/>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0" y="1282"/>
            <a:ext cx="12191980" cy="6856718"/>
          </a:xfrm>
          <a:prstGeom prst="rect">
            <a:avLst/>
          </a:prstGeom>
        </p:spPr>
      </p:pic>
    </p:spTree>
    <p:extLst>
      <p:ext uri="{BB962C8B-B14F-4D97-AF65-F5344CB8AC3E}">
        <p14:creationId xmlns:p14="http://schemas.microsoft.com/office/powerpoint/2010/main" val="2014454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93">
          <a:extLst>
            <a:ext uri="{FF2B5EF4-FFF2-40B4-BE49-F238E27FC236}">
              <a16:creationId xmlns:a16="http://schemas.microsoft.com/office/drawing/2014/main" id="{BDB8A073-50EF-026C-5C06-33C43F4235F7}"/>
            </a:ext>
          </a:extLst>
        </p:cNvPr>
        <p:cNvGrpSpPr/>
        <p:nvPr/>
      </p:nvGrpSpPr>
      <p:grpSpPr>
        <a:xfrm>
          <a:off x="0" y="0"/>
          <a:ext cx="0" cy="0"/>
          <a:chOff x="0" y="0"/>
          <a:chExt cx="0" cy="0"/>
        </a:xfrm>
      </p:grpSpPr>
      <p:pic>
        <p:nvPicPr>
          <p:cNvPr id="17" name="Google Shape;308;p78">
            <a:extLst>
              <a:ext uri="{FF2B5EF4-FFF2-40B4-BE49-F238E27FC236}">
                <a16:creationId xmlns:a16="http://schemas.microsoft.com/office/drawing/2014/main" id="{6D91F8DC-2D1C-F7F2-3766-7C1E4C29486F}"/>
              </a:ext>
            </a:extLst>
          </p:cNvPr>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6739751" y="2936302"/>
            <a:ext cx="6417346" cy="5802712"/>
          </a:xfrm>
          <a:prstGeom prst="rect">
            <a:avLst/>
          </a:prstGeom>
          <a:noFill/>
          <a:ln>
            <a:noFill/>
          </a:ln>
        </p:spPr>
      </p:pic>
      <p:pic>
        <p:nvPicPr>
          <p:cNvPr id="14" name="Google Shape;310;p78">
            <a:extLst>
              <a:ext uri="{FF2B5EF4-FFF2-40B4-BE49-F238E27FC236}">
                <a16:creationId xmlns:a16="http://schemas.microsoft.com/office/drawing/2014/main" id="{C35F16CC-5B47-062F-E0C4-041DE5E664E2}"/>
              </a:ext>
            </a:extLst>
          </p:cNvPr>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63415" y="-1"/>
            <a:ext cx="4572010" cy="6858000"/>
          </a:xfrm>
          <a:prstGeom prst="rect">
            <a:avLst/>
          </a:prstGeom>
          <a:noFill/>
          <a:ln>
            <a:noFill/>
          </a:ln>
        </p:spPr>
      </p:pic>
      <p:pic>
        <p:nvPicPr>
          <p:cNvPr id="294" name="Google Shape;294;p77">
            <a:extLst>
              <a:ext uri="{FF2B5EF4-FFF2-40B4-BE49-F238E27FC236}">
                <a16:creationId xmlns:a16="http://schemas.microsoft.com/office/drawing/2014/main" id="{1EC78DF0-F341-5A51-13F5-89E4080BCAF2}"/>
              </a:ext>
            </a:extLst>
          </p:cNvPr>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467851" y="383005"/>
            <a:ext cx="9346657" cy="1661993"/>
          </a:xfrm>
          <a:prstGeom prst="rect">
            <a:avLst/>
          </a:prstGeom>
          <a:noFill/>
          <a:ln>
            <a:noFill/>
          </a:ln>
        </p:spPr>
      </p:pic>
      <p:sp>
        <p:nvSpPr>
          <p:cNvPr id="295" name="Google Shape;295;p77">
            <a:extLst>
              <a:ext uri="{FF2B5EF4-FFF2-40B4-BE49-F238E27FC236}">
                <a16:creationId xmlns:a16="http://schemas.microsoft.com/office/drawing/2014/main" id="{59677069-974D-34F2-45E9-42C1A4F05B0E}"/>
              </a:ext>
            </a:extLst>
          </p:cNvPr>
          <p:cNvSpPr/>
          <p:nvPr/>
        </p:nvSpPr>
        <p:spPr>
          <a:xfrm>
            <a:off x="3558177" y="2220568"/>
            <a:ext cx="5877923" cy="4078857"/>
          </a:xfrm>
          <a:prstGeom prst="rect">
            <a:avLst/>
          </a:prstGeom>
          <a:solidFill>
            <a:srgbClr val="EE7563"/>
          </a:solidFill>
          <a:ln>
            <a:noFill/>
          </a:ln>
        </p:spPr>
        <p:txBody>
          <a:bodyPr spcFirstLastPara="1" wrap="square" lIns="45713" tIns="45713" rIns="45713" bIns="45713" anchor="ctr" anchorCtr="0">
            <a:noAutofit/>
          </a:bodyPr>
          <a:lstStyle/>
          <a:p>
            <a:endParaRPr sz="900"/>
          </a:p>
        </p:txBody>
      </p:sp>
      <p:sp>
        <p:nvSpPr>
          <p:cNvPr id="297" name="Google Shape;297;p77">
            <a:extLst>
              <a:ext uri="{FF2B5EF4-FFF2-40B4-BE49-F238E27FC236}">
                <a16:creationId xmlns:a16="http://schemas.microsoft.com/office/drawing/2014/main" id="{D23908C0-A008-1904-F73D-CAD68FBC9F09}"/>
              </a:ext>
            </a:extLst>
          </p:cNvPr>
          <p:cNvSpPr txBox="1"/>
          <p:nvPr/>
        </p:nvSpPr>
        <p:spPr>
          <a:xfrm>
            <a:off x="1467851" y="766664"/>
            <a:ext cx="9346657" cy="1557621"/>
          </a:xfrm>
          <a:prstGeom prst="rect">
            <a:avLst/>
          </a:prstGeom>
          <a:noFill/>
          <a:ln>
            <a:noFill/>
          </a:ln>
        </p:spPr>
        <p:txBody>
          <a:bodyPr spcFirstLastPara="1" wrap="square" lIns="22850" tIns="22850" rIns="22850" bIns="22850" anchor="t" anchorCtr="0">
            <a:noAutofit/>
          </a:bodyPr>
          <a:lstStyle/>
          <a:p>
            <a:pPr algn="ctr">
              <a:lnSpc>
                <a:spcPct val="80000"/>
              </a:lnSpc>
              <a:buClr>
                <a:srgbClr val="19227C"/>
              </a:buClr>
              <a:buSzPts val="14000"/>
            </a:pPr>
            <a:r>
              <a:rPr lang="nl-NL" sz="8800" b="1" dirty="0">
                <a:solidFill>
                  <a:srgbClr val="17AF95"/>
                </a:solidFill>
                <a:latin typeface="Cairo" panose="00000500000000000000" pitchFamily="2" charset="-78"/>
                <a:cs typeface="Cairo" panose="00000500000000000000" pitchFamily="2" charset="-78"/>
                <a:sym typeface="Cairo"/>
              </a:rPr>
              <a:t>Bieb? Check!</a:t>
            </a:r>
            <a:endParaRPr sz="8800" b="1" dirty="0">
              <a:solidFill>
                <a:srgbClr val="17AF95"/>
              </a:solidFill>
              <a:latin typeface="Cairo" panose="00000500000000000000" pitchFamily="2" charset="-78"/>
              <a:cs typeface="Cairo" panose="00000500000000000000" pitchFamily="2" charset="-78"/>
              <a:sym typeface="Cairo"/>
            </a:endParaRPr>
          </a:p>
        </p:txBody>
      </p:sp>
      <p:sp>
        <p:nvSpPr>
          <p:cNvPr id="3" name="Tekstvak 2">
            <a:extLst>
              <a:ext uri="{FF2B5EF4-FFF2-40B4-BE49-F238E27FC236}">
                <a16:creationId xmlns:a16="http://schemas.microsoft.com/office/drawing/2014/main" id="{41712131-6C99-871C-EC0A-FD5813D37C9C}"/>
              </a:ext>
            </a:extLst>
          </p:cNvPr>
          <p:cNvSpPr txBox="1"/>
          <p:nvPr/>
        </p:nvSpPr>
        <p:spPr>
          <a:xfrm>
            <a:off x="3786729" y="2395992"/>
            <a:ext cx="5420817" cy="1938992"/>
          </a:xfrm>
          <a:prstGeom prst="rect">
            <a:avLst/>
          </a:prstGeom>
          <a:noFill/>
        </p:spPr>
        <p:txBody>
          <a:bodyPr wrap="square" rtlCol="0">
            <a:spAutoFit/>
          </a:bodyPr>
          <a:lstStyle/>
          <a:p>
            <a:pPr algn="ctr"/>
            <a:endParaRPr lang="nl-NL" sz="6000" dirty="0">
              <a:solidFill>
                <a:schemeClr val="bg1"/>
              </a:solidFill>
              <a:latin typeface="Oswald" pitchFamily="2" charset="77"/>
              <a:cs typeface="Al Nile" pitchFamily="2" charset="-78"/>
            </a:endParaRPr>
          </a:p>
          <a:p>
            <a:pPr algn="ctr"/>
            <a:r>
              <a:rPr lang="nl-NL" sz="6000" dirty="0">
                <a:solidFill>
                  <a:schemeClr val="bg1"/>
                </a:solidFill>
                <a:latin typeface="Oswald" pitchFamily="2" charset="77"/>
                <a:cs typeface="Al Nile" pitchFamily="2" charset="-78"/>
              </a:rPr>
              <a:t>Wat nu? </a:t>
            </a:r>
            <a:endParaRPr lang="nl-NL" sz="3200" dirty="0">
              <a:solidFill>
                <a:schemeClr val="bg1"/>
              </a:solidFill>
              <a:latin typeface="Oswald" pitchFamily="2" charset="77"/>
              <a:cs typeface="Al Nile" pitchFamily="2" charset="-78"/>
            </a:endParaRPr>
          </a:p>
        </p:txBody>
      </p:sp>
    </p:spTree>
    <p:extLst>
      <p:ext uri="{BB962C8B-B14F-4D97-AF65-F5344CB8AC3E}">
        <p14:creationId xmlns:p14="http://schemas.microsoft.com/office/powerpoint/2010/main" val="3294717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93">
          <a:extLst>
            <a:ext uri="{FF2B5EF4-FFF2-40B4-BE49-F238E27FC236}">
              <a16:creationId xmlns:a16="http://schemas.microsoft.com/office/drawing/2014/main" id="{A72D0EF3-0CD4-F23E-467E-A240229CCD27}"/>
            </a:ext>
          </a:extLst>
        </p:cNvPr>
        <p:cNvGrpSpPr/>
        <p:nvPr/>
      </p:nvGrpSpPr>
      <p:grpSpPr>
        <a:xfrm>
          <a:off x="0" y="0"/>
          <a:ext cx="0" cy="0"/>
          <a:chOff x="0" y="0"/>
          <a:chExt cx="0" cy="0"/>
        </a:xfrm>
      </p:grpSpPr>
      <p:pic>
        <p:nvPicPr>
          <p:cNvPr id="17" name="Google Shape;308;p78">
            <a:extLst>
              <a:ext uri="{FF2B5EF4-FFF2-40B4-BE49-F238E27FC236}">
                <a16:creationId xmlns:a16="http://schemas.microsoft.com/office/drawing/2014/main" id="{9923B5B9-8563-32E9-0037-ABEF61173FA6}"/>
              </a:ext>
            </a:extLst>
          </p:cNvPr>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6739751" y="2936302"/>
            <a:ext cx="6417346" cy="5802712"/>
          </a:xfrm>
          <a:prstGeom prst="rect">
            <a:avLst/>
          </a:prstGeom>
          <a:noFill/>
          <a:ln>
            <a:noFill/>
          </a:ln>
        </p:spPr>
      </p:pic>
      <p:pic>
        <p:nvPicPr>
          <p:cNvPr id="14" name="Google Shape;310;p78">
            <a:extLst>
              <a:ext uri="{FF2B5EF4-FFF2-40B4-BE49-F238E27FC236}">
                <a16:creationId xmlns:a16="http://schemas.microsoft.com/office/drawing/2014/main" id="{D82433C7-3A49-7605-8325-4A24C194CADB}"/>
              </a:ext>
            </a:extLst>
          </p:cNvPr>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63415" y="-1"/>
            <a:ext cx="4572010" cy="6858000"/>
          </a:xfrm>
          <a:prstGeom prst="rect">
            <a:avLst/>
          </a:prstGeom>
          <a:noFill/>
          <a:ln>
            <a:noFill/>
          </a:ln>
        </p:spPr>
      </p:pic>
      <p:pic>
        <p:nvPicPr>
          <p:cNvPr id="294" name="Google Shape;294;p77">
            <a:extLst>
              <a:ext uri="{FF2B5EF4-FFF2-40B4-BE49-F238E27FC236}">
                <a16:creationId xmlns:a16="http://schemas.microsoft.com/office/drawing/2014/main" id="{D7AD6E19-36EF-79CF-4F3C-A14E61F3C5D7}"/>
              </a:ext>
            </a:extLst>
          </p:cNvPr>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467851" y="383005"/>
            <a:ext cx="9346657" cy="1661993"/>
          </a:xfrm>
          <a:prstGeom prst="rect">
            <a:avLst/>
          </a:prstGeom>
          <a:noFill/>
          <a:ln>
            <a:noFill/>
          </a:ln>
        </p:spPr>
      </p:pic>
      <p:sp>
        <p:nvSpPr>
          <p:cNvPr id="295" name="Google Shape;295;p77">
            <a:extLst>
              <a:ext uri="{FF2B5EF4-FFF2-40B4-BE49-F238E27FC236}">
                <a16:creationId xmlns:a16="http://schemas.microsoft.com/office/drawing/2014/main" id="{BBE9F60E-27B2-EA2B-51CC-D1692545BF8A}"/>
              </a:ext>
            </a:extLst>
          </p:cNvPr>
          <p:cNvSpPr/>
          <p:nvPr/>
        </p:nvSpPr>
        <p:spPr>
          <a:xfrm>
            <a:off x="3558177" y="2220568"/>
            <a:ext cx="5877923" cy="4078857"/>
          </a:xfrm>
          <a:prstGeom prst="rect">
            <a:avLst/>
          </a:prstGeom>
          <a:solidFill>
            <a:srgbClr val="EE7563"/>
          </a:solidFill>
          <a:ln>
            <a:noFill/>
          </a:ln>
        </p:spPr>
        <p:txBody>
          <a:bodyPr spcFirstLastPara="1" wrap="square" lIns="45713" tIns="45713" rIns="45713" bIns="45713" anchor="ctr" anchorCtr="0">
            <a:noAutofit/>
          </a:bodyPr>
          <a:lstStyle/>
          <a:p>
            <a:endParaRPr sz="900"/>
          </a:p>
        </p:txBody>
      </p:sp>
      <p:sp>
        <p:nvSpPr>
          <p:cNvPr id="297" name="Google Shape;297;p77">
            <a:extLst>
              <a:ext uri="{FF2B5EF4-FFF2-40B4-BE49-F238E27FC236}">
                <a16:creationId xmlns:a16="http://schemas.microsoft.com/office/drawing/2014/main" id="{7D948161-5F42-EC7B-088F-74F6A3A40A4A}"/>
              </a:ext>
            </a:extLst>
          </p:cNvPr>
          <p:cNvSpPr txBox="1"/>
          <p:nvPr/>
        </p:nvSpPr>
        <p:spPr>
          <a:xfrm>
            <a:off x="1467851" y="766664"/>
            <a:ext cx="9346657" cy="1557621"/>
          </a:xfrm>
          <a:prstGeom prst="rect">
            <a:avLst/>
          </a:prstGeom>
          <a:noFill/>
          <a:ln>
            <a:noFill/>
          </a:ln>
        </p:spPr>
        <p:txBody>
          <a:bodyPr spcFirstLastPara="1" wrap="square" lIns="22850" tIns="22850" rIns="22850" bIns="22850" anchor="t" anchorCtr="0">
            <a:noAutofit/>
          </a:bodyPr>
          <a:lstStyle/>
          <a:p>
            <a:pPr algn="ctr">
              <a:lnSpc>
                <a:spcPct val="80000"/>
              </a:lnSpc>
              <a:buClr>
                <a:srgbClr val="19227C"/>
              </a:buClr>
              <a:buSzPts val="14000"/>
            </a:pPr>
            <a:r>
              <a:rPr lang="nl-NL" sz="8800" b="1" dirty="0">
                <a:solidFill>
                  <a:srgbClr val="17AF95"/>
                </a:solidFill>
                <a:latin typeface="Cairo" panose="00000500000000000000" pitchFamily="2" charset="-78"/>
                <a:cs typeface="Cairo" panose="00000500000000000000" pitchFamily="2" charset="-78"/>
                <a:sym typeface="Cairo"/>
              </a:rPr>
              <a:t>Waarnemen</a:t>
            </a:r>
            <a:endParaRPr sz="8800" b="1" dirty="0">
              <a:solidFill>
                <a:srgbClr val="17AF95"/>
              </a:solidFill>
              <a:latin typeface="Cairo" panose="00000500000000000000" pitchFamily="2" charset="-78"/>
              <a:cs typeface="Cairo" panose="00000500000000000000" pitchFamily="2" charset="-78"/>
              <a:sym typeface="Cairo"/>
            </a:endParaRPr>
          </a:p>
        </p:txBody>
      </p:sp>
      <p:sp>
        <p:nvSpPr>
          <p:cNvPr id="3" name="Tekstvak 2">
            <a:extLst>
              <a:ext uri="{FF2B5EF4-FFF2-40B4-BE49-F238E27FC236}">
                <a16:creationId xmlns:a16="http://schemas.microsoft.com/office/drawing/2014/main" id="{9F6C9135-4A7A-6021-0A1E-1C5AA069627C}"/>
              </a:ext>
            </a:extLst>
          </p:cNvPr>
          <p:cNvSpPr txBox="1"/>
          <p:nvPr/>
        </p:nvSpPr>
        <p:spPr>
          <a:xfrm>
            <a:off x="3786729" y="2395992"/>
            <a:ext cx="5420817" cy="1938992"/>
          </a:xfrm>
          <a:prstGeom prst="rect">
            <a:avLst/>
          </a:prstGeom>
          <a:noFill/>
        </p:spPr>
        <p:txBody>
          <a:bodyPr wrap="square" rtlCol="0">
            <a:spAutoFit/>
          </a:bodyPr>
          <a:lstStyle/>
          <a:p>
            <a:pPr algn="ctr"/>
            <a:endParaRPr lang="nl-NL" sz="6000" dirty="0">
              <a:solidFill>
                <a:schemeClr val="bg1"/>
              </a:solidFill>
              <a:latin typeface="Oswald" pitchFamily="2" charset="77"/>
              <a:cs typeface="Al Nile" pitchFamily="2" charset="-78"/>
            </a:endParaRPr>
          </a:p>
          <a:p>
            <a:pPr algn="ctr"/>
            <a:r>
              <a:rPr lang="nl-NL" sz="6000" dirty="0">
                <a:solidFill>
                  <a:schemeClr val="bg1"/>
                </a:solidFill>
                <a:latin typeface="Oswald" pitchFamily="2" charset="77"/>
                <a:cs typeface="Al Nile" pitchFamily="2" charset="-78"/>
              </a:rPr>
              <a:t>Wat zie je? </a:t>
            </a:r>
            <a:endParaRPr lang="nl-NL" sz="3200" dirty="0">
              <a:solidFill>
                <a:schemeClr val="bg1"/>
              </a:solidFill>
              <a:latin typeface="Oswald" pitchFamily="2" charset="77"/>
              <a:cs typeface="Al Nile" pitchFamily="2" charset="-78"/>
            </a:endParaRPr>
          </a:p>
        </p:txBody>
      </p:sp>
    </p:spTree>
    <p:extLst>
      <p:ext uri="{BB962C8B-B14F-4D97-AF65-F5344CB8AC3E}">
        <p14:creationId xmlns:p14="http://schemas.microsoft.com/office/powerpoint/2010/main" val="19035720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Afbeelding 9">
            <a:extLst>
              <a:ext uri="{FF2B5EF4-FFF2-40B4-BE49-F238E27FC236}">
                <a16:creationId xmlns:a16="http://schemas.microsoft.com/office/drawing/2014/main" id="{2B6967F8-0515-5F9C-2FAB-93FCF846A94F}"/>
              </a:ext>
            </a:extLst>
          </p:cNvPr>
          <p:cNvPicPr>
            <a:picLocks noChangeAspect="1"/>
          </p:cNvPicPr>
          <p:nvPr/>
        </p:nvPicPr>
        <p:blipFill>
          <a:blip r:embed="rId2"/>
          <a:stretch>
            <a:fillRect/>
          </a:stretch>
        </p:blipFill>
        <p:spPr>
          <a:xfrm>
            <a:off x="1460817" y="179423"/>
            <a:ext cx="9270365" cy="6499153"/>
          </a:xfrm>
          <a:prstGeom prst="rect">
            <a:avLst/>
          </a:prstGeom>
        </p:spPr>
      </p:pic>
    </p:spTree>
    <p:extLst>
      <p:ext uri="{BB962C8B-B14F-4D97-AF65-F5344CB8AC3E}">
        <p14:creationId xmlns:p14="http://schemas.microsoft.com/office/powerpoint/2010/main" val="8602617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93">
          <a:extLst>
            <a:ext uri="{FF2B5EF4-FFF2-40B4-BE49-F238E27FC236}">
              <a16:creationId xmlns:a16="http://schemas.microsoft.com/office/drawing/2014/main" id="{48FCE02D-0F38-525D-F2E8-423C284BC4D8}"/>
            </a:ext>
          </a:extLst>
        </p:cNvPr>
        <p:cNvGrpSpPr/>
        <p:nvPr/>
      </p:nvGrpSpPr>
      <p:grpSpPr>
        <a:xfrm>
          <a:off x="0" y="0"/>
          <a:ext cx="0" cy="0"/>
          <a:chOff x="0" y="0"/>
          <a:chExt cx="0" cy="0"/>
        </a:xfrm>
      </p:grpSpPr>
      <p:pic>
        <p:nvPicPr>
          <p:cNvPr id="17" name="Google Shape;308;p78">
            <a:extLst>
              <a:ext uri="{FF2B5EF4-FFF2-40B4-BE49-F238E27FC236}">
                <a16:creationId xmlns:a16="http://schemas.microsoft.com/office/drawing/2014/main" id="{5CF41A33-7A32-CBCE-4DE1-9A6985829030}"/>
              </a:ext>
            </a:extLst>
          </p:cNvPr>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6739751" y="2936302"/>
            <a:ext cx="6417346" cy="5802712"/>
          </a:xfrm>
          <a:prstGeom prst="rect">
            <a:avLst/>
          </a:prstGeom>
          <a:noFill/>
          <a:ln>
            <a:noFill/>
          </a:ln>
        </p:spPr>
      </p:pic>
      <p:pic>
        <p:nvPicPr>
          <p:cNvPr id="14" name="Google Shape;310;p78">
            <a:extLst>
              <a:ext uri="{FF2B5EF4-FFF2-40B4-BE49-F238E27FC236}">
                <a16:creationId xmlns:a16="http://schemas.microsoft.com/office/drawing/2014/main" id="{7F8445D8-BD64-9E85-340E-057F1FE86021}"/>
              </a:ext>
            </a:extLst>
          </p:cNvPr>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63415" y="-1"/>
            <a:ext cx="4572010" cy="6858000"/>
          </a:xfrm>
          <a:prstGeom prst="rect">
            <a:avLst/>
          </a:prstGeom>
          <a:noFill/>
          <a:ln>
            <a:noFill/>
          </a:ln>
        </p:spPr>
      </p:pic>
      <p:pic>
        <p:nvPicPr>
          <p:cNvPr id="294" name="Google Shape;294;p77">
            <a:extLst>
              <a:ext uri="{FF2B5EF4-FFF2-40B4-BE49-F238E27FC236}">
                <a16:creationId xmlns:a16="http://schemas.microsoft.com/office/drawing/2014/main" id="{E5B047DD-45EC-828E-B0B7-10C8BA9E3794}"/>
              </a:ext>
            </a:extLst>
          </p:cNvPr>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467851" y="383005"/>
            <a:ext cx="9346657" cy="1661993"/>
          </a:xfrm>
          <a:prstGeom prst="rect">
            <a:avLst/>
          </a:prstGeom>
          <a:noFill/>
          <a:ln>
            <a:noFill/>
          </a:ln>
        </p:spPr>
      </p:pic>
      <p:sp>
        <p:nvSpPr>
          <p:cNvPr id="295" name="Google Shape;295;p77">
            <a:extLst>
              <a:ext uri="{FF2B5EF4-FFF2-40B4-BE49-F238E27FC236}">
                <a16:creationId xmlns:a16="http://schemas.microsoft.com/office/drawing/2014/main" id="{C2C0A8F0-0970-A10F-7CC1-E5625B1E19D5}"/>
              </a:ext>
            </a:extLst>
          </p:cNvPr>
          <p:cNvSpPr/>
          <p:nvPr/>
        </p:nvSpPr>
        <p:spPr>
          <a:xfrm>
            <a:off x="3558177" y="2220568"/>
            <a:ext cx="5877923" cy="4078857"/>
          </a:xfrm>
          <a:prstGeom prst="rect">
            <a:avLst/>
          </a:prstGeom>
          <a:solidFill>
            <a:srgbClr val="EE7563"/>
          </a:solidFill>
          <a:ln>
            <a:noFill/>
          </a:ln>
        </p:spPr>
        <p:txBody>
          <a:bodyPr spcFirstLastPara="1" wrap="square" lIns="45713" tIns="45713" rIns="45713" bIns="45713" anchor="ctr" anchorCtr="0">
            <a:noAutofit/>
          </a:bodyPr>
          <a:lstStyle/>
          <a:p>
            <a:endParaRPr sz="900"/>
          </a:p>
        </p:txBody>
      </p:sp>
      <p:sp>
        <p:nvSpPr>
          <p:cNvPr id="297" name="Google Shape;297;p77">
            <a:extLst>
              <a:ext uri="{FF2B5EF4-FFF2-40B4-BE49-F238E27FC236}">
                <a16:creationId xmlns:a16="http://schemas.microsoft.com/office/drawing/2014/main" id="{3366CF13-0B61-AAB7-D176-D3DCC05627FC}"/>
              </a:ext>
            </a:extLst>
          </p:cNvPr>
          <p:cNvSpPr txBox="1"/>
          <p:nvPr/>
        </p:nvSpPr>
        <p:spPr>
          <a:xfrm>
            <a:off x="1467851" y="766664"/>
            <a:ext cx="9346657" cy="1557621"/>
          </a:xfrm>
          <a:prstGeom prst="rect">
            <a:avLst/>
          </a:prstGeom>
          <a:noFill/>
          <a:ln>
            <a:noFill/>
          </a:ln>
        </p:spPr>
        <p:txBody>
          <a:bodyPr spcFirstLastPara="1" wrap="square" lIns="22850" tIns="22850" rIns="22850" bIns="22850" anchor="t" anchorCtr="0">
            <a:noAutofit/>
          </a:bodyPr>
          <a:lstStyle/>
          <a:p>
            <a:pPr algn="ctr">
              <a:lnSpc>
                <a:spcPct val="80000"/>
              </a:lnSpc>
              <a:buClr>
                <a:srgbClr val="19227C"/>
              </a:buClr>
              <a:buSzPts val="14000"/>
            </a:pPr>
            <a:r>
              <a:rPr lang="nl-NL" sz="8800" b="1" dirty="0">
                <a:solidFill>
                  <a:srgbClr val="17AF95"/>
                </a:solidFill>
                <a:latin typeface="Cairo" panose="00000500000000000000" pitchFamily="2" charset="-78"/>
                <a:cs typeface="Cairo" panose="00000500000000000000" pitchFamily="2" charset="-78"/>
                <a:sym typeface="Cairo"/>
              </a:rPr>
              <a:t>Generalisatie</a:t>
            </a:r>
            <a:endParaRPr sz="8800" b="1" dirty="0">
              <a:solidFill>
                <a:srgbClr val="17AF95"/>
              </a:solidFill>
              <a:latin typeface="Cairo" panose="00000500000000000000" pitchFamily="2" charset="-78"/>
              <a:cs typeface="Cairo" panose="00000500000000000000" pitchFamily="2" charset="-78"/>
              <a:sym typeface="Cairo"/>
            </a:endParaRPr>
          </a:p>
        </p:txBody>
      </p:sp>
      <p:sp>
        <p:nvSpPr>
          <p:cNvPr id="3" name="Tekstvak 2">
            <a:extLst>
              <a:ext uri="{FF2B5EF4-FFF2-40B4-BE49-F238E27FC236}">
                <a16:creationId xmlns:a16="http://schemas.microsoft.com/office/drawing/2014/main" id="{D6FF33E7-F799-54C8-642B-0F922A3D1074}"/>
              </a:ext>
            </a:extLst>
          </p:cNvPr>
          <p:cNvSpPr txBox="1"/>
          <p:nvPr/>
        </p:nvSpPr>
        <p:spPr>
          <a:xfrm>
            <a:off x="3786729" y="2395992"/>
            <a:ext cx="5420817" cy="3785652"/>
          </a:xfrm>
          <a:prstGeom prst="rect">
            <a:avLst/>
          </a:prstGeom>
          <a:noFill/>
        </p:spPr>
        <p:txBody>
          <a:bodyPr wrap="square" rtlCol="0">
            <a:spAutoFit/>
          </a:bodyPr>
          <a:lstStyle/>
          <a:p>
            <a:pPr algn="ctr"/>
            <a:r>
              <a:rPr lang="nl-NL" sz="6000" dirty="0">
                <a:solidFill>
                  <a:schemeClr val="bg1"/>
                </a:solidFill>
                <a:latin typeface="Oswald" pitchFamily="2" charset="77"/>
                <a:cs typeface="Al Nile" pitchFamily="2" charset="-78"/>
              </a:rPr>
              <a:t>Veralgemenisering op basis van een of meer waarnemingen </a:t>
            </a:r>
            <a:endParaRPr lang="nl-NL" sz="3200" dirty="0">
              <a:solidFill>
                <a:schemeClr val="bg1"/>
              </a:solidFill>
              <a:latin typeface="Oswald" pitchFamily="2" charset="77"/>
              <a:cs typeface="Al Nile" pitchFamily="2" charset="-78"/>
            </a:endParaRPr>
          </a:p>
        </p:txBody>
      </p:sp>
    </p:spTree>
    <p:extLst>
      <p:ext uri="{BB962C8B-B14F-4D97-AF65-F5344CB8AC3E}">
        <p14:creationId xmlns:p14="http://schemas.microsoft.com/office/powerpoint/2010/main" val="34259364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93">
          <a:extLst>
            <a:ext uri="{FF2B5EF4-FFF2-40B4-BE49-F238E27FC236}">
              <a16:creationId xmlns:a16="http://schemas.microsoft.com/office/drawing/2014/main" id="{0DEF3018-F19F-F406-C0C4-F1EBDAB72B34}"/>
            </a:ext>
          </a:extLst>
        </p:cNvPr>
        <p:cNvGrpSpPr/>
        <p:nvPr/>
      </p:nvGrpSpPr>
      <p:grpSpPr>
        <a:xfrm>
          <a:off x="0" y="0"/>
          <a:ext cx="0" cy="0"/>
          <a:chOff x="0" y="0"/>
          <a:chExt cx="0" cy="0"/>
        </a:xfrm>
      </p:grpSpPr>
      <p:pic>
        <p:nvPicPr>
          <p:cNvPr id="17" name="Google Shape;308;p78">
            <a:extLst>
              <a:ext uri="{FF2B5EF4-FFF2-40B4-BE49-F238E27FC236}">
                <a16:creationId xmlns:a16="http://schemas.microsoft.com/office/drawing/2014/main" id="{349D8D9A-1A92-0AD3-4B6A-14CAFC6E30F0}"/>
              </a:ext>
            </a:extLst>
          </p:cNvPr>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6739751" y="2936302"/>
            <a:ext cx="6417346" cy="5802712"/>
          </a:xfrm>
          <a:prstGeom prst="rect">
            <a:avLst/>
          </a:prstGeom>
          <a:noFill/>
          <a:ln>
            <a:noFill/>
          </a:ln>
        </p:spPr>
      </p:pic>
      <p:pic>
        <p:nvPicPr>
          <p:cNvPr id="14" name="Google Shape;310;p78">
            <a:extLst>
              <a:ext uri="{FF2B5EF4-FFF2-40B4-BE49-F238E27FC236}">
                <a16:creationId xmlns:a16="http://schemas.microsoft.com/office/drawing/2014/main" id="{F7131E45-110F-B9B1-450C-02BB8914A886}"/>
              </a:ext>
            </a:extLst>
          </p:cNvPr>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63415" y="-1"/>
            <a:ext cx="4572010" cy="6858000"/>
          </a:xfrm>
          <a:prstGeom prst="rect">
            <a:avLst/>
          </a:prstGeom>
          <a:noFill/>
          <a:ln>
            <a:noFill/>
          </a:ln>
        </p:spPr>
      </p:pic>
      <p:pic>
        <p:nvPicPr>
          <p:cNvPr id="294" name="Google Shape;294;p77">
            <a:extLst>
              <a:ext uri="{FF2B5EF4-FFF2-40B4-BE49-F238E27FC236}">
                <a16:creationId xmlns:a16="http://schemas.microsoft.com/office/drawing/2014/main" id="{684072DE-3012-446A-0054-71C889185035}"/>
              </a:ext>
            </a:extLst>
          </p:cNvPr>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467851" y="383005"/>
            <a:ext cx="9346657" cy="1661993"/>
          </a:xfrm>
          <a:prstGeom prst="rect">
            <a:avLst/>
          </a:prstGeom>
          <a:noFill/>
          <a:ln>
            <a:noFill/>
          </a:ln>
        </p:spPr>
      </p:pic>
      <p:sp>
        <p:nvSpPr>
          <p:cNvPr id="295" name="Google Shape;295;p77">
            <a:extLst>
              <a:ext uri="{FF2B5EF4-FFF2-40B4-BE49-F238E27FC236}">
                <a16:creationId xmlns:a16="http://schemas.microsoft.com/office/drawing/2014/main" id="{50CA94DE-37B0-4B1F-36E0-98DD46925885}"/>
              </a:ext>
            </a:extLst>
          </p:cNvPr>
          <p:cNvSpPr/>
          <p:nvPr/>
        </p:nvSpPr>
        <p:spPr>
          <a:xfrm>
            <a:off x="3558177" y="2220568"/>
            <a:ext cx="5877923" cy="4078857"/>
          </a:xfrm>
          <a:prstGeom prst="rect">
            <a:avLst/>
          </a:prstGeom>
          <a:solidFill>
            <a:srgbClr val="EE7563"/>
          </a:solidFill>
          <a:ln>
            <a:noFill/>
          </a:ln>
        </p:spPr>
        <p:txBody>
          <a:bodyPr spcFirstLastPara="1" wrap="square" lIns="45713" tIns="45713" rIns="45713" bIns="45713" anchor="ctr" anchorCtr="0">
            <a:noAutofit/>
          </a:bodyPr>
          <a:lstStyle/>
          <a:p>
            <a:endParaRPr sz="900"/>
          </a:p>
        </p:txBody>
      </p:sp>
      <p:sp>
        <p:nvSpPr>
          <p:cNvPr id="297" name="Google Shape;297;p77">
            <a:extLst>
              <a:ext uri="{FF2B5EF4-FFF2-40B4-BE49-F238E27FC236}">
                <a16:creationId xmlns:a16="http://schemas.microsoft.com/office/drawing/2014/main" id="{A35C5620-2712-DF83-8E12-BDF6146163C4}"/>
              </a:ext>
            </a:extLst>
          </p:cNvPr>
          <p:cNvSpPr txBox="1"/>
          <p:nvPr/>
        </p:nvSpPr>
        <p:spPr>
          <a:xfrm>
            <a:off x="1467851" y="766664"/>
            <a:ext cx="9346657" cy="1557621"/>
          </a:xfrm>
          <a:prstGeom prst="rect">
            <a:avLst/>
          </a:prstGeom>
          <a:noFill/>
          <a:ln>
            <a:noFill/>
          </a:ln>
        </p:spPr>
        <p:txBody>
          <a:bodyPr spcFirstLastPara="1" wrap="square" lIns="22850" tIns="22850" rIns="22850" bIns="22850" anchor="t" anchorCtr="0">
            <a:noAutofit/>
          </a:bodyPr>
          <a:lstStyle/>
          <a:p>
            <a:pPr algn="ctr">
              <a:lnSpc>
                <a:spcPct val="80000"/>
              </a:lnSpc>
              <a:buClr>
                <a:srgbClr val="19227C"/>
              </a:buClr>
              <a:buSzPts val="14000"/>
            </a:pPr>
            <a:r>
              <a:rPr lang="nl-NL" sz="8800" b="1" dirty="0">
                <a:solidFill>
                  <a:srgbClr val="17AF95"/>
                </a:solidFill>
                <a:latin typeface="Cairo" panose="00000500000000000000" pitchFamily="2" charset="-78"/>
                <a:cs typeface="Cairo" panose="00000500000000000000" pitchFamily="2" charset="-78"/>
                <a:sym typeface="Cairo"/>
              </a:rPr>
              <a:t>Hypothese</a:t>
            </a:r>
            <a:endParaRPr sz="8800" b="1" dirty="0">
              <a:solidFill>
                <a:srgbClr val="17AF95"/>
              </a:solidFill>
              <a:latin typeface="Cairo" panose="00000500000000000000" pitchFamily="2" charset="-78"/>
              <a:cs typeface="Cairo" panose="00000500000000000000" pitchFamily="2" charset="-78"/>
              <a:sym typeface="Cairo"/>
            </a:endParaRPr>
          </a:p>
        </p:txBody>
      </p:sp>
      <p:sp>
        <p:nvSpPr>
          <p:cNvPr id="3" name="Tekstvak 2">
            <a:extLst>
              <a:ext uri="{FF2B5EF4-FFF2-40B4-BE49-F238E27FC236}">
                <a16:creationId xmlns:a16="http://schemas.microsoft.com/office/drawing/2014/main" id="{08EE52D7-1960-2DB1-C0DA-4FC5A068150E}"/>
              </a:ext>
            </a:extLst>
          </p:cNvPr>
          <p:cNvSpPr txBox="1"/>
          <p:nvPr/>
        </p:nvSpPr>
        <p:spPr>
          <a:xfrm>
            <a:off x="3786729" y="2395992"/>
            <a:ext cx="5420817" cy="3416320"/>
          </a:xfrm>
          <a:prstGeom prst="rect">
            <a:avLst/>
          </a:prstGeom>
          <a:noFill/>
        </p:spPr>
        <p:txBody>
          <a:bodyPr wrap="square" rtlCol="0">
            <a:spAutoFit/>
          </a:bodyPr>
          <a:lstStyle/>
          <a:p>
            <a:pPr algn="ctr"/>
            <a:endParaRPr lang="nl-NL" sz="3200" dirty="0">
              <a:solidFill>
                <a:schemeClr val="bg1"/>
              </a:solidFill>
              <a:latin typeface="Oswald" pitchFamily="2" charset="77"/>
              <a:cs typeface="Al Nile" pitchFamily="2" charset="-78"/>
            </a:endParaRPr>
          </a:p>
          <a:p>
            <a:pPr algn="ctr"/>
            <a:r>
              <a:rPr lang="nl-NL" sz="6000" dirty="0">
                <a:solidFill>
                  <a:schemeClr val="bg1"/>
                </a:solidFill>
                <a:latin typeface="Oswald" pitchFamily="2" charset="77"/>
                <a:cs typeface="Al Nile" pitchFamily="2" charset="-78"/>
              </a:rPr>
              <a:t>Weerlegbare (falsificeerbare) stelling</a:t>
            </a:r>
            <a:endParaRPr lang="nl-NL" sz="3200" dirty="0">
              <a:solidFill>
                <a:schemeClr val="bg1"/>
              </a:solidFill>
              <a:latin typeface="Oswald" pitchFamily="2" charset="77"/>
              <a:cs typeface="Al Nile" pitchFamily="2" charset="-78"/>
            </a:endParaRPr>
          </a:p>
        </p:txBody>
      </p:sp>
    </p:spTree>
    <p:extLst>
      <p:ext uri="{BB962C8B-B14F-4D97-AF65-F5344CB8AC3E}">
        <p14:creationId xmlns:p14="http://schemas.microsoft.com/office/powerpoint/2010/main" val="13283598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87180-7DD4-2E90-6BDF-72A6FD7BA461}"/>
            </a:ext>
          </a:extLst>
        </p:cNvPr>
        <p:cNvGrpSpPr/>
        <p:nvPr/>
      </p:nvGrpSpPr>
      <p:grpSpPr>
        <a:xfrm>
          <a:off x="0" y="0"/>
          <a:ext cx="0" cy="0"/>
          <a:chOff x="0" y="0"/>
          <a:chExt cx="0" cy="0"/>
        </a:xfrm>
      </p:grpSpPr>
      <p:pic>
        <p:nvPicPr>
          <p:cNvPr id="4" name="Afbeelding 3">
            <a:extLst>
              <a:ext uri="{FF2B5EF4-FFF2-40B4-BE49-F238E27FC236}">
                <a16:creationId xmlns:a16="http://schemas.microsoft.com/office/drawing/2014/main" id="{52C9D97A-3019-BB78-E51E-41FD7A2BEF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7700" y="3853281"/>
            <a:ext cx="5905500" cy="2165350"/>
          </a:xfrm>
          <a:prstGeom prst="rect">
            <a:avLst/>
          </a:prstGeom>
        </p:spPr>
      </p:pic>
      <p:pic>
        <p:nvPicPr>
          <p:cNvPr id="6" name="Afbeelding 5">
            <a:extLst>
              <a:ext uri="{FF2B5EF4-FFF2-40B4-BE49-F238E27FC236}">
                <a16:creationId xmlns:a16="http://schemas.microsoft.com/office/drawing/2014/main" id="{0C49C000-F636-06CF-C5A8-3915178EB82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84009" y="3892430"/>
            <a:ext cx="4805455" cy="2165350"/>
          </a:xfrm>
          <a:prstGeom prst="rect">
            <a:avLst/>
          </a:prstGeom>
        </p:spPr>
      </p:pic>
      <p:pic>
        <p:nvPicPr>
          <p:cNvPr id="8" name="Afbeelding 7">
            <a:extLst>
              <a:ext uri="{FF2B5EF4-FFF2-40B4-BE49-F238E27FC236}">
                <a16:creationId xmlns:a16="http://schemas.microsoft.com/office/drawing/2014/main" id="{9F96B6C1-F011-7230-C183-6A1EDB332B3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7700" y="811805"/>
            <a:ext cx="10841764" cy="2904315"/>
          </a:xfrm>
          <a:prstGeom prst="rect">
            <a:avLst/>
          </a:prstGeom>
        </p:spPr>
      </p:pic>
    </p:spTree>
    <p:extLst>
      <p:ext uri="{BB962C8B-B14F-4D97-AF65-F5344CB8AC3E}">
        <p14:creationId xmlns:p14="http://schemas.microsoft.com/office/powerpoint/2010/main" val="5012662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3">
          <a:extLst>
            <a:ext uri="{FF2B5EF4-FFF2-40B4-BE49-F238E27FC236}">
              <a16:creationId xmlns:a16="http://schemas.microsoft.com/office/drawing/2014/main" id="{D79CF143-53D2-4579-7D4C-979296C1CA69}"/>
            </a:ext>
          </a:extLst>
        </p:cNvPr>
        <p:cNvGrpSpPr/>
        <p:nvPr/>
      </p:nvGrpSpPr>
      <p:grpSpPr>
        <a:xfrm>
          <a:off x="0" y="0"/>
          <a:ext cx="0" cy="0"/>
          <a:chOff x="0" y="0"/>
          <a:chExt cx="0" cy="0"/>
        </a:xfrm>
      </p:grpSpPr>
      <p:pic>
        <p:nvPicPr>
          <p:cNvPr id="17" name="Google Shape;308;p78">
            <a:extLst>
              <a:ext uri="{FF2B5EF4-FFF2-40B4-BE49-F238E27FC236}">
                <a16:creationId xmlns:a16="http://schemas.microsoft.com/office/drawing/2014/main" id="{8907E098-36B2-20E4-648D-80B7F90F338D}"/>
              </a:ext>
            </a:extLst>
          </p:cNvPr>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6739751" y="2936302"/>
            <a:ext cx="6417346" cy="5802712"/>
          </a:xfrm>
          <a:prstGeom prst="rect">
            <a:avLst/>
          </a:prstGeom>
          <a:noFill/>
          <a:ln>
            <a:noFill/>
          </a:ln>
        </p:spPr>
      </p:pic>
      <p:pic>
        <p:nvPicPr>
          <p:cNvPr id="14" name="Google Shape;310;p78">
            <a:extLst>
              <a:ext uri="{FF2B5EF4-FFF2-40B4-BE49-F238E27FC236}">
                <a16:creationId xmlns:a16="http://schemas.microsoft.com/office/drawing/2014/main" id="{BAC69300-77BB-296F-67C0-7B4E943A5BFF}"/>
              </a:ext>
            </a:extLst>
          </p:cNvPr>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63415" y="-1"/>
            <a:ext cx="4572010" cy="6858000"/>
          </a:xfrm>
          <a:prstGeom prst="rect">
            <a:avLst/>
          </a:prstGeom>
          <a:noFill/>
          <a:ln>
            <a:noFill/>
          </a:ln>
        </p:spPr>
      </p:pic>
      <p:pic>
        <p:nvPicPr>
          <p:cNvPr id="294" name="Google Shape;294;p77">
            <a:extLst>
              <a:ext uri="{FF2B5EF4-FFF2-40B4-BE49-F238E27FC236}">
                <a16:creationId xmlns:a16="http://schemas.microsoft.com/office/drawing/2014/main" id="{4D96FB47-08C6-DEA4-A6C5-8D4C09708426}"/>
              </a:ext>
            </a:extLst>
          </p:cNvPr>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467851" y="383005"/>
            <a:ext cx="9346657" cy="1661993"/>
          </a:xfrm>
          <a:prstGeom prst="rect">
            <a:avLst/>
          </a:prstGeom>
          <a:noFill/>
          <a:ln>
            <a:noFill/>
          </a:ln>
        </p:spPr>
      </p:pic>
      <p:sp>
        <p:nvSpPr>
          <p:cNvPr id="295" name="Google Shape;295;p77">
            <a:extLst>
              <a:ext uri="{FF2B5EF4-FFF2-40B4-BE49-F238E27FC236}">
                <a16:creationId xmlns:a16="http://schemas.microsoft.com/office/drawing/2014/main" id="{5E35D261-9674-20BF-3CC9-4128C535D944}"/>
              </a:ext>
            </a:extLst>
          </p:cNvPr>
          <p:cNvSpPr/>
          <p:nvPr/>
        </p:nvSpPr>
        <p:spPr>
          <a:xfrm>
            <a:off x="3558177" y="2220568"/>
            <a:ext cx="5877923" cy="4078857"/>
          </a:xfrm>
          <a:prstGeom prst="rect">
            <a:avLst/>
          </a:prstGeom>
          <a:solidFill>
            <a:srgbClr val="EE7563"/>
          </a:solidFill>
          <a:ln>
            <a:noFill/>
          </a:ln>
        </p:spPr>
        <p:txBody>
          <a:bodyPr spcFirstLastPara="1" wrap="square" lIns="45713" tIns="45713" rIns="45713" bIns="45713" anchor="ctr" anchorCtr="0">
            <a:noAutofit/>
          </a:bodyPr>
          <a:lstStyle/>
          <a:p>
            <a:endParaRPr sz="900"/>
          </a:p>
        </p:txBody>
      </p:sp>
      <p:sp>
        <p:nvSpPr>
          <p:cNvPr id="297" name="Google Shape;297;p77">
            <a:extLst>
              <a:ext uri="{FF2B5EF4-FFF2-40B4-BE49-F238E27FC236}">
                <a16:creationId xmlns:a16="http://schemas.microsoft.com/office/drawing/2014/main" id="{B4D5E5A8-BE1D-489C-FF74-7507B9A2D365}"/>
              </a:ext>
            </a:extLst>
          </p:cNvPr>
          <p:cNvSpPr txBox="1"/>
          <p:nvPr/>
        </p:nvSpPr>
        <p:spPr>
          <a:xfrm>
            <a:off x="1467851" y="766664"/>
            <a:ext cx="9346657" cy="1557621"/>
          </a:xfrm>
          <a:prstGeom prst="rect">
            <a:avLst/>
          </a:prstGeom>
          <a:noFill/>
          <a:ln>
            <a:noFill/>
          </a:ln>
        </p:spPr>
        <p:txBody>
          <a:bodyPr spcFirstLastPara="1" wrap="square" lIns="22850" tIns="22850" rIns="22850" bIns="22850" anchor="t" anchorCtr="0">
            <a:noAutofit/>
          </a:bodyPr>
          <a:lstStyle/>
          <a:p>
            <a:pPr algn="ctr">
              <a:lnSpc>
                <a:spcPct val="80000"/>
              </a:lnSpc>
              <a:buClr>
                <a:srgbClr val="19227C"/>
              </a:buClr>
              <a:buSzPts val="14000"/>
            </a:pPr>
            <a:r>
              <a:rPr lang="nl-NL" sz="8800" b="1" dirty="0">
                <a:solidFill>
                  <a:srgbClr val="17AF95"/>
                </a:solidFill>
                <a:latin typeface="Cairo" panose="00000500000000000000" pitchFamily="2" charset="-78"/>
                <a:cs typeface="Cairo" panose="00000500000000000000" pitchFamily="2" charset="-78"/>
                <a:sym typeface="Cairo"/>
              </a:rPr>
              <a:t>Bekrachtigen</a:t>
            </a:r>
            <a:endParaRPr sz="8800" b="1" dirty="0">
              <a:solidFill>
                <a:srgbClr val="17AF95"/>
              </a:solidFill>
              <a:latin typeface="Cairo" panose="00000500000000000000" pitchFamily="2" charset="-78"/>
              <a:cs typeface="Cairo" panose="00000500000000000000" pitchFamily="2" charset="-78"/>
              <a:sym typeface="Cairo"/>
            </a:endParaRPr>
          </a:p>
        </p:txBody>
      </p:sp>
      <p:sp>
        <p:nvSpPr>
          <p:cNvPr id="3" name="Tekstvak 2">
            <a:extLst>
              <a:ext uri="{FF2B5EF4-FFF2-40B4-BE49-F238E27FC236}">
                <a16:creationId xmlns:a16="http://schemas.microsoft.com/office/drawing/2014/main" id="{5E39DF32-AD10-82DB-92E7-615CBCAAC6D9}"/>
              </a:ext>
            </a:extLst>
          </p:cNvPr>
          <p:cNvSpPr txBox="1"/>
          <p:nvPr/>
        </p:nvSpPr>
        <p:spPr>
          <a:xfrm>
            <a:off x="3786729" y="2395992"/>
            <a:ext cx="5649371" cy="3785652"/>
          </a:xfrm>
          <a:prstGeom prst="rect">
            <a:avLst/>
          </a:prstGeom>
          <a:noFill/>
        </p:spPr>
        <p:txBody>
          <a:bodyPr wrap="square" rtlCol="0">
            <a:spAutoFit/>
          </a:bodyPr>
          <a:lstStyle/>
          <a:p>
            <a:pPr algn="ctr"/>
            <a:r>
              <a:rPr lang="nl-NL" sz="6000" dirty="0">
                <a:solidFill>
                  <a:schemeClr val="bg1"/>
                </a:solidFill>
                <a:latin typeface="Oswald" pitchFamily="2" charset="77"/>
                <a:cs typeface="Al Nile" pitchFamily="2" charset="-78"/>
              </a:rPr>
              <a:t>Verstevigen van een hypothese door ondersteunende voorbeelden</a:t>
            </a:r>
            <a:endParaRPr lang="nl-NL" sz="3200" dirty="0">
              <a:solidFill>
                <a:schemeClr val="bg1"/>
              </a:solidFill>
              <a:latin typeface="Oswald" pitchFamily="2" charset="77"/>
              <a:cs typeface="Al Nile" pitchFamily="2" charset="-78"/>
            </a:endParaRPr>
          </a:p>
        </p:txBody>
      </p:sp>
    </p:spTree>
    <p:extLst>
      <p:ext uri="{BB962C8B-B14F-4D97-AF65-F5344CB8AC3E}">
        <p14:creationId xmlns:p14="http://schemas.microsoft.com/office/powerpoint/2010/main" val="17142830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5F55F0-2C0F-0034-09CE-4931658E420A}"/>
            </a:ext>
          </a:extLst>
        </p:cNvPr>
        <p:cNvGrpSpPr/>
        <p:nvPr/>
      </p:nvGrpSpPr>
      <p:grpSpPr>
        <a:xfrm>
          <a:off x="0" y="0"/>
          <a:ext cx="0" cy="0"/>
          <a:chOff x="0" y="0"/>
          <a:chExt cx="0" cy="0"/>
        </a:xfrm>
      </p:grpSpPr>
      <p:pic>
        <p:nvPicPr>
          <p:cNvPr id="3" name="Afbeelding 2">
            <a:extLst>
              <a:ext uri="{FF2B5EF4-FFF2-40B4-BE49-F238E27FC236}">
                <a16:creationId xmlns:a16="http://schemas.microsoft.com/office/drawing/2014/main" id="{55FD3C14-6295-4716-7805-0ADB1E62BD92}"/>
              </a:ext>
            </a:extLst>
          </p:cNvPr>
          <p:cNvPicPr>
            <a:picLocks noChangeAspect="1"/>
          </p:cNvPicPr>
          <p:nvPr/>
        </p:nvPicPr>
        <p:blipFill>
          <a:blip r:embed="rId2"/>
          <a:stretch>
            <a:fillRect/>
          </a:stretch>
        </p:blipFill>
        <p:spPr>
          <a:xfrm>
            <a:off x="447766" y="1565970"/>
            <a:ext cx="11296467" cy="3726060"/>
          </a:xfrm>
          <a:prstGeom prst="rect">
            <a:avLst/>
          </a:prstGeom>
        </p:spPr>
      </p:pic>
    </p:spTree>
    <p:extLst>
      <p:ext uri="{BB962C8B-B14F-4D97-AF65-F5344CB8AC3E}">
        <p14:creationId xmlns:p14="http://schemas.microsoft.com/office/powerpoint/2010/main" val="35388140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3">
          <a:extLst>
            <a:ext uri="{FF2B5EF4-FFF2-40B4-BE49-F238E27FC236}">
              <a16:creationId xmlns:a16="http://schemas.microsoft.com/office/drawing/2014/main" id="{B6095444-3E85-B244-EA89-0D8ED3813279}"/>
            </a:ext>
          </a:extLst>
        </p:cNvPr>
        <p:cNvGrpSpPr/>
        <p:nvPr/>
      </p:nvGrpSpPr>
      <p:grpSpPr>
        <a:xfrm>
          <a:off x="0" y="0"/>
          <a:ext cx="0" cy="0"/>
          <a:chOff x="0" y="0"/>
          <a:chExt cx="0" cy="0"/>
        </a:xfrm>
      </p:grpSpPr>
      <p:pic>
        <p:nvPicPr>
          <p:cNvPr id="17" name="Google Shape;308;p78">
            <a:extLst>
              <a:ext uri="{FF2B5EF4-FFF2-40B4-BE49-F238E27FC236}">
                <a16:creationId xmlns:a16="http://schemas.microsoft.com/office/drawing/2014/main" id="{FE05FFBA-FC1E-27F8-1218-10088246878E}"/>
              </a:ext>
            </a:extLst>
          </p:cNvPr>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6739751" y="2936302"/>
            <a:ext cx="6417346" cy="5802712"/>
          </a:xfrm>
          <a:prstGeom prst="rect">
            <a:avLst/>
          </a:prstGeom>
          <a:noFill/>
          <a:ln>
            <a:noFill/>
          </a:ln>
        </p:spPr>
      </p:pic>
      <p:pic>
        <p:nvPicPr>
          <p:cNvPr id="14" name="Google Shape;310;p78">
            <a:extLst>
              <a:ext uri="{FF2B5EF4-FFF2-40B4-BE49-F238E27FC236}">
                <a16:creationId xmlns:a16="http://schemas.microsoft.com/office/drawing/2014/main" id="{76921B85-B215-EB70-38B0-9A383484636F}"/>
              </a:ext>
            </a:extLst>
          </p:cNvPr>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63415" y="-1"/>
            <a:ext cx="4572010" cy="6858000"/>
          </a:xfrm>
          <a:prstGeom prst="rect">
            <a:avLst/>
          </a:prstGeom>
          <a:noFill/>
          <a:ln>
            <a:noFill/>
          </a:ln>
        </p:spPr>
      </p:pic>
      <p:pic>
        <p:nvPicPr>
          <p:cNvPr id="294" name="Google Shape;294;p77">
            <a:extLst>
              <a:ext uri="{FF2B5EF4-FFF2-40B4-BE49-F238E27FC236}">
                <a16:creationId xmlns:a16="http://schemas.microsoft.com/office/drawing/2014/main" id="{A26BBED1-DF9A-0EBE-C123-F97E22A40B60}"/>
              </a:ext>
            </a:extLst>
          </p:cNvPr>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467851" y="383005"/>
            <a:ext cx="9346657" cy="1661993"/>
          </a:xfrm>
          <a:prstGeom prst="rect">
            <a:avLst/>
          </a:prstGeom>
          <a:noFill/>
          <a:ln>
            <a:noFill/>
          </a:ln>
        </p:spPr>
      </p:pic>
      <p:sp>
        <p:nvSpPr>
          <p:cNvPr id="295" name="Google Shape;295;p77">
            <a:extLst>
              <a:ext uri="{FF2B5EF4-FFF2-40B4-BE49-F238E27FC236}">
                <a16:creationId xmlns:a16="http://schemas.microsoft.com/office/drawing/2014/main" id="{6FB1AFDF-AB75-5B5C-0D10-B246C863D093}"/>
              </a:ext>
            </a:extLst>
          </p:cNvPr>
          <p:cNvSpPr/>
          <p:nvPr/>
        </p:nvSpPr>
        <p:spPr>
          <a:xfrm>
            <a:off x="3558177" y="2220568"/>
            <a:ext cx="5877923" cy="4078857"/>
          </a:xfrm>
          <a:prstGeom prst="rect">
            <a:avLst/>
          </a:prstGeom>
          <a:solidFill>
            <a:srgbClr val="EE7563"/>
          </a:solidFill>
          <a:ln>
            <a:noFill/>
          </a:ln>
        </p:spPr>
        <p:txBody>
          <a:bodyPr spcFirstLastPara="1" wrap="square" lIns="45713" tIns="45713" rIns="45713" bIns="45713" anchor="ctr" anchorCtr="0">
            <a:noAutofit/>
          </a:bodyPr>
          <a:lstStyle/>
          <a:p>
            <a:endParaRPr sz="900"/>
          </a:p>
        </p:txBody>
      </p:sp>
      <p:sp>
        <p:nvSpPr>
          <p:cNvPr id="297" name="Google Shape;297;p77">
            <a:extLst>
              <a:ext uri="{FF2B5EF4-FFF2-40B4-BE49-F238E27FC236}">
                <a16:creationId xmlns:a16="http://schemas.microsoft.com/office/drawing/2014/main" id="{BA12FC67-DC90-DBC9-EC03-76DC5D09FDAC}"/>
              </a:ext>
            </a:extLst>
          </p:cNvPr>
          <p:cNvSpPr txBox="1"/>
          <p:nvPr/>
        </p:nvSpPr>
        <p:spPr>
          <a:xfrm>
            <a:off x="1467851" y="766664"/>
            <a:ext cx="9346657" cy="1557621"/>
          </a:xfrm>
          <a:prstGeom prst="rect">
            <a:avLst/>
          </a:prstGeom>
          <a:noFill/>
          <a:ln>
            <a:noFill/>
          </a:ln>
        </p:spPr>
        <p:txBody>
          <a:bodyPr spcFirstLastPara="1" wrap="square" lIns="22850" tIns="22850" rIns="22850" bIns="22850" anchor="t" anchorCtr="0">
            <a:noAutofit/>
          </a:bodyPr>
          <a:lstStyle/>
          <a:p>
            <a:pPr algn="ctr">
              <a:lnSpc>
                <a:spcPct val="80000"/>
              </a:lnSpc>
              <a:buClr>
                <a:srgbClr val="19227C"/>
              </a:buClr>
              <a:buSzPts val="14000"/>
            </a:pPr>
            <a:r>
              <a:rPr lang="nl-NL" sz="8800" b="1" dirty="0">
                <a:solidFill>
                  <a:srgbClr val="17AF95"/>
                </a:solidFill>
                <a:latin typeface="Cairo" panose="00000500000000000000" pitchFamily="2" charset="-78"/>
                <a:cs typeface="Cairo" panose="00000500000000000000" pitchFamily="2" charset="-78"/>
                <a:sym typeface="Cairo"/>
              </a:rPr>
              <a:t>Weerleggen</a:t>
            </a:r>
            <a:endParaRPr sz="8800" b="1" dirty="0">
              <a:solidFill>
                <a:srgbClr val="17AF95"/>
              </a:solidFill>
              <a:latin typeface="Cairo" panose="00000500000000000000" pitchFamily="2" charset="-78"/>
              <a:cs typeface="Cairo" panose="00000500000000000000" pitchFamily="2" charset="-78"/>
              <a:sym typeface="Cairo"/>
            </a:endParaRPr>
          </a:p>
        </p:txBody>
      </p:sp>
      <p:sp>
        <p:nvSpPr>
          <p:cNvPr id="3" name="Tekstvak 2">
            <a:extLst>
              <a:ext uri="{FF2B5EF4-FFF2-40B4-BE49-F238E27FC236}">
                <a16:creationId xmlns:a16="http://schemas.microsoft.com/office/drawing/2014/main" id="{513DFF92-4EB6-63AF-A02B-6F8B52AA7DB5}"/>
              </a:ext>
            </a:extLst>
          </p:cNvPr>
          <p:cNvSpPr txBox="1"/>
          <p:nvPr/>
        </p:nvSpPr>
        <p:spPr>
          <a:xfrm>
            <a:off x="3786729" y="2395992"/>
            <a:ext cx="5420817" cy="3785652"/>
          </a:xfrm>
          <a:prstGeom prst="rect">
            <a:avLst/>
          </a:prstGeom>
          <a:noFill/>
        </p:spPr>
        <p:txBody>
          <a:bodyPr wrap="square" rtlCol="0">
            <a:spAutoFit/>
          </a:bodyPr>
          <a:lstStyle/>
          <a:p>
            <a:pPr algn="ctr"/>
            <a:r>
              <a:rPr lang="nl-NL" sz="6000" dirty="0" err="1">
                <a:solidFill>
                  <a:schemeClr val="bg1"/>
                </a:solidFill>
                <a:latin typeface="Oswald" pitchFamily="2" charset="77"/>
                <a:cs typeface="Al Nile" pitchFamily="2" charset="-78"/>
              </a:rPr>
              <a:t>Onkrachten</a:t>
            </a:r>
            <a:r>
              <a:rPr lang="nl-NL" sz="6000" dirty="0">
                <a:solidFill>
                  <a:schemeClr val="bg1"/>
                </a:solidFill>
                <a:latin typeface="Oswald" pitchFamily="2" charset="77"/>
                <a:cs typeface="Al Nile" pitchFamily="2" charset="-78"/>
              </a:rPr>
              <a:t> van een hypothese op basis van één tegenvoorbeeld.</a:t>
            </a:r>
            <a:endParaRPr lang="nl-NL" sz="3200" dirty="0">
              <a:solidFill>
                <a:schemeClr val="bg1"/>
              </a:solidFill>
              <a:latin typeface="Oswald" pitchFamily="2" charset="77"/>
              <a:cs typeface="Al Nile" pitchFamily="2" charset="-78"/>
            </a:endParaRPr>
          </a:p>
        </p:txBody>
      </p:sp>
    </p:spTree>
    <p:extLst>
      <p:ext uri="{BB962C8B-B14F-4D97-AF65-F5344CB8AC3E}">
        <p14:creationId xmlns:p14="http://schemas.microsoft.com/office/powerpoint/2010/main" val="24693166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3">
          <a:extLst>
            <a:ext uri="{FF2B5EF4-FFF2-40B4-BE49-F238E27FC236}">
              <a16:creationId xmlns:a16="http://schemas.microsoft.com/office/drawing/2014/main" id="{78701BE2-EEA4-FD23-98DB-D60431FC5ECB}"/>
            </a:ext>
          </a:extLst>
        </p:cNvPr>
        <p:cNvGrpSpPr/>
        <p:nvPr/>
      </p:nvGrpSpPr>
      <p:grpSpPr>
        <a:xfrm>
          <a:off x="0" y="0"/>
          <a:ext cx="0" cy="0"/>
          <a:chOff x="0" y="0"/>
          <a:chExt cx="0" cy="0"/>
        </a:xfrm>
      </p:grpSpPr>
      <p:pic>
        <p:nvPicPr>
          <p:cNvPr id="14" name="Google Shape;310;p78">
            <a:extLst>
              <a:ext uri="{FF2B5EF4-FFF2-40B4-BE49-F238E27FC236}">
                <a16:creationId xmlns:a16="http://schemas.microsoft.com/office/drawing/2014/main" id="{8EB40FDE-BCBD-6C38-DDF0-DD5876C27F1B}"/>
              </a:ext>
            </a:extLst>
          </p:cNvPr>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63415" y="-1"/>
            <a:ext cx="4572010" cy="6858000"/>
          </a:xfrm>
          <a:prstGeom prst="rect">
            <a:avLst/>
          </a:prstGeom>
          <a:noFill/>
          <a:ln>
            <a:noFill/>
          </a:ln>
        </p:spPr>
      </p:pic>
      <p:pic>
        <p:nvPicPr>
          <p:cNvPr id="294" name="Google Shape;294;p77">
            <a:extLst>
              <a:ext uri="{FF2B5EF4-FFF2-40B4-BE49-F238E27FC236}">
                <a16:creationId xmlns:a16="http://schemas.microsoft.com/office/drawing/2014/main" id="{DDB04041-7BE6-768F-95C3-5C5A26E54F44}"/>
              </a:ext>
            </a:extLst>
          </p:cNvPr>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467851" y="383005"/>
            <a:ext cx="9346657" cy="1661993"/>
          </a:xfrm>
          <a:prstGeom prst="rect">
            <a:avLst/>
          </a:prstGeom>
          <a:noFill/>
          <a:ln>
            <a:noFill/>
          </a:ln>
        </p:spPr>
      </p:pic>
      <p:sp>
        <p:nvSpPr>
          <p:cNvPr id="295" name="Google Shape;295;p77">
            <a:extLst>
              <a:ext uri="{FF2B5EF4-FFF2-40B4-BE49-F238E27FC236}">
                <a16:creationId xmlns:a16="http://schemas.microsoft.com/office/drawing/2014/main" id="{B5DD2F7E-A990-0E7A-1D77-9602C637FA0F}"/>
              </a:ext>
            </a:extLst>
          </p:cNvPr>
          <p:cNvSpPr/>
          <p:nvPr/>
        </p:nvSpPr>
        <p:spPr>
          <a:xfrm>
            <a:off x="3558177" y="2220568"/>
            <a:ext cx="5877923" cy="4078857"/>
          </a:xfrm>
          <a:prstGeom prst="rect">
            <a:avLst/>
          </a:prstGeom>
          <a:solidFill>
            <a:srgbClr val="EE7563"/>
          </a:solidFill>
          <a:ln>
            <a:noFill/>
          </a:ln>
        </p:spPr>
        <p:txBody>
          <a:bodyPr spcFirstLastPara="1" wrap="square" lIns="45713" tIns="45713" rIns="45713" bIns="45713" anchor="ctr" anchorCtr="0">
            <a:noAutofit/>
          </a:bodyPr>
          <a:lstStyle/>
          <a:p>
            <a:endParaRPr sz="900"/>
          </a:p>
        </p:txBody>
      </p:sp>
      <p:sp>
        <p:nvSpPr>
          <p:cNvPr id="297" name="Google Shape;297;p77">
            <a:extLst>
              <a:ext uri="{FF2B5EF4-FFF2-40B4-BE49-F238E27FC236}">
                <a16:creationId xmlns:a16="http://schemas.microsoft.com/office/drawing/2014/main" id="{16052519-75D7-0139-3A11-3950E979CE8C}"/>
              </a:ext>
            </a:extLst>
          </p:cNvPr>
          <p:cNvSpPr txBox="1"/>
          <p:nvPr/>
        </p:nvSpPr>
        <p:spPr>
          <a:xfrm>
            <a:off x="1467851" y="766664"/>
            <a:ext cx="9346657" cy="1557621"/>
          </a:xfrm>
          <a:prstGeom prst="rect">
            <a:avLst/>
          </a:prstGeom>
          <a:noFill/>
          <a:ln>
            <a:noFill/>
          </a:ln>
        </p:spPr>
        <p:txBody>
          <a:bodyPr spcFirstLastPara="1" wrap="square" lIns="22850" tIns="22850" rIns="22850" bIns="22850" anchor="t" anchorCtr="0">
            <a:noAutofit/>
          </a:bodyPr>
          <a:lstStyle/>
          <a:p>
            <a:pPr algn="ctr">
              <a:lnSpc>
                <a:spcPct val="80000"/>
              </a:lnSpc>
              <a:buClr>
                <a:srgbClr val="19227C"/>
              </a:buClr>
              <a:buSzPts val="14000"/>
            </a:pPr>
            <a:r>
              <a:rPr lang="nl-NL" sz="8800" b="1" dirty="0">
                <a:solidFill>
                  <a:srgbClr val="17AF95"/>
                </a:solidFill>
                <a:latin typeface="Cairo" panose="00000500000000000000" pitchFamily="2" charset="-78"/>
                <a:cs typeface="Cairo" panose="00000500000000000000" pitchFamily="2" charset="-78"/>
                <a:sym typeface="Cairo"/>
              </a:rPr>
              <a:t>Voorbeeld</a:t>
            </a:r>
            <a:endParaRPr sz="8800" b="1" dirty="0">
              <a:solidFill>
                <a:srgbClr val="17AF95"/>
              </a:solidFill>
              <a:latin typeface="Cairo" panose="00000500000000000000" pitchFamily="2" charset="-78"/>
              <a:cs typeface="Cairo" panose="00000500000000000000" pitchFamily="2" charset="-78"/>
              <a:sym typeface="Cairo"/>
            </a:endParaRPr>
          </a:p>
        </p:txBody>
      </p:sp>
      <p:sp>
        <p:nvSpPr>
          <p:cNvPr id="3" name="Tekstvak 2">
            <a:extLst>
              <a:ext uri="{FF2B5EF4-FFF2-40B4-BE49-F238E27FC236}">
                <a16:creationId xmlns:a16="http://schemas.microsoft.com/office/drawing/2014/main" id="{DE7E27A8-7813-3264-53FE-EA199A3999DA}"/>
              </a:ext>
            </a:extLst>
          </p:cNvPr>
          <p:cNvSpPr txBox="1"/>
          <p:nvPr/>
        </p:nvSpPr>
        <p:spPr>
          <a:xfrm>
            <a:off x="3786729" y="3055637"/>
            <a:ext cx="5420817" cy="1938992"/>
          </a:xfrm>
          <a:prstGeom prst="rect">
            <a:avLst/>
          </a:prstGeom>
          <a:noFill/>
        </p:spPr>
        <p:txBody>
          <a:bodyPr wrap="square" rtlCol="0">
            <a:spAutoFit/>
          </a:bodyPr>
          <a:lstStyle/>
          <a:p>
            <a:pPr algn="ctr"/>
            <a:r>
              <a:rPr lang="nl-NL" sz="6000" dirty="0">
                <a:solidFill>
                  <a:schemeClr val="bg1"/>
                </a:solidFill>
                <a:latin typeface="Oswald" pitchFamily="2" charset="77"/>
                <a:cs typeface="Al Nile" pitchFamily="2" charset="-78"/>
              </a:rPr>
              <a:t>17</a:t>
            </a:r>
            <a:r>
              <a:rPr lang="nl-NL" sz="6000" baseline="30000" dirty="0">
                <a:solidFill>
                  <a:schemeClr val="bg1"/>
                </a:solidFill>
                <a:latin typeface="Oswald" pitchFamily="2" charset="77"/>
                <a:cs typeface="Al Nile" pitchFamily="2" charset="-78"/>
              </a:rPr>
              <a:t>de</a:t>
            </a:r>
            <a:r>
              <a:rPr lang="nl-NL" sz="6000" dirty="0">
                <a:solidFill>
                  <a:schemeClr val="bg1"/>
                </a:solidFill>
                <a:latin typeface="Oswald" pitchFamily="2" charset="77"/>
                <a:cs typeface="Al Nile" pitchFamily="2" charset="-78"/>
              </a:rPr>
              <a:t> </a:t>
            </a:r>
            <a:r>
              <a:rPr lang="nl-NL" sz="6000" dirty="0" err="1">
                <a:solidFill>
                  <a:schemeClr val="bg1"/>
                </a:solidFill>
                <a:latin typeface="Oswald" pitchFamily="2" charset="77"/>
                <a:cs typeface="Al Nile" pitchFamily="2" charset="-78"/>
              </a:rPr>
              <a:t>eeuwse</a:t>
            </a:r>
            <a:r>
              <a:rPr lang="nl-NL" sz="6000" dirty="0">
                <a:solidFill>
                  <a:schemeClr val="bg1"/>
                </a:solidFill>
                <a:latin typeface="Oswald" pitchFamily="2" charset="77"/>
                <a:cs typeface="Al Nile" pitchFamily="2" charset="-78"/>
              </a:rPr>
              <a:t> literatuur</a:t>
            </a:r>
            <a:endParaRPr lang="nl-NL" sz="3200" dirty="0">
              <a:solidFill>
                <a:schemeClr val="bg1"/>
              </a:solidFill>
              <a:latin typeface="Oswald" pitchFamily="2" charset="77"/>
              <a:cs typeface="Al Nile" pitchFamily="2" charset="-78"/>
            </a:endParaRPr>
          </a:p>
        </p:txBody>
      </p:sp>
      <p:pic>
        <p:nvPicPr>
          <p:cNvPr id="17" name="Google Shape;308;p78">
            <a:extLst>
              <a:ext uri="{FF2B5EF4-FFF2-40B4-BE49-F238E27FC236}">
                <a16:creationId xmlns:a16="http://schemas.microsoft.com/office/drawing/2014/main" id="{C8AEB90E-B3B0-0815-0B67-4CD3FFD9C7CA}"/>
              </a:ext>
            </a:extLst>
          </p:cNvPr>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6739751" y="2936302"/>
            <a:ext cx="6417346" cy="5802712"/>
          </a:xfrm>
          <a:prstGeom prst="rect">
            <a:avLst/>
          </a:prstGeom>
          <a:noFill/>
          <a:ln>
            <a:noFill/>
          </a:ln>
        </p:spPr>
      </p:pic>
    </p:spTree>
    <p:extLst>
      <p:ext uri="{BB962C8B-B14F-4D97-AF65-F5344CB8AC3E}">
        <p14:creationId xmlns:p14="http://schemas.microsoft.com/office/powerpoint/2010/main" val="25419488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28219-D9DE-4747-370B-0AD58A9DD5CA}"/>
            </a:ext>
          </a:extLst>
        </p:cNvPr>
        <p:cNvGrpSpPr/>
        <p:nvPr/>
      </p:nvGrpSpPr>
      <p:grpSpPr>
        <a:xfrm>
          <a:off x="0" y="0"/>
          <a:ext cx="0" cy="0"/>
          <a:chOff x="0" y="0"/>
          <a:chExt cx="0" cy="0"/>
        </a:xfrm>
      </p:grpSpPr>
      <p:pic>
        <p:nvPicPr>
          <p:cNvPr id="9" name="Afbeelding 8">
            <a:extLst>
              <a:ext uri="{FF2B5EF4-FFF2-40B4-BE49-F238E27FC236}">
                <a16:creationId xmlns:a16="http://schemas.microsoft.com/office/drawing/2014/main" id="{3A89C64A-5A53-5805-6BFA-EC9099A6AABD}"/>
              </a:ext>
            </a:extLst>
          </p:cNvPr>
          <p:cNvPicPr>
            <a:picLocks noChangeAspect="1"/>
          </p:cNvPicPr>
          <p:nvPr/>
        </p:nvPicPr>
        <p:blipFill>
          <a:blip r:embed="rId2"/>
          <a:stretch>
            <a:fillRect/>
          </a:stretch>
        </p:blipFill>
        <p:spPr>
          <a:xfrm>
            <a:off x="5586390" y="399415"/>
            <a:ext cx="6693638" cy="6059170"/>
          </a:xfrm>
          <a:prstGeom prst="rect">
            <a:avLst/>
          </a:prstGeom>
        </p:spPr>
      </p:pic>
      <p:pic>
        <p:nvPicPr>
          <p:cNvPr id="12" name="Afbeelding 11">
            <a:extLst>
              <a:ext uri="{FF2B5EF4-FFF2-40B4-BE49-F238E27FC236}">
                <a16:creationId xmlns:a16="http://schemas.microsoft.com/office/drawing/2014/main" id="{C33F173C-4CF8-FEA1-ACCB-866F8CB6019D}"/>
              </a:ext>
            </a:extLst>
          </p:cNvPr>
          <p:cNvPicPr>
            <a:picLocks noChangeAspect="1"/>
          </p:cNvPicPr>
          <p:nvPr/>
        </p:nvPicPr>
        <p:blipFill>
          <a:blip r:embed="rId3"/>
          <a:stretch>
            <a:fillRect/>
          </a:stretch>
        </p:blipFill>
        <p:spPr>
          <a:xfrm>
            <a:off x="80009" y="399415"/>
            <a:ext cx="5615041" cy="6059169"/>
          </a:xfrm>
          <a:prstGeom prst="rect">
            <a:avLst/>
          </a:prstGeom>
        </p:spPr>
      </p:pic>
    </p:spTree>
    <p:extLst>
      <p:ext uri="{BB962C8B-B14F-4D97-AF65-F5344CB8AC3E}">
        <p14:creationId xmlns:p14="http://schemas.microsoft.com/office/powerpoint/2010/main" val="32729560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6937F-5181-AC19-23CC-C51D27EDB883}"/>
            </a:ext>
          </a:extLst>
        </p:cNvPr>
        <p:cNvGrpSpPr/>
        <p:nvPr/>
      </p:nvGrpSpPr>
      <p:grpSpPr>
        <a:xfrm>
          <a:off x="0" y="0"/>
          <a:ext cx="0" cy="0"/>
          <a:chOff x="0" y="0"/>
          <a:chExt cx="0" cy="0"/>
        </a:xfrm>
      </p:grpSpPr>
      <p:pic>
        <p:nvPicPr>
          <p:cNvPr id="3" name="Afbeelding 2">
            <a:extLst>
              <a:ext uri="{FF2B5EF4-FFF2-40B4-BE49-F238E27FC236}">
                <a16:creationId xmlns:a16="http://schemas.microsoft.com/office/drawing/2014/main" id="{A6DBCF96-01AA-E8F0-A0C6-3B76350FA5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54169" y="3429000"/>
            <a:ext cx="2663628" cy="3291362"/>
          </a:xfrm>
          <a:prstGeom prst="rect">
            <a:avLst/>
          </a:prstGeom>
        </p:spPr>
      </p:pic>
      <p:pic>
        <p:nvPicPr>
          <p:cNvPr id="5" name="Afbeelding 4">
            <a:extLst>
              <a:ext uri="{FF2B5EF4-FFF2-40B4-BE49-F238E27FC236}">
                <a16:creationId xmlns:a16="http://schemas.microsoft.com/office/drawing/2014/main" id="{1BD2C14E-7F6F-ED41-0A9A-B4CA3293EBE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37328" y="3429000"/>
            <a:ext cx="2700913" cy="3328222"/>
          </a:xfrm>
          <a:prstGeom prst="rect">
            <a:avLst/>
          </a:prstGeom>
        </p:spPr>
      </p:pic>
      <p:pic>
        <p:nvPicPr>
          <p:cNvPr id="7" name="Afbeelding 6">
            <a:extLst>
              <a:ext uri="{FF2B5EF4-FFF2-40B4-BE49-F238E27FC236}">
                <a16:creationId xmlns:a16="http://schemas.microsoft.com/office/drawing/2014/main" id="{E686396F-DEFD-3476-1DB6-6D636C333A8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3725" y="3475991"/>
            <a:ext cx="2700913" cy="3289574"/>
          </a:xfrm>
          <a:prstGeom prst="rect">
            <a:avLst/>
          </a:prstGeom>
        </p:spPr>
      </p:pic>
      <p:pic>
        <p:nvPicPr>
          <p:cNvPr id="10" name="Afbeelding 9">
            <a:extLst>
              <a:ext uri="{FF2B5EF4-FFF2-40B4-BE49-F238E27FC236}">
                <a16:creationId xmlns:a16="http://schemas.microsoft.com/office/drawing/2014/main" id="{57757BA6-A4C6-43D4-E84B-1383DDC7FC6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340547" y="214278"/>
            <a:ext cx="2663628" cy="3167119"/>
          </a:xfrm>
          <a:prstGeom prst="rect">
            <a:avLst/>
          </a:prstGeom>
        </p:spPr>
      </p:pic>
      <p:pic>
        <p:nvPicPr>
          <p:cNvPr id="13" name="Afbeelding 12">
            <a:extLst>
              <a:ext uri="{FF2B5EF4-FFF2-40B4-BE49-F238E27FC236}">
                <a16:creationId xmlns:a16="http://schemas.microsoft.com/office/drawing/2014/main" id="{A88FDAFB-57DD-704A-DA38-D11F76A7D32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166860" y="191418"/>
            <a:ext cx="2663628" cy="3203098"/>
          </a:xfrm>
          <a:prstGeom prst="rect">
            <a:avLst/>
          </a:prstGeom>
        </p:spPr>
      </p:pic>
      <p:pic>
        <p:nvPicPr>
          <p:cNvPr id="15" name="Afbeelding 14">
            <a:extLst>
              <a:ext uri="{FF2B5EF4-FFF2-40B4-BE49-F238E27FC236}">
                <a16:creationId xmlns:a16="http://schemas.microsoft.com/office/drawing/2014/main" id="{EC6B52FD-D230-7457-62DF-C6C0FA409A37}"/>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557079" y="168558"/>
            <a:ext cx="2402146" cy="3352636"/>
          </a:xfrm>
          <a:prstGeom prst="rect">
            <a:avLst/>
          </a:prstGeom>
        </p:spPr>
      </p:pic>
    </p:spTree>
    <p:extLst>
      <p:ext uri="{BB962C8B-B14F-4D97-AF65-F5344CB8AC3E}">
        <p14:creationId xmlns:p14="http://schemas.microsoft.com/office/powerpoint/2010/main" val="19341323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54BE1-5659-1CA1-4BA2-E79A036E7E4C}"/>
            </a:ext>
          </a:extLst>
        </p:cNvPr>
        <p:cNvGrpSpPr/>
        <p:nvPr/>
      </p:nvGrpSpPr>
      <p:grpSpPr>
        <a:xfrm>
          <a:off x="0" y="0"/>
          <a:ext cx="0" cy="0"/>
          <a:chOff x="0" y="0"/>
          <a:chExt cx="0" cy="0"/>
        </a:xfrm>
      </p:grpSpPr>
      <p:pic>
        <p:nvPicPr>
          <p:cNvPr id="3" name="Afbeelding 2">
            <a:extLst>
              <a:ext uri="{FF2B5EF4-FFF2-40B4-BE49-F238E27FC236}">
                <a16:creationId xmlns:a16="http://schemas.microsoft.com/office/drawing/2014/main" id="{0EA4D659-3019-BD38-CE56-A27AD2B4FD4E}"/>
              </a:ext>
            </a:extLst>
          </p:cNvPr>
          <p:cNvPicPr>
            <a:picLocks noChangeAspect="1"/>
          </p:cNvPicPr>
          <p:nvPr/>
        </p:nvPicPr>
        <p:blipFill>
          <a:blip r:embed="rId2"/>
          <a:stretch>
            <a:fillRect/>
          </a:stretch>
        </p:blipFill>
        <p:spPr>
          <a:xfrm>
            <a:off x="3965554" y="1020128"/>
            <a:ext cx="3702387" cy="4237672"/>
          </a:xfrm>
          <a:prstGeom prst="rect">
            <a:avLst/>
          </a:prstGeom>
        </p:spPr>
      </p:pic>
      <p:pic>
        <p:nvPicPr>
          <p:cNvPr id="5" name="Afbeelding 4">
            <a:extLst>
              <a:ext uri="{FF2B5EF4-FFF2-40B4-BE49-F238E27FC236}">
                <a16:creationId xmlns:a16="http://schemas.microsoft.com/office/drawing/2014/main" id="{4D2861AC-91C8-A6DE-566F-7E2B76221ECF}"/>
              </a:ext>
            </a:extLst>
          </p:cNvPr>
          <p:cNvPicPr>
            <a:picLocks noChangeAspect="1"/>
          </p:cNvPicPr>
          <p:nvPr/>
        </p:nvPicPr>
        <p:blipFill>
          <a:blip r:embed="rId3"/>
          <a:stretch>
            <a:fillRect/>
          </a:stretch>
        </p:blipFill>
        <p:spPr>
          <a:xfrm>
            <a:off x="68581" y="1085300"/>
            <a:ext cx="3967554" cy="4817744"/>
          </a:xfrm>
          <a:prstGeom prst="rect">
            <a:avLst/>
          </a:prstGeom>
        </p:spPr>
      </p:pic>
      <p:pic>
        <p:nvPicPr>
          <p:cNvPr id="7" name="Afbeelding 6">
            <a:extLst>
              <a:ext uri="{FF2B5EF4-FFF2-40B4-BE49-F238E27FC236}">
                <a16:creationId xmlns:a16="http://schemas.microsoft.com/office/drawing/2014/main" id="{C3EB2034-1D02-8326-51BC-2F431C6FB606}"/>
              </a:ext>
            </a:extLst>
          </p:cNvPr>
          <p:cNvPicPr>
            <a:picLocks noChangeAspect="1"/>
          </p:cNvPicPr>
          <p:nvPr/>
        </p:nvPicPr>
        <p:blipFill>
          <a:blip r:embed="rId4"/>
          <a:stretch>
            <a:fillRect/>
          </a:stretch>
        </p:blipFill>
        <p:spPr>
          <a:xfrm>
            <a:off x="7690801" y="1020128"/>
            <a:ext cx="4432618" cy="5341873"/>
          </a:xfrm>
          <a:prstGeom prst="rect">
            <a:avLst/>
          </a:prstGeom>
        </p:spPr>
      </p:pic>
    </p:spTree>
    <p:extLst>
      <p:ext uri="{BB962C8B-B14F-4D97-AF65-F5344CB8AC3E}">
        <p14:creationId xmlns:p14="http://schemas.microsoft.com/office/powerpoint/2010/main" val="11822867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8F969A-3DA0-DDF4-8E22-DD9FAD49AB65}"/>
            </a:ext>
          </a:extLst>
        </p:cNvPr>
        <p:cNvGrpSpPr/>
        <p:nvPr/>
      </p:nvGrpSpPr>
      <p:grpSpPr>
        <a:xfrm>
          <a:off x="0" y="0"/>
          <a:ext cx="0" cy="0"/>
          <a:chOff x="0" y="0"/>
          <a:chExt cx="0" cy="0"/>
        </a:xfrm>
      </p:grpSpPr>
      <p:pic>
        <p:nvPicPr>
          <p:cNvPr id="4" name="Afbeelding 3">
            <a:extLst>
              <a:ext uri="{FF2B5EF4-FFF2-40B4-BE49-F238E27FC236}">
                <a16:creationId xmlns:a16="http://schemas.microsoft.com/office/drawing/2014/main" id="{261124DF-DBF0-34ED-2F2B-CE47A3998D09}"/>
              </a:ext>
            </a:extLst>
          </p:cNvPr>
          <p:cNvPicPr>
            <a:picLocks noChangeAspect="1"/>
          </p:cNvPicPr>
          <p:nvPr/>
        </p:nvPicPr>
        <p:blipFill>
          <a:blip r:embed="rId2"/>
          <a:stretch>
            <a:fillRect/>
          </a:stretch>
        </p:blipFill>
        <p:spPr>
          <a:xfrm>
            <a:off x="4069080" y="892497"/>
            <a:ext cx="3825242" cy="4074715"/>
          </a:xfrm>
          <a:prstGeom prst="rect">
            <a:avLst/>
          </a:prstGeom>
        </p:spPr>
      </p:pic>
      <p:pic>
        <p:nvPicPr>
          <p:cNvPr id="6" name="Afbeelding 5">
            <a:extLst>
              <a:ext uri="{FF2B5EF4-FFF2-40B4-BE49-F238E27FC236}">
                <a16:creationId xmlns:a16="http://schemas.microsoft.com/office/drawing/2014/main" id="{AFB09866-0C7D-9005-33FC-68EFC138667C}"/>
              </a:ext>
            </a:extLst>
          </p:cNvPr>
          <p:cNvPicPr>
            <a:picLocks noChangeAspect="1"/>
          </p:cNvPicPr>
          <p:nvPr/>
        </p:nvPicPr>
        <p:blipFill>
          <a:blip r:embed="rId3"/>
          <a:stretch>
            <a:fillRect/>
          </a:stretch>
        </p:blipFill>
        <p:spPr>
          <a:xfrm>
            <a:off x="172720" y="965201"/>
            <a:ext cx="3268262" cy="4074716"/>
          </a:xfrm>
          <a:prstGeom prst="rect">
            <a:avLst/>
          </a:prstGeom>
        </p:spPr>
      </p:pic>
      <p:pic>
        <p:nvPicPr>
          <p:cNvPr id="8" name="Afbeelding 7">
            <a:extLst>
              <a:ext uri="{FF2B5EF4-FFF2-40B4-BE49-F238E27FC236}">
                <a16:creationId xmlns:a16="http://schemas.microsoft.com/office/drawing/2014/main" id="{35C44197-6015-4899-9A16-4D3FBAB557C5}"/>
              </a:ext>
            </a:extLst>
          </p:cNvPr>
          <p:cNvPicPr>
            <a:picLocks noChangeAspect="1"/>
          </p:cNvPicPr>
          <p:nvPr/>
        </p:nvPicPr>
        <p:blipFill>
          <a:blip r:embed="rId4"/>
          <a:stretch>
            <a:fillRect/>
          </a:stretch>
        </p:blipFill>
        <p:spPr>
          <a:xfrm>
            <a:off x="8509010" y="965200"/>
            <a:ext cx="3335010" cy="4002012"/>
          </a:xfrm>
          <a:prstGeom prst="rect">
            <a:avLst/>
          </a:prstGeom>
        </p:spPr>
      </p:pic>
    </p:spTree>
    <p:extLst>
      <p:ext uri="{BB962C8B-B14F-4D97-AF65-F5344CB8AC3E}">
        <p14:creationId xmlns:p14="http://schemas.microsoft.com/office/powerpoint/2010/main" val="40126994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93">
          <a:extLst>
            <a:ext uri="{FF2B5EF4-FFF2-40B4-BE49-F238E27FC236}">
              <a16:creationId xmlns:a16="http://schemas.microsoft.com/office/drawing/2014/main" id="{DABE8343-B673-3D5D-FA45-08D4088C57BE}"/>
            </a:ext>
          </a:extLst>
        </p:cNvPr>
        <p:cNvGrpSpPr/>
        <p:nvPr/>
      </p:nvGrpSpPr>
      <p:grpSpPr>
        <a:xfrm>
          <a:off x="0" y="0"/>
          <a:ext cx="0" cy="0"/>
          <a:chOff x="0" y="0"/>
          <a:chExt cx="0" cy="0"/>
        </a:xfrm>
      </p:grpSpPr>
      <p:pic>
        <p:nvPicPr>
          <p:cNvPr id="14" name="Google Shape;310;p78">
            <a:extLst>
              <a:ext uri="{FF2B5EF4-FFF2-40B4-BE49-F238E27FC236}">
                <a16:creationId xmlns:a16="http://schemas.microsoft.com/office/drawing/2014/main" id="{942DA59D-EE2E-D30C-1F7E-1D4CF74C94FA}"/>
              </a:ext>
            </a:extLst>
          </p:cNvPr>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63415" y="-1"/>
            <a:ext cx="4572010" cy="6858000"/>
          </a:xfrm>
          <a:prstGeom prst="rect">
            <a:avLst/>
          </a:prstGeom>
          <a:noFill/>
          <a:ln>
            <a:noFill/>
          </a:ln>
        </p:spPr>
      </p:pic>
      <p:pic>
        <p:nvPicPr>
          <p:cNvPr id="294" name="Google Shape;294;p77">
            <a:extLst>
              <a:ext uri="{FF2B5EF4-FFF2-40B4-BE49-F238E27FC236}">
                <a16:creationId xmlns:a16="http://schemas.microsoft.com/office/drawing/2014/main" id="{5391E018-E0B3-E43F-B739-008E3C4C440F}"/>
              </a:ext>
            </a:extLst>
          </p:cNvPr>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467851" y="383005"/>
            <a:ext cx="9346657" cy="1661993"/>
          </a:xfrm>
          <a:prstGeom prst="rect">
            <a:avLst/>
          </a:prstGeom>
          <a:noFill/>
          <a:ln>
            <a:noFill/>
          </a:ln>
        </p:spPr>
      </p:pic>
      <p:sp>
        <p:nvSpPr>
          <p:cNvPr id="295" name="Google Shape;295;p77">
            <a:extLst>
              <a:ext uri="{FF2B5EF4-FFF2-40B4-BE49-F238E27FC236}">
                <a16:creationId xmlns:a16="http://schemas.microsoft.com/office/drawing/2014/main" id="{3B6A5D4C-C9B3-11B5-986C-479FBCB75D2F}"/>
              </a:ext>
            </a:extLst>
          </p:cNvPr>
          <p:cNvSpPr/>
          <p:nvPr/>
        </p:nvSpPr>
        <p:spPr>
          <a:xfrm>
            <a:off x="0" y="2220568"/>
            <a:ext cx="12191999" cy="4078857"/>
          </a:xfrm>
          <a:prstGeom prst="rect">
            <a:avLst/>
          </a:prstGeom>
          <a:solidFill>
            <a:srgbClr val="EE7563"/>
          </a:solidFill>
          <a:ln>
            <a:noFill/>
          </a:ln>
        </p:spPr>
        <p:txBody>
          <a:bodyPr spcFirstLastPara="1" wrap="square" lIns="45713" tIns="45713" rIns="45713" bIns="45713" anchor="ctr" anchorCtr="0">
            <a:noAutofit/>
          </a:bodyPr>
          <a:lstStyle/>
          <a:p>
            <a:endParaRPr sz="900"/>
          </a:p>
        </p:txBody>
      </p:sp>
      <p:sp>
        <p:nvSpPr>
          <p:cNvPr id="297" name="Google Shape;297;p77">
            <a:extLst>
              <a:ext uri="{FF2B5EF4-FFF2-40B4-BE49-F238E27FC236}">
                <a16:creationId xmlns:a16="http://schemas.microsoft.com/office/drawing/2014/main" id="{CBEA4EC5-8DF9-FCB6-4DBF-B032EFF3351B}"/>
              </a:ext>
            </a:extLst>
          </p:cNvPr>
          <p:cNvSpPr txBox="1"/>
          <p:nvPr/>
        </p:nvSpPr>
        <p:spPr>
          <a:xfrm>
            <a:off x="1467851" y="766664"/>
            <a:ext cx="9346657" cy="1557621"/>
          </a:xfrm>
          <a:prstGeom prst="rect">
            <a:avLst/>
          </a:prstGeom>
          <a:noFill/>
          <a:ln>
            <a:noFill/>
          </a:ln>
        </p:spPr>
        <p:txBody>
          <a:bodyPr spcFirstLastPara="1" wrap="square" lIns="22850" tIns="22850" rIns="22850" bIns="22850" anchor="t" anchorCtr="0">
            <a:noAutofit/>
          </a:bodyPr>
          <a:lstStyle/>
          <a:p>
            <a:pPr algn="ctr">
              <a:lnSpc>
                <a:spcPct val="80000"/>
              </a:lnSpc>
              <a:buClr>
                <a:srgbClr val="19227C"/>
              </a:buClr>
              <a:buSzPts val="14000"/>
            </a:pPr>
            <a:r>
              <a:rPr lang="nl-NL" sz="8800" b="1" dirty="0">
                <a:solidFill>
                  <a:srgbClr val="17AF95"/>
                </a:solidFill>
                <a:latin typeface="Cairo" panose="00000500000000000000" pitchFamily="2" charset="-78"/>
                <a:cs typeface="Cairo" panose="00000500000000000000" pitchFamily="2" charset="-78"/>
                <a:sym typeface="Cairo"/>
              </a:rPr>
              <a:t>Waarom zo?</a:t>
            </a:r>
            <a:endParaRPr sz="8800" b="1" dirty="0">
              <a:solidFill>
                <a:srgbClr val="17AF95"/>
              </a:solidFill>
              <a:latin typeface="Cairo" panose="00000500000000000000" pitchFamily="2" charset="-78"/>
              <a:cs typeface="Cairo" panose="00000500000000000000" pitchFamily="2" charset="-78"/>
              <a:sym typeface="Cairo"/>
            </a:endParaRPr>
          </a:p>
        </p:txBody>
      </p:sp>
      <p:sp>
        <p:nvSpPr>
          <p:cNvPr id="3" name="Tekstvak 2">
            <a:extLst>
              <a:ext uri="{FF2B5EF4-FFF2-40B4-BE49-F238E27FC236}">
                <a16:creationId xmlns:a16="http://schemas.microsoft.com/office/drawing/2014/main" id="{DD3B9291-9827-D439-895A-007A9CEB701C}"/>
              </a:ext>
            </a:extLst>
          </p:cNvPr>
          <p:cNvSpPr txBox="1"/>
          <p:nvPr/>
        </p:nvSpPr>
        <p:spPr>
          <a:xfrm>
            <a:off x="0" y="2395992"/>
            <a:ext cx="12191999" cy="3785652"/>
          </a:xfrm>
          <a:prstGeom prst="rect">
            <a:avLst/>
          </a:prstGeom>
          <a:noFill/>
        </p:spPr>
        <p:txBody>
          <a:bodyPr wrap="square" rtlCol="0">
            <a:spAutoFit/>
          </a:bodyPr>
          <a:lstStyle/>
          <a:p>
            <a:pPr marL="857250" indent="-857250">
              <a:buFontTx/>
              <a:buChar char="-"/>
            </a:pPr>
            <a:r>
              <a:rPr lang="nl-NL" sz="6000" dirty="0">
                <a:solidFill>
                  <a:schemeClr val="bg1"/>
                </a:solidFill>
                <a:latin typeface="Oswald" pitchFamily="2" charset="77"/>
                <a:cs typeface="Al Nile" pitchFamily="2" charset="-78"/>
              </a:rPr>
              <a:t>Leert kritisch denken en argumenteren</a:t>
            </a:r>
          </a:p>
          <a:p>
            <a:pPr marL="857250" indent="-857250">
              <a:buFontTx/>
              <a:buChar char="-"/>
            </a:pPr>
            <a:r>
              <a:rPr lang="nl-NL" sz="6000" dirty="0">
                <a:solidFill>
                  <a:schemeClr val="bg1"/>
                </a:solidFill>
                <a:latin typeface="Oswald" pitchFamily="2" charset="77"/>
                <a:cs typeface="Al Nile" pitchFamily="2" charset="-78"/>
              </a:rPr>
              <a:t>Te gebruiken bij veel meer vakken</a:t>
            </a:r>
          </a:p>
          <a:p>
            <a:pPr marL="857250" indent="-857250">
              <a:buFontTx/>
              <a:buChar char="-"/>
            </a:pPr>
            <a:r>
              <a:rPr lang="nl-NL" sz="6000" dirty="0">
                <a:solidFill>
                  <a:schemeClr val="bg1"/>
                </a:solidFill>
                <a:latin typeface="Oswald" pitchFamily="2" charset="77"/>
                <a:cs typeface="Al Nile" pitchFamily="2" charset="-78"/>
              </a:rPr>
              <a:t>Voorbereiding op een geesteswetenschappelijk PWS</a:t>
            </a:r>
            <a:endParaRPr lang="nl-NL" sz="3200" dirty="0">
              <a:solidFill>
                <a:schemeClr val="bg1"/>
              </a:solidFill>
              <a:latin typeface="Oswald" pitchFamily="2" charset="77"/>
              <a:cs typeface="Al Nile" pitchFamily="2" charset="-78"/>
            </a:endParaRPr>
          </a:p>
        </p:txBody>
      </p:sp>
    </p:spTree>
    <p:extLst>
      <p:ext uri="{BB962C8B-B14F-4D97-AF65-F5344CB8AC3E}">
        <p14:creationId xmlns:p14="http://schemas.microsoft.com/office/powerpoint/2010/main" val="13819450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93">
          <a:extLst>
            <a:ext uri="{FF2B5EF4-FFF2-40B4-BE49-F238E27FC236}">
              <a16:creationId xmlns:a16="http://schemas.microsoft.com/office/drawing/2014/main" id="{47E9B0B7-8145-5514-4E15-7B0F23FE24BE}"/>
            </a:ext>
          </a:extLst>
        </p:cNvPr>
        <p:cNvGrpSpPr/>
        <p:nvPr/>
      </p:nvGrpSpPr>
      <p:grpSpPr>
        <a:xfrm>
          <a:off x="0" y="0"/>
          <a:ext cx="0" cy="0"/>
          <a:chOff x="0" y="0"/>
          <a:chExt cx="0" cy="0"/>
        </a:xfrm>
      </p:grpSpPr>
      <p:pic>
        <p:nvPicPr>
          <p:cNvPr id="14" name="Google Shape;310;p78">
            <a:extLst>
              <a:ext uri="{FF2B5EF4-FFF2-40B4-BE49-F238E27FC236}">
                <a16:creationId xmlns:a16="http://schemas.microsoft.com/office/drawing/2014/main" id="{05DBDB5B-E912-46CB-B325-675C9149C5C1}"/>
              </a:ext>
            </a:extLst>
          </p:cNvPr>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63415" y="-1"/>
            <a:ext cx="4572010" cy="6858000"/>
          </a:xfrm>
          <a:prstGeom prst="rect">
            <a:avLst/>
          </a:prstGeom>
          <a:noFill/>
          <a:ln>
            <a:noFill/>
          </a:ln>
        </p:spPr>
      </p:pic>
      <p:pic>
        <p:nvPicPr>
          <p:cNvPr id="294" name="Google Shape;294;p77">
            <a:extLst>
              <a:ext uri="{FF2B5EF4-FFF2-40B4-BE49-F238E27FC236}">
                <a16:creationId xmlns:a16="http://schemas.microsoft.com/office/drawing/2014/main" id="{58A0BD98-3950-3FB3-44FF-11F9F2FD36D2}"/>
              </a:ext>
            </a:extLst>
          </p:cNvPr>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467851" y="383005"/>
            <a:ext cx="9346657" cy="1661993"/>
          </a:xfrm>
          <a:prstGeom prst="rect">
            <a:avLst/>
          </a:prstGeom>
          <a:noFill/>
          <a:ln>
            <a:noFill/>
          </a:ln>
        </p:spPr>
      </p:pic>
      <p:sp>
        <p:nvSpPr>
          <p:cNvPr id="295" name="Google Shape;295;p77">
            <a:extLst>
              <a:ext uri="{FF2B5EF4-FFF2-40B4-BE49-F238E27FC236}">
                <a16:creationId xmlns:a16="http://schemas.microsoft.com/office/drawing/2014/main" id="{D01E581B-D7D2-7169-6391-29F339A61E02}"/>
              </a:ext>
            </a:extLst>
          </p:cNvPr>
          <p:cNvSpPr/>
          <p:nvPr/>
        </p:nvSpPr>
        <p:spPr>
          <a:xfrm>
            <a:off x="-363416" y="2220568"/>
            <a:ext cx="12555415" cy="4078857"/>
          </a:xfrm>
          <a:prstGeom prst="rect">
            <a:avLst/>
          </a:prstGeom>
          <a:solidFill>
            <a:srgbClr val="EE7563"/>
          </a:solidFill>
          <a:ln>
            <a:noFill/>
          </a:ln>
        </p:spPr>
        <p:txBody>
          <a:bodyPr spcFirstLastPara="1" wrap="square" lIns="45713" tIns="45713" rIns="45713" bIns="45713" anchor="ctr" anchorCtr="0">
            <a:noAutofit/>
          </a:bodyPr>
          <a:lstStyle/>
          <a:p>
            <a:endParaRPr sz="900"/>
          </a:p>
        </p:txBody>
      </p:sp>
      <p:sp>
        <p:nvSpPr>
          <p:cNvPr id="297" name="Google Shape;297;p77">
            <a:extLst>
              <a:ext uri="{FF2B5EF4-FFF2-40B4-BE49-F238E27FC236}">
                <a16:creationId xmlns:a16="http://schemas.microsoft.com/office/drawing/2014/main" id="{4C34CF7C-F47C-45A5-32F0-0D911D04D001}"/>
              </a:ext>
            </a:extLst>
          </p:cNvPr>
          <p:cNvSpPr txBox="1"/>
          <p:nvPr/>
        </p:nvSpPr>
        <p:spPr>
          <a:xfrm>
            <a:off x="1467851" y="766664"/>
            <a:ext cx="9346657" cy="1557621"/>
          </a:xfrm>
          <a:prstGeom prst="rect">
            <a:avLst/>
          </a:prstGeom>
          <a:noFill/>
          <a:ln>
            <a:noFill/>
          </a:ln>
        </p:spPr>
        <p:txBody>
          <a:bodyPr spcFirstLastPara="1" wrap="square" lIns="22850" tIns="22850" rIns="22850" bIns="22850" anchor="t" anchorCtr="0">
            <a:noAutofit/>
          </a:bodyPr>
          <a:lstStyle/>
          <a:p>
            <a:pPr algn="ctr">
              <a:lnSpc>
                <a:spcPct val="80000"/>
              </a:lnSpc>
              <a:buClr>
                <a:srgbClr val="19227C"/>
              </a:buClr>
              <a:buSzPts val="14000"/>
            </a:pPr>
            <a:r>
              <a:rPr lang="nl-NL" sz="8800" b="1" dirty="0">
                <a:solidFill>
                  <a:srgbClr val="17AF95"/>
                </a:solidFill>
                <a:latin typeface="Cairo" panose="00000500000000000000" pitchFamily="2" charset="-78"/>
                <a:cs typeface="Cairo" panose="00000500000000000000" pitchFamily="2" charset="-78"/>
                <a:sym typeface="Cairo"/>
              </a:rPr>
              <a:t>Suggesties</a:t>
            </a:r>
            <a:endParaRPr sz="8800" b="1" dirty="0">
              <a:solidFill>
                <a:srgbClr val="17AF95"/>
              </a:solidFill>
              <a:latin typeface="Cairo" panose="00000500000000000000" pitchFamily="2" charset="-78"/>
              <a:cs typeface="Cairo" panose="00000500000000000000" pitchFamily="2" charset="-78"/>
              <a:sym typeface="Cairo"/>
            </a:endParaRPr>
          </a:p>
        </p:txBody>
      </p:sp>
      <p:sp>
        <p:nvSpPr>
          <p:cNvPr id="3" name="Tekstvak 2">
            <a:extLst>
              <a:ext uri="{FF2B5EF4-FFF2-40B4-BE49-F238E27FC236}">
                <a16:creationId xmlns:a16="http://schemas.microsoft.com/office/drawing/2014/main" id="{A9DB8956-F6F4-CB14-3373-8A8F481E202D}"/>
              </a:ext>
            </a:extLst>
          </p:cNvPr>
          <p:cNvSpPr txBox="1"/>
          <p:nvPr/>
        </p:nvSpPr>
        <p:spPr>
          <a:xfrm>
            <a:off x="-363414" y="2395992"/>
            <a:ext cx="12555414" cy="3892732"/>
          </a:xfrm>
          <a:prstGeom prst="rect">
            <a:avLst/>
          </a:prstGeom>
          <a:noFill/>
        </p:spPr>
        <p:txBody>
          <a:bodyPr wrap="square" rtlCol="0">
            <a:spAutoFit/>
          </a:bodyPr>
          <a:lstStyle/>
          <a:p>
            <a:pPr marL="857250" indent="-857250">
              <a:lnSpc>
                <a:spcPct val="150000"/>
              </a:lnSpc>
              <a:buFontTx/>
              <a:buChar char="-"/>
            </a:pPr>
            <a:r>
              <a:rPr lang="nl-NL" sz="2800" dirty="0">
                <a:solidFill>
                  <a:schemeClr val="bg1"/>
                </a:solidFill>
                <a:latin typeface="Oswald" pitchFamily="2" charset="77"/>
                <a:cs typeface="Al Nile" pitchFamily="2" charset="-78"/>
              </a:rPr>
              <a:t>”In expressionistische poëzie wordt altijd gebruik gemaakt van synesthesie.” </a:t>
            </a:r>
          </a:p>
          <a:p>
            <a:pPr marL="857250" indent="-857250">
              <a:lnSpc>
                <a:spcPct val="150000"/>
              </a:lnSpc>
              <a:buFontTx/>
              <a:buChar char="-"/>
            </a:pPr>
            <a:r>
              <a:rPr lang="nl-NL" sz="2800" dirty="0">
                <a:solidFill>
                  <a:schemeClr val="bg1"/>
                </a:solidFill>
                <a:latin typeface="Oswald" pitchFamily="2" charset="77"/>
                <a:cs typeface="Al Nile" pitchFamily="2" charset="-78"/>
              </a:rPr>
              <a:t>“Middeleeuwse teksten rijmen.” </a:t>
            </a:r>
          </a:p>
          <a:p>
            <a:pPr marL="857250" indent="-857250">
              <a:lnSpc>
                <a:spcPct val="150000"/>
              </a:lnSpc>
              <a:buFontTx/>
              <a:buChar char="-"/>
            </a:pPr>
            <a:r>
              <a:rPr lang="nl-NL" sz="2800" dirty="0">
                <a:solidFill>
                  <a:schemeClr val="bg1"/>
                </a:solidFill>
                <a:latin typeface="Oswald" pitchFamily="2" charset="77"/>
                <a:cs typeface="Al Nile" pitchFamily="2" charset="-78"/>
              </a:rPr>
              <a:t>”Het </a:t>
            </a:r>
            <a:r>
              <a:rPr lang="nl-NL" sz="2800" dirty="0" err="1">
                <a:solidFill>
                  <a:schemeClr val="bg1"/>
                </a:solidFill>
                <a:latin typeface="Oswald" pitchFamily="2" charset="77"/>
                <a:cs typeface="Al Nile" pitchFamily="2" charset="-78"/>
              </a:rPr>
              <a:t>boekenweekgeschenk</a:t>
            </a:r>
            <a:r>
              <a:rPr lang="nl-NL" sz="2800" dirty="0">
                <a:solidFill>
                  <a:schemeClr val="bg1"/>
                </a:solidFill>
                <a:latin typeface="Oswald" pitchFamily="2" charset="77"/>
                <a:cs typeface="Al Nile" pitchFamily="2" charset="-78"/>
              </a:rPr>
              <a:t> is altijd een novelle.” </a:t>
            </a:r>
          </a:p>
          <a:p>
            <a:pPr marL="857250" indent="-857250">
              <a:lnSpc>
                <a:spcPct val="150000"/>
              </a:lnSpc>
              <a:buFontTx/>
              <a:buChar char="-"/>
            </a:pPr>
            <a:r>
              <a:rPr lang="nl-NL" sz="2800" dirty="0">
                <a:solidFill>
                  <a:schemeClr val="bg1"/>
                </a:solidFill>
                <a:latin typeface="Oswald" pitchFamily="2" charset="77"/>
                <a:cs typeface="Al Nile" pitchFamily="2" charset="-78"/>
              </a:rPr>
              <a:t>“Het onderwerp van een nieuwsartikel staat altijd in de titel.” </a:t>
            </a:r>
          </a:p>
          <a:p>
            <a:pPr marL="857250" indent="-857250">
              <a:lnSpc>
                <a:spcPct val="150000"/>
              </a:lnSpc>
              <a:buFontTx/>
              <a:buChar char="-"/>
            </a:pPr>
            <a:r>
              <a:rPr lang="nl-NL" sz="2800" dirty="0">
                <a:solidFill>
                  <a:schemeClr val="bg1"/>
                </a:solidFill>
                <a:latin typeface="Oswald" pitchFamily="2" charset="77"/>
                <a:cs typeface="Al Nile" pitchFamily="2" charset="-78"/>
              </a:rPr>
              <a:t>”In een betoog lees je altijd eerst het standpunt en dan pas de argumenten hiervoor.” </a:t>
            </a:r>
          </a:p>
          <a:p>
            <a:pPr marL="857250" indent="-857250">
              <a:lnSpc>
                <a:spcPct val="150000"/>
              </a:lnSpc>
              <a:buFontTx/>
              <a:buChar char="-"/>
            </a:pPr>
            <a:r>
              <a:rPr lang="nl-NL" sz="2800" dirty="0">
                <a:solidFill>
                  <a:schemeClr val="bg1"/>
                </a:solidFill>
                <a:latin typeface="Oswald" pitchFamily="2" charset="77"/>
                <a:cs typeface="Al Nile" pitchFamily="2" charset="-78"/>
              </a:rPr>
              <a:t>”Iemand die niet rechtop staat tijdens een speech, komt niet overtuigend over.”</a:t>
            </a:r>
            <a:endParaRPr lang="nl-NL" sz="1200" dirty="0">
              <a:solidFill>
                <a:schemeClr val="bg1"/>
              </a:solidFill>
              <a:latin typeface="Oswald" pitchFamily="2" charset="77"/>
              <a:cs typeface="Al Nile" pitchFamily="2" charset="-78"/>
            </a:endParaRPr>
          </a:p>
        </p:txBody>
      </p:sp>
    </p:spTree>
    <p:extLst>
      <p:ext uri="{BB962C8B-B14F-4D97-AF65-F5344CB8AC3E}">
        <p14:creationId xmlns:p14="http://schemas.microsoft.com/office/powerpoint/2010/main" val="2980152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93">
          <a:extLst>
            <a:ext uri="{FF2B5EF4-FFF2-40B4-BE49-F238E27FC236}">
              <a16:creationId xmlns:a16="http://schemas.microsoft.com/office/drawing/2014/main" id="{8B4A826E-7C5A-D94F-7174-6337DC05DBC2}"/>
            </a:ext>
          </a:extLst>
        </p:cNvPr>
        <p:cNvGrpSpPr/>
        <p:nvPr/>
      </p:nvGrpSpPr>
      <p:grpSpPr>
        <a:xfrm>
          <a:off x="0" y="0"/>
          <a:ext cx="0" cy="0"/>
          <a:chOff x="0" y="0"/>
          <a:chExt cx="0" cy="0"/>
        </a:xfrm>
      </p:grpSpPr>
      <p:pic>
        <p:nvPicPr>
          <p:cNvPr id="14" name="Google Shape;310;p78">
            <a:extLst>
              <a:ext uri="{FF2B5EF4-FFF2-40B4-BE49-F238E27FC236}">
                <a16:creationId xmlns:a16="http://schemas.microsoft.com/office/drawing/2014/main" id="{2F4228C3-BB58-FF50-DD6C-72B94983DD88}"/>
              </a:ext>
            </a:extLst>
          </p:cNvPr>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63415" y="-1"/>
            <a:ext cx="4572010" cy="6858000"/>
          </a:xfrm>
          <a:prstGeom prst="rect">
            <a:avLst/>
          </a:prstGeom>
          <a:noFill/>
          <a:ln>
            <a:noFill/>
          </a:ln>
        </p:spPr>
      </p:pic>
      <p:pic>
        <p:nvPicPr>
          <p:cNvPr id="294" name="Google Shape;294;p77">
            <a:extLst>
              <a:ext uri="{FF2B5EF4-FFF2-40B4-BE49-F238E27FC236}">
                <a16:creationId xmlns:a16="http://schemas.microsoft.com/office/drawing/2014/main" id="{0439C76E-601B-04A5-7C88-C3D22F50E479}"/>
              </a:ext>
            </a:extLst>
          </p:cNvPr>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467851" y="383005"/>
            <a:ext cx="9346657" cy="1661993"/>
          </a:xfrm>
          <a:prstGeom prst="rect">
            <a:avLst/>
          </a:prstGeom>
          <a:noFill/>
          <a:ln>
            <a:noFill/>
          </a:ln>
        </p:spPr>
      </p:pic>
      <p:sp>
        <p:nvSpPr>
          <p:cNvPr id="295" name="Google Shape;295;p77">
            <a:extLst>
              <a:ext uri="{FF2B5EF4-FFF2-40B4-BE49-F238E27FC236}">
                <a16:creationId xmlns:a16="http://schemas.microsoft.com/office/drawing/2014/main" id="{0E8F3D2B-2146-3016-929B-49C7E29D4D36}"/>
              </a:ext>
            </a:extLst>
          </p:cNvPr>
          <p:cNvSpPr/>
          <p:nvPr/>
        </p:nvSpPr>
        <p:spPr>
          <a:xfrm>
            <a:off x="2994660" y="2220568"/>
            <a:ext cx="7819847" cy="4078857"/>
          </a:xfrm>
          <a:prstGeom prst="rect">
            <a:avLst/>
          </a:prstGeom>
          <a:solidFill>
            <a:srgbClr val="EE7563"/>
          </a:solidFill>
          <a:ln>
            <a:noFill/>
          </a:ln>
        </p:spPr>
        <p:txBody>
          <a:bodyPr spcFirstLastPara="1" wrap="square" lIns="45713" tIns="45713" rIns="45713" bIns="45713" anchor="ctr" anchorCtr="0">
            <a:noAutofit/>
          </a:bodyPr>
          <a:lstStyle/>
          <a:p>
            <a:endParaRPr sz="900"/>
          </a:p>
        </p:txBody>
      </p:sp>
      <p:sp>
        <p:nvSpPr>
          <p:cNvPr id="297" name="Google Shape;297;p77">
            <a:extLst>
              <a:ext uri="{FF2B5EF4-FFF2-40B4-BE49-F238E27FC236}">
                <a16:creationId xmlns:a16="http://schemas.microsoft.com/office/drawing/2014/main" id="{EFB05A8F-3167-BA54-E80F-EE58CED2392E}"/>
              </a:ext>
            </a:extLst>
          </p:cNvPr>
          <p:cNvSpPr txBox="1"/>
          <p:nvPr/>
        </p:nvSpPr>
        <p:spPr>
          <a:xfrm>
            <a:off x="1467851" y="766664"/>
            <a:ext cx="9346657" cy="1557621"/>
          </a:xfrm>
          <a:prstGeom prst="rect">
            <a:avLst/>
          </a:prstGeom>
          <a:noFill/>
          <a:ln>
            <a:noFill/>
          </a:ln>
        </p:spPr>
        <p:txBody>
          <a:bodyPr spcFirstLastPara="1" wrap="square" lIns="22850" tIns="22850" rIns="22850" bIns="22850" anchor="t" anchorCtr="0">
            <a:noAutofit/>
          </a:bodyPr>
          <a:lstStyle/>
          <a:p>
            <a:pPr algn="ctr">
              <a:lnSpc>
                <a:spcPct val="80000"/>
              </a:lnSpc>
              <a:buClr>
                <a:srgbClr val="19227C"/>
              </a:buClr>
              <a:buSzPts val="14000"/>
            </a:pPr>
            <a:r>
              <a:rPr lang="nl-NL" sz="8800" b="1" dirty="0">
                <a:solidFill>
                  <a:srgbClr val="17AF95"/>
                </a:solidFill>
                <a:latin typeface="Cairo" panose="00000500000000000000" pitchFamily="2" charset="-78"/>
                <a:cs typeface="Cairo" panose="00000500000000000000" pitchFamily="2" charset="-78"/>
                <a:sym typeface="Cairo"/>
              </a:rPr>
              <a:t>Eindtermen</a:t>
            </a:r>
            <a:endParaRPr sz="8800" b="1" dirty="0">
              <a:solidFill>
                <a:srgbClr val="17AF95"/>
              </a:solidFill>
              <a:latin typeface="Cairo" panose="00000500000000000000" pitchFamily="2" charset="-78"/>
              <a:cs typeface="Cairo" panose="00000500000000000000" pitchFamily="2" charset="-78"/>
              <a:sym typeface="Cairo"/>
            </a:endParaRPr>
          </a:p>
        </p:txBody>
      </p:sp>
      <p:sp>
        <p:nvSpPr>
          <p:cNvPr id="3" name="Tekstvak 2">
            <a:extLst>
              <a:ext uri="{FF2B5EF4-FFF2-40B4-BE49-F238E27FC236}">
                <a16:creationId xmlns:a16="http://schemas.microsoft.com/office/drawing/2014/main" id="{BA708C0E-4BEA-BD7D-91F6-72B0AB4869BD}"/>
              </a:ext>
            </a:extLst>
          </p:cNvPr>
          <p:cNvSpPr txBox="1"/>
          <p:nvPr/>
        </p:nvSpPr>
        <p:spPr>
          <a:xfrm>
            <a:off x="2994659" y="2395992"/>
            <a:ext cx="7819849" cy="3785652"/>
          </a:xfrm>
          <a:prstGeom prst="rect">
            <a:avLst/>
          </a:prstGeom>
          <a:noFill/>
        </p:spPr>
        <p:txBody>
          <a:bodyPr wrap="square" rtlCol="0">
            <a:spAutoFit/>
          </a:bodyPr>
          <a:lstStyle/>
          <a:p>
            <a:r>
              <a:rPr lang="nl-NL" sz="2400" b="1" u="sng" dirty="0">
                <a:solidFill>
                  <a:schemeClr val="bg1"/>
                </a:solidFill>
                <a:latin typeface="Oswald" pitchFamily="2" charset="77"/>
                <a:cs typeface="Al Nile" pitchFamily="2" charset="-78"/>
              </a:rPr>
              <a:t>Centraal staat het combineren van eindtermen 3, 13 en 19</a:t>
            </a:r>
          </a:p>
          <a:p>
            <a:endParaRPr lang="nl-NL" sz="2400" dirty="0">
              <a:solidFill>
                <a:schemeClr val="bg1"/>
              </a:solidFill>
              <a:latin typeface="Oswald" pitchFamily="2" charset="77"/>
              <a:cs typeface="Al Nile" pitchFamily="2" charset="-78"/>
            </a:endParaRPr>
          </a:p>
          <a:p>
            <a:r>
              <a:rPr lang="nl-NL" sz="2400" dirty="0">
                <a:solidFill>
                  <a:schemeClr val="bg1"/>
                </a:solidFill>
                <a:latin typeface="Oswald" pitchFamily="2" charset="77"/>
                <a:cs typeface="Al Nile" pitchFamily="2" charset="-78"/>
              </a:rPr>
              <a:t>3: </a:t>
            </a:r>
            <a:r>
              <a:rPr lang="nl-NL" sz="2400" dirty="0">
                <a:solidFill>
                  <a:schemeClr val="bg1"/>
                </a:solidFill>
                <a:effectLst/>
                <a:latin typeface="Arial" panose="020B0604020202020204" pitchFamily="34" charset="0"/>
                <a:ea typeface="Times New Roman" panose="02020603050405020304" pitchFamily="18" charset="0"/>
              </a:rPr>
              <a:t>verwerft en verwerkt doelgericht informatie uit verschillende bronnen. </a:t>
            </a:r>
            <a:endParaRPr lang="nl-NL" sz="2400" dirty="0">
              <a:solidFill>
                <a:schemeClr val="bg1"/>
              </a:solidFill>
              <a:latin typeface="Oswald" pitchFamily="2" charset="77"/>
              <a:cs typeface="Al Nile" pitchFamily="2" charset="-78"/>
            </a:endParaRPr>
          </a:p>
          <a:p>
            <a:endParaRPr lang="nl-NL" sz="2400" dirty="0">
              <a:solidFill>
                <a:schemeClr val="bg1"/>
              </a:solidFill>
              <a:latin typeface="Oswald" pitchFamily="2" charset="77"/>
              <a:cs typeface="Al Nile" pitchFamily="2" charset="-78"/>
            </a:endParaRPr>
          </a:p>
          <a:p>
            <a:r>
              <a:rPr lang="nl-NL" sz="2400" dirty="0">
                <a:solidFill>
                  <a:schemeClr val="bg1"/>
                </a:solidFill>
                <a:latin typeface="Oswald" pitchFamily="2" charset="77"/>
                <a:cs typeface="Al Nile" pitchFamily="2" charset="-78"/>
              </a:rPr>
              <a:t>13: </a:t>
            </a:r>
            <a:r>
              <a:rPr lang="nl-NL" sz="2400" dirty="0">
                <a:solidFill>
                  <a:schemeClr val="bg1"/>
                </a:solidFill>
                <a:effectLst/>
                <a:latin typeface="Arial" panose="020B0604020202020204" pitchFamily="34" charset="0"/>
                <a:ea typeface="Times New Roman" panose="02020603050405020304" pitchFamily="18" charset="0"/>
              </a:rPr>
              <a:t>beoordeelt de overtuigingskracht van argumentatie. </a:t>
            </a:r>
            <a:endParaRPr lang="nl-NL" sz="2400" dirty="0">
              <a:solidFill>
                <a:schemeClr val="bg1"/>
              </a:solidFill>
              <a:latin typeface="Oswald" pitchFamily="2" charset="77"/>
              <a:cs typeface="Al Nile" pitchFamily="2" charset="-78"/>
            </a:endParaRPr>
          </a:p>
          <a:p>
            <a:endParaRPr lang="nl-NL" sz="2400" dirty="0">
              <a:solidFill>
                <a:schemeClr val="bg1"/>
              </a:solidFill>
              <a:latin typeface="Oswald" pitchFamily="2" charset="77"/>
              <a:cs typeface="Al Nile" pitchFamily="2" charset="-78"/>
            </a:endParaRPr>
          </a:p>
          <a:p>
            <a:r>
              <a:rPr lang="nl-NL" sz="2400" dirty="0">
                <a:solidFill>
                  <a:schemeClr val="bg1"/>
                </a:solidFill>
                <a:latin typeface="Oswald" pitchFamily="2" charset="77"/>
                <a:cs typeface="Al Nile" pitchFamily="2" charset="-78"/>
              </a:rPr>
              <a:t>19: </a:t>
            </a:r>
            <a:r>
              <a:rPr lang="nl-NL" sz="2400" dirty="0">
                <a:solidFill>
                  <a:schemeClr val="bg1"/>
                </a:solidFill>
                <a:effectLst/>
                <a:latin typeface="Arial" panose="020B0604020202020204" pitchFamily="34" charset="0"/>
                <a:ea typeface="Times New Roman" panose="02020603050405020304" pitchFamily="18" charset="0"/>
              </a:rPr>
              <a:t>toont inzicht in historische Nederlandstalige literatuur in zijn eigentijdse </a:t>
            </a:r>
            <a:r>
              <a:rPr lang="nl-NL" sz="2400" dirty="0">
                <a:solidFill>
                  <a:schemeClr val="bg1"/>
                </a:solidFill>
                <a:latin typeface="Times New Roman" panose="02020603050405020304" pitchFamily="18" charset="0"/>
                <a:ea typeface="Times New Roman" panose="02020603050405020304" pitchFamily="18" charset="0"/>
              </a:rPr>
              <a:t> </a:t>
            </a:r>
            <a:r>
              <a:rPr lang="nl-NL" sz="2400" dirty="0">
                <a:solidFill>
                  <a:schemeClr val="bg1"/>
                </a:solidFill>
                <a:effectLst/>
                <a:latin typeface="Arial" panose="020B0604020202020204" pitchFamily="34" charset="0"/>
                <a:ea typeface="Times New Roman" panose="02020603050405020304" pitchFamily="18" charset="0"/>
              </a:rPr>
              <a:t>context en in relatie tot de hedendaagse literatuur en cultuur</a:t>
            </a:r>
            <a:r>
              <a:rPr lang="nl-NL" sz="2400" dirty="0">
                <a:solidFill>
                  <a:schemeClr val="bg1"/>
                </a:solidFill>
                <a:effectLst/>
              </a:rPr>
              <a:t> </a:t>
            </a:r>
            <a:endParaRPr lang="nl-NL" sz="2400" dirty="0">
              <a:solidFill>
                <a:schemeClr val="bg1"/>
              </a:solidFill>
              <a:latin typeface="Oswald" pitchFamily="2" charset="77"/>
              <a:cs typeface="Al Nile" pitchFamily="2" charset="-78"/>
            </a:endParaRPr>
          </a:p>
        </p:txBody>
      </p:sp>
    </p:spTree>
    <p:extLst>
      <p:ext uri="{BB962C8B-B14F-4D97-AF65-F5344CB8AC3E}">
        <p14:creationId xmlns:p14="http://schemas.microsoft.com/office/powerpoint/2010/main" val="6708887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93">
          <a:extLst>
            <a:ext uri="{FF2B5EF4-FFF2-40B4-BE49-F238E27FC236}">
              <a16:creationId xmlns:a16="http://schemas.microsoft.com/office/drawing/2014/main" id="{FB47EF41-77D7-70E0-4064-31ECD1337085}"/>
            </a:ext>
          </a:extLst>
        </p:cNvPr>
        <p:cNvGrpSpPr/>
        <p:nvPr/>
      </p:nvGrpSpPr>
      <p:grpSpPr>
        <a:xfrm>
          <a:off x="0" y="0"/>
          <a:ext cx="0" cy="0"/>
          <a:chOff x="0" y="0"/>
          <a:chExt cx="0" cy="0"/>
        </a:xfrm>
      </p:grpSpPr>
      <p:pic>
        <p:nvPicPr>
          <p:cNvPr id="14" name="Google Shape;310;p78">
            <a:extLst>
              <a:ext uri="{FF2B5EF4-FFF2-40B4-BE49-F238E27FC236}">
                <a16:creationId xmlns:a16="http://schemas.microsoft.com/office/drawing/2014/main" id="{B2CF6AE6-CF94-6C22-9962-FB47F6DC8689}"/>
              </a:ext>
            </a:extLst>
          </p:cNvPr>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63415" y="-1"/>
            <a:ext cx="4572010" cy="6858000"/>
          </a:xfrm>
          <a:prstGeom prst="rect">
            <a:avLst/>
          </a:prstGeom>
          <a:noFill/>
          <a:ln>
            <a:noFill/>
          </a:ln>
        </p:spPr>
      </p:pic>
      <p:pic>
        <p:nvPicPr>
          <p:cNvPr id="294" name="Google Shape;294;p77">
            <a:extLst>
              <a:ext uri="{FF2B5EF4-FFF2-40B4-BE49-F238E27FC236}">
                <a16:creationId xmlns:a16="http://schemas.microsoft.com/office/drawing/2014/main" id="{596C934E-D6C7-1410-9626-5A981DA89260}"/>
              </a:ext>
            </a:extLst>
          </p:cNvPr>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467851" y="383005"/>
            <a:ext cx="9346657" cy="1661993"/>
          </a:xfrm>
          <a:prstGeom prst="rect">
            <a:avLst/>
          </a:prstGeom>
          <a:noFill/>
          <a:ln>
            <a:noFill/>
          </a:ln>
        </p:spPr>
      </p:pic>
      <p:sp>
        <p:nvSpPr>
          <p:cNvPr id="295" name="Google Shape;295;p77">
            <a:extLst>
              <a:ext uri="{FF2B5EF4-FFF2-40B4-BE49-F238E27FC236}">
                <a16:creationId xmlns:a16="http://schemas.microsoft.com/office/drawing/2014/main" id="{B853D13C-8B57-352A-7B32-B310E06C7E70}"/>
              </a:ext>
            </a:extLst>
          </p:cNvPr>
          <p:cNvSpPr/>
          <p:nvPr/>
        </p:nvSpPr>
        <p:spPr>
          <a:xfrm>
            <a:off x="0" y="2220569"/>
            <a:ext cx="10814507" cy="3870768"/>
          </a:xfrm>
          <a:prstGeom prst="rect">
            <a:avLst/>
          </a:prstGeom>
          <a:solidFill>
            <a:srgbClr val="EE7563"/>
          </a:solidFill>
          <a:ln>
            <a:noFill/>
          </a:ln>
        </p:spPr>
        <p:txBody>
          <a:bodyPr spcFirstLastPara="1" wrap="square" lIns="45713" tIns="45713" rIns="45713" bIns="45713" anchor="ctr" anchorCtr="0">
            <a:noAutofit/>
          </a:bodyPr>
          <a:lstStyle/>
          <a:p>
            <a:endParaRPr sz="900"/>
          </a:p>
        </p:txBody>
      </p:sp>
      <p:sp>
        <p:nvSpPr>
          <p:cNvPr id="297" name="Google Shape;297;p77">
            <a:extLst>
              <a:ext uri="{FF2B5EF4-FFF2-40B4-BE49-F238E27FC236}">
                <a16:creationId xmlns:a16="http://schemas.microsoft.com/office/drawing/2014/main" id="{82C36F0B-FFB5-0E0F-906C-F335CDB8997E}"/>
              </a:ext>
            </a:extLst>
          </p:cNvPr>
          <p:cNvSpPr txBox="1"/>
          <p:nvPr/>
        </p:nvSpPr>
        <p:spPr>
          <a:xfrm>
            <a:off x="1467851" y="766664"/>
            <a:ext cx="9346657" cy="1557621"/>
          </a:xfrm>
          <a:prstGeom prst="rect">
            <a:avLst/>
          </a:prstGeom>
          <a:noFill/>
          <a:ln>
            <a:noFill/>
          </a:ln>
        </p:spPr>
        <p:txBody>
          <a:bodyPr spcFirstLastPara="1" wrap="square" lIns="22850" tIns="22850" rIns="22850" bIns="22850" anchor="t" anchorCtr="0">
            <a:noAutofit/>
          </a:bodyPr>
          <a:lstStyle/>
          <a:p>
            <a:pPr algn="ctr">
              <a:lnSpc>
                <a:spcPct val="80000"/>
              </a:lnSpc>
              <a:buClr>
                <a:srgbClr val="19227C"/>
              </a:buClr>
              <a:buSzPts val="14000"/>
            </a:pPr>
            <a:r>
              <a:rPr lang="nl-NL" sz="7200" b="1" dirty="0">
                <a:solidFill>
                  <a:srgbClr val="17AF95"/>
                </a:solidFill>
                <a:latin typeface="Cairo" panose="00000500000000000000" pitchFamily="2" charset="-78"/>
                <a:cs typeface="Cairo" panose="00000500000000000000" pitchFamily="2" charset="-78"/>
                <a:sym typeface="Cairo"/>
              </a:rPr>
              <a:t>Dragende principes</a:t>
            </a:r>
            <a:endParaRPr sz="7200" b="1" dirty="0">
              <a:solidFill>
                <a:srgbClr val="17AF95"/>
              </a:solidFill>
              <a:latin typeface="Cairo" panose="00000500000000000000" pitchFamily="2" charset="-78"/>
              <a:cs typeface="Cairo" panose="00000500000000000000" pitchFamily="2" charset="-78"/>
              <a:sym typeface="Cairo"/>
            </a:endParaRPr>
          </a:p>
        </p:txBody>
      </p:sp>
      <p:sp>
        <p:nvSpPr>
          <p:cNvPr id="3" name="Tekstvak 2">
            <a:extLst>
              <a:ext uri="{FF2B5EF4-FFF2-40B4-BE49-F238E27FC236}">
                <a16:creationId xmlns:a16="http://schemas.microsoft.com/office/drawing/2014/main" id="{6C246454-057C-CAEC-6D8C-7586D90AB1A1}"/>
              </a:ext>
            </a:extLst>
          </p:cNvPr>
          <p:cNvSpPr txBox="1"/>
          <p:nvPr/>
        </p:nvSpPr>
        <p:spPr>
          <a:xfrm>
            <a:off x="1" y="2395992"/>
            <a:ext cx="10492739" cy="3982629"/>
          </a:xfrm>
          <a:prstGeom prst="rect">
            <a:avLst/>
          </a:prstGeom>
          <a:noFill/>
        </p:spPr>
        <p:txBody>
          <a:bodyPr wrap="square" rtlCol="0">
            <a:spAutoFit/>
          </a:bodyPr>
          <a:lstStyle/>
          <a:p>
            <a:pPr marL="342900" lvl="0" indent="-342900" algn="just">
              <a:lnSpc>
                <a:spcPct val="115000"/>
              </a:lnSpc>
              <a:buFont typeface="Aptos" panose="020B0004020202020204" pitchFamily="34" charset="0"/>
              <a:buChar char="-"/>
            </a:pPr>
            <a:r>
              <a:rPr lang="nl-NL" sz="2400" dirty="0">
                <a:solidFill>
                  <a:schemeClr val="bg1"/>
                </a:solidFill>
                <a:effectLst/>
                <a:latin typeface="Arial" panose="020B0604020202020204" pitchFamily="34" charset="0"/>
                <a:ea typeface="Aptos" panose="020B0004020202020204" pitchFamily="34" charset="0"/>
                <a:cs typeface="Times New Roman" panose="02020603050405020304" pitchFamily="18" charset="0"/>
              </a:rPr>
              <a:t>Literatuuronderwijs kan ook bijdragen aan eindtermen binnen domein A en domein B. Leerlingen uitdagen de als feit aangeboden theorie over een samenhangend onderdeel van de literaire canon zelf te onderzoeken vormt hiervoor een effectieve didactiek. </a:t>
            </a:r>
            <a:endParaRPr lang="nl-NL" sz="24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lnSpc>
                <a:spcPct val="115000"/>
              </a:lnSpc>
              <a:buFont typeface="Aptos" panose="020B0004020202020204" pitchFamily="34" charset="0"/>
              <a:buChar char="-"/>
            </a:pPr>
            <a:r>
              <a:rPr lang="nl-NL" sz="2400" dirty="0">
                <a:solidFill>
                  <a:schemeClr val="bg1"/>
                </a:solidFill>
                <a:effectLst/>
                <a:latin typeface="Arial" panose="020B0604020202020204" pitchFamily="34" charset="0"/>
                <a:ea typeface="Aptos" panose="020B0004020202020204" pitchFamily="34" charset="0"/>
                <a:cs typeface="Times New Roman" panose="02020603050405020304" pitchFamily="18" charset="0"/>
              </a:rPr>
              <a:t>Hierbij blijft kennis van literatuurgeschiedenis (eindterm 19) centraal staan, maar komen zowel leesvaardigheid en het gebruik van bronnen (eindterm 3) als argumentatieve vaardigheden in het wegen van de kracht van een argumentatie (eindterm 13) in samenhang aan bod.  </a:t>
            </a:r>
            <a:endParaRPr lang="nl-NL" sz="24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endParaRPr>
          </a:p>
          <a:p>
            <a:endParaRPr lang="nl-NL" sz="3200" dirty="0">
              <a:solidFill>
                <a:schemeClr val="bg1"/>
              </a:solidFill>
              <a:latin typeface="Oswald" pitchFamily="2" charset="77"/>
              <a:cs typeface="Al Nile" pitchFamily="2" charset="-78"/>
            </a:endParaRPr>
          </a:p>
        </p:txBody>
      </p:sp>
    </p:spTree>
    <p:extLst>
      <p:ext uri="{BB962C8B-B14F-4D97-AF65-F5344CB8AC3E}">
        <p14:creationId xmlns:p14="http://schemas.microsoft.com/office/powerpoint/2010/main" val="830244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93">
          <a:extLst>
            <a:ext uri="{FF2B5EF4-FFF2-40B4-BE49-F238E27FC236}">
              <a16:creationId xmlns:a16="http://schemas.microsoft.com/office/drawing/2014/main" id="{13CAE414-08F8-DA55-A0FA-7D385C35D7DF}"/>
            </a:ext>
          </a:extLst>
        </p:cNvPr>
        <p:cNvGrpSpPr/>
        <p:nvPr/>
      </p:nvGrpSpPr>
      <p:grpSpPr>
        <a:xfrm>
          <a:off x="0" y="0"/>
          <a:ext cx="0" cy="0"/>
          <a:chOff x="0" y="0"/>
          <a:chExt cx="0" cy="0"/>
        </a:xfrm>
      </p:grpSpPr>
      <p:pic>
        <p:nvPicPr>
          <p:cNvPr id="14" name="Google Shape;310;p78">
            <a:extLst>
              <a:ext uri="{FF2B5EF4-FFF2-40B4-BE49-F238E27FC236}">
                <a16:creationId xmlns:a16="http://schemas.microsoft.com/office/drawing/2014/main" id="{84B0D190-DE72-1161-4B73-A5A7AC31DD20}"/>
              </a:ext>
            </a:extLst>
          </p:cNvPr>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63415" y="-1"/>
            <a:ext cx="4572010" cy="6858000"/>
          </a:xfrm>
          <a:prstGeom prst="rect">
            <a:avLst/>
          </a:prstGeom>
          <a:noFill/>
          <a:ln>
            <a:noFill/>
          </a:ln>
        </p:spPr>
      </p:pic>
      <p:pic>
        <p:nvPicPr>
          <p:cNvPr id="294" name="Google Shape;294;p77">
            <a:extLst>
              <a:ext uri="{FF2B5EF4-FFF2-40B4-BE49-F238E27FC236}">
                <a16:creationId xmlns:a16="http://schemas.microsoft.com/office/drawing/2014/main" id="{100CFB80-8BAD-B5D9-74BD-35392FED56DD}"/>
              </a:ext>
            </a:extLst>
          </p:cNvPr>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467851" y="383005"/>
            <a:ext cx="9346657" cy="1661993"/>
          </a:xfrm>
          <a:prstGeom prst="rect">
            <a:avLst/>
          </a:prstGeom>
          <a:noFill/>
          <a:ln>
            <a:noFill/>
          </a:ln>
        </p:spPr>
      </p:pic>
      <p:sp>
        <p:nvSpPr>
          <p:cNvPr id="295" name="Google Shape;295;p77">
            <a:extLst>
              <a:ext uri="{FF2B5EF4-FFF2-40B4-BE49-F238E27FC236}">
                <a16:creationId xmlns:a16="http://schemas.microsoft.com/office/drawing/2014/main" id="{6E0D9606-57A0-F786-B5EA-DD6D461BEA95}"/>
              </a:ext>
            </a:extLst>
          </p:cNvPr>
          <p:cNvSpPr/>
          <p:nvPr/>
        </p:nvSpPr>
        <p:spPr>
          <a:xfrm>
            <a:off x="3558177" y="2220568"/>
            <a:ext cx="5877923" cy="4078857"/>
          </a:xfrm>
          <a:prstGeom prst="rect">
            <a:avLst/>
          </a:prstGeom>
          <a:solidFill>
            <a:srgbClr val="EE7563"/>
          </a:solidFill>
          <a:ln>
            <a:noFill/>
          </a:ln>
        </p:spPr>
        <p:txBody>
          <a:bodyPr spcFirstLastPara="1" wrap="square" lIns="45713" tIns="45713" rIns="45713" bIns="45713" anchor="ctr" anchorCtr="0">
            <a:noAutofit/>
          </a:bodyPr>
          <a:lstStyle/>
          <a:p>
            <a:endParaRPr sz="900"/>
          </a:p>
        </p:txBody>
      </p:sp>
      <p:sp>
        <p:nvSpPr>
          <p:cNvPr id="297" name="Google Shape;297;p77">
            <a:extLst>
              <a:ext uri="{FF2B5EF4-FFF2-40B4-BE49-F238E27FC236}">
                <a16:creationId xmlns:a16="http://schemas.microsoft.com/office/drawing/2014/main" id="{3DBF0176-6979-FA58-F5D8-46DC907B932F}"/>
              </a:ext>
            </a:extLst>
          </p:cNvPr>
          <p:cNvSpPr txBox="1"/>
          <p:nvPr/>
        </p:nvSpPr>
        <p:spPr>
          <a:xfrm>
            <a:off x="1467851" y="766664"/>
            <a:ext cx="9346657" cy="1557621"/>
          </a:xfrm>
          <a:prstGeom prst="rect">
            <a:avLst/>
          </a:prstGeom>
          <a:noFill/>
          <a:ln>
            <a:noFill/>
          </a:ln>
        </p:spPr>
        <p:txBody>
          <a:bodyPr spcFirstLastPara="1" wrap="square" lIns="22850" tIns="22850" rIns="22850" bIns="22850" anchor="t" anchorCtr="0">
            <a:noAutofit/>
          </a:bodyPr>
          <a:lstStyle/>
          <a:p>
            <a:pPr algn="ctr">
              <a:lnSpc>
                <a:spcPct val="80000"/>
              </a:lnSpc>
              <a:buClr>
                <a:srgbClr val="19227C"/>
              </a:buClr>
              <a:buSzPts val="14000"/>
            </a:pPr>
            <a:r>
              <a:rPr lang="nl-NL" sz="8800" b="1" dirty="0">
                <a:solidFill>
                  <a:srgbClr val="17AF95"/>
                </a:solidFill>
                <a:latin typeface="Cairo" panose="00000500000000000000" pitchFamily="2" charset="-78"/>
                <a:cs typeface="Cairo" panose="00000500000000000000" pitchFamily="2" charset="-78"/>
                <a:sym typeface="Cairo"/>
              </a:rPr>
              <a:t>Vragen?</a:t>
            </a:r>
            <a:endParaRPr sz="8800" b="1" dirty="0">
              <a:solidFill>
                <a:srgbClr val="17AF95"/>
              </a:solidFill>
              <a:latin typeface="Cairo" panose="00000500000000000000" pitchFamily="2" charset="-78"/>
              <a:cs typeface="Cairo" panose="00000500000000000000" pitchFamily="2" charset="-78"/>
              <a:sym typeface="Cairo"/>
            </a:endParaRPr>
          </a:p>
        </p:txBody>
      </p:sp>
      <p:sp>
        <p:nvSpPr>
          <p:cNvPr id="3" name="Tekstvak 2">
            <a:extLst>
              <a:ext uri="{FF2B5EF4-FFF2-40B4-BE49-F238E27FC236}">
                <a16:creationId xmlns:a16="http://schemas.microsoft.com/office/drawing/2014/main" id="{9FF3AABA-CCC8-02D7-60B5-45C70EB8A1CE}"/>
              </a:ext>
            </a:extLst>
          </p:cNvPr>
          <p:cNvSpPr txBox="1"/>
          <p:nvPr/>
        </p:nvSpPr>
        <p:spPr>
          <a:xfrm>
            <a:off x="3786729" y="2395992"/>
            <a:ext cx="5420817" cy="3785652"/>
          </a:xfrm>
          <a:prstGeom prst="rect">
            <a:avLst/>
          </a:prstGeom>
          <a:noFill/>
        </p:spPr>
        <p:txBody>
          <a:bodyPr wrap="square" rtlCol="0">
            <a:spAutoFit/>
          </a:bodyPr>
          <a:lstStyle/>
          <a:p>
            <a:pPr algn="ctr"/>
            <a:r>
              <a:rPr lang="nl-NL" sz="6000" dirty="0">
                <a:solidFill>
                  <a:schemeClr val="bg1"/>
                </a:solidFill>
                <a:latin typeface="Oswald" pitchFamily="2" charset="77"/>
                <a:cs typeface="Al Nile" pitchFamily="2" charset="-78"/>
              </a:rPr>
              <a:t>Willemijn Zwart</a:t>
            </a:r>
          </a:p>
          <a:p>
            <a:pPr algn="ctr"/>
            <a:endParaRPr lang="nl-NL" sz="6000" dirty="0">
              <a:solidFill>
                <a:schemeClr val="bg1"/>
              </a:solidFill>
              <a:latin typeface="Oswald" pitchFamily="2" charset="77"/>
              <a:cs typeface="Al Nile" pitchFamily="2" charset="-78"/>
            </a:endParaRPr>
          </a:p>
          <a:p>
            <a:pPr algn="ctr"/>
            <a:r>
              <a:rPr lang="nl-NL" sz="6000" dirty="0" err="1">
                <a:solidFill>
                  <a:schemeClr val="bg1"/>
                </a:solidFill>
                <a:latin typeface="Oswald" pitchFamily="2" charset="77"/>
                <a:cs typeface="Al Nile" pitchFamily="2" charset="-78"/>
              </a:rPr>
              <a:t>wzwart</a:t>
            </a:r>
            <a:r>
              <a:rPr lang="nl-NL" sz="6000" dirty="0">
                <a:solidFill>
                  <a:schemeClr val="bg1"/>
                </a:solidFill>
                <a:latin typeface="Oswald" pitchFamily="2" charset="77"/>
                <a:cs typeface="Al Nile" pitchFamily="2" charset="-78"/>
              </a:rPr>
              <a:t>@</a:t>
            </a:r>
          </a:p>
          <a:p>
            <a:pPr algn="ctr"/>
            <a:r>
              <a:rPr lang="nl-NL" sz="6000" dirty="0" err="1">
                <a:solidFill>
                  <a:schemeClr val="bg1"/>
                </a:solidFill>
                <a:latin typeface="Oswald" pitchFamily="2" charset="77"/>
                <a:cs typeface="Al Nile" pitchFamily="2" charset="-78"/>
              </a:rPr>
              <a:t>hetstedelijk.nl</a:t>
            </a:r>
            <a:endParaRPr lang="nl-NL" sz="3200" dirty="0">
              <a:solidFill>
                <a:schemeClr val="bg1"/>
              </a:solidFill>
              <a:latin typeface="Oswald" pitchFamily="2" charset="77"/>
              <a:cs typeface="Al Nile" pitchFamily="2" charset="-78"/>
            </a:endParaRPr>
          </a:p>
        </p:txBody>
      </p:sp>
      <p:pic>
        <p:nvPicPr>
          <p:cNvPr id="17" name="Google Shape;308;p78">
            <a:extLst>
              <a:ext uri="{FF2B5EF4-FFF2-40B4-BE49-F238E27FC236}">
                <a16:creationId xmlns:a16="http://schemas.microsoft.com/office/drawing/2014/main" id="{688BF2DB-DF76-7D0F-AAD5-D2874ECAF3AF}"/>
              </a:ext>
            </a:extLst>
          </p:cNvPr>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6739751" y="2936302"/>
            <a:ext cx="6417346" cy="5802712"/>
          </a:xfrm>
          <a:prstGeom prst="rect">
            <a:avLst/>
          </a:prstGeom>
          <a:noFill/>
          <a:ln>
            <a:noFill/>
          </a:ln>
        </p:spPr>
      </p:pic>
    </p:spTree>
    <p:extLst>
      <p:ext uri="{BB962C8B-B14F-4D97-AF65-F5344CB8AC3E}">
        <p14:creationId xmlns:p14="http://schemas.microsoft.com/office/powerpoint/2010/main" val="4802171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93">
          <a:extLst>
            <a:ext uri="{FF2B5EF4-FFF2-40B4-BE49-F238E27FC236}">
              <a16:creationId xmlns:a16="http://schemas.microsoft.com/office/drawing/2014/main" id="{17E74670-3C35-C270-9868-EF18688FAC14}"/>
            </a:ext>
          </a:extLst>
        </p:cNvPr>
        <p:cNvGrpSpPr/>
        <p:nvPr/>
      </p:nvGrpSpPr>
      <p:grpSpPr>
        <a:xfrm>
          <a:off x="0" y="0"/>
          <a:ext cx="0" cy="0"/>
          <a:chOff x="0" y="0"/>
          <a:chExt cx="0" cy="0"/>
        </a:xfrm>
      </p:grpSpPr>
      <p:pic>
        <p:nvPicPr>
          <p:cNvPr id="14" name="Google Shape;310;p78">
            <a:extLst>
              <a:ext uri="{FF2B5EF4-FFF2-40B4-BE49-F238E27FC236}">
                <a16:creationId xmlns:a16="http://schemas.microsoft.com/office/drawing/2014/main" id="{CC0112D7-06F4-5EB5-D9AE-17EACE4B4CB6}"/>
              </a:ext>
            </a:extLst>
          </p:cNvPr>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63415" y="-1"/>
            <a:ext cx="4572010" cy="6858000"/>
          </a:xfrm>
          <a:prstGeom prst="rect">
            <a:avLst/>
          </a:prstGeom>
          <a:noFill/>
          <a:ln>
            <a:noFill/>
          </a:ln>
        </p:spPr>
      </p:pic>
      <p:pic>
        <p:nvPicPr>
          <p:cNvPr id="294" name="Google Shape;294;p77">
            <a:extLst>
              <a:ext uri="{FF2B5EF4-FFF2-40B4-BE49-F238E27FC236}">
                <a16:creationId xmlns:a16="http://schemas.microsoft.com/office/drawing/2014/main" id="{F4B79E7B-C4DD-C1EC-0335-E4DC8CD938C7}"/>
              </a:ext>
            </a:extLst>
          </p:cNvPr>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467851" y="383005"/>
            <a:ext cx="9346657" cy="1661993"/>
          </a:xfrm>
          <a:prstGeom prst="rect">
            <a:avLst/>
          </a:prstGeom>
          <a:noFill/>
          <a:ln>
            <a:noFill/>
          </a:ln>
        </p:spPr>
      </p:pic>
      <p:sp>
        <p:nvSpPr>
          <p:cNvPr id="295" name="Google Shape;295;p77">
            <a:extLst>
              <a:ext uri="{FF2B5EF4-FFF2-40B4-BE49-F238E27FC236}">
                <a16:creationId xmlns:a16="http://schemas.microsoft.com/office/drawing/2014/main" id="{100D5BE5-AF0F-7141-1D6A-FC16DC3E6129}"/>
              </a:ext>
            </a:extLst>
          </p:cNvPr>
          <p:cNvSpPr/>
          <p:nvPr/>
        </p:nvSpPr>
        <p:spPr>
          <a:xfrm>
            <a:off x="486598" y="2211365"/>
            <a:ext cx="10327910" cy="4426942"/>
          </a:xfrm>
          <a:prstGeom prst="rect">
            <a:avLst/>
          </a:prstGeom>
          <a:solidFill>
            <a:srgbClr val="EE7563"/>
          </a:solidFill>
          <a:ln>
            <a:noFill/>
          </a:ln>
        </p:spPr>
        <p:txBody>
          <a:bodyPr spcFirstLastPara="1" wrap="square" lIns="45713" tIns="45713" rIns="45713" bIns="45713" anchor="t" anchorCtr="0">
            <a:noAutofit/>
          </a:bodyPr>
          <a:lstStyle/>
          <a:p>
            <a:pPr>
              <a:lnSpc>
                <a:spcPct val="115000"/>
              </a:lnSpc>
            </a:pPr>
            <a:r>
              <a:rPr lang="nl-NL" b="1" dirty="0">
                <a:solidFill>
                  <a:schemeClr val="bg1"/>
                </a:solidFill>
                <a:effectLst/>
                <a:latin typeface="Arial" panose="020B0604020202020204" pitchFamily="34" charset="0"/>
                <a:ea typeface="Times New Roman" panose="02020603050405020304" pitchFamily="18" charset="0"/>
              </a:rPr>
              <a:t>Bax, S., &amp; </a:t>
            </a:r>
            <a:r>
              <a:rPr lang="nl-NL" b="1" dirty="0" err="1">
                <a:solidFill>
                  <a:schemeClr val="bg1"/>
                </a:solidFill>
                <a:effectLst/>
                <a:latin typeface="Arial" panose="020B0604020202020204" pitchFamily="34" charset="0"/>
                <a:ea typeface="Times New Roman" panose="02020603050405020304" pitchFamily="18" charset="0"/>
              </a:rPr>
              <a:t>Mantingh</a:t>
            </a:r>
            <a:r>
              <a:rPr lang="nl-NL" b="1" dirty="0">
                <a:solidFill>
                  <a:schemeClr val="bg1"/>
                </a:solidFill>
                <a:effectLst/>
                <a:latin typeface="Arial" panose="020B0604020202020204" pitchFamily="34" charset="0"/>
                <a:ea typeface="Times New Roman" panose="02020603050405020304" pitchFamily="18" charset="0"/>
              </a:rPr>
              <a:t>, E. (2019). </a:t>
            </a:r>
            <a:r>
              <a:rPr lang="nl-NL" dirty="0">
                <a:solidFill>
                  <a:schemeClr val="bg1"/>
                </a:solidFill>
                <a:effectLst/>
                <a:latin typeface="Arial" panose="020B0604020202020204" pitchFamily="34" charset="0"/>
                <a:ea typeface="Times New Roman" panose="02020603050405020304" pitchFamily="18" charset="0"/>
              </a:rPr>
              <a:t>Tjeempie! ‘Wat zou er zijn met die moderne schrijvers?’ </a:t>
            </a:r>
            <a:r>
              <a:rPr lang="nl-NL" dirty="0" err="1">
                <a:solidFill>
                  <a:schemeClr val="bg1"/>
                </a:solidFill>
                <a:effectLst/>
                <a:latin typeface="Arial" panose="020B0604020202020204" pitchFamily="34" charset="0"/>
                <a:ea typeface="Times New Roman" panose="02020603050405020304" pitchFamily="18" charset="0"/>
              </a:rPr>
              <a:t>Literatuurhistorisch</a:t>
            </a:r>
            <a:r>
              <a:rPr lang="nl-NL" dirty="0">
                <a:solidFill>
                  <a:schemeClr val="bg1"/>
                </a:solidFill>
                <a:effectLst/>
                <a:latin typeface="Arial" panose="020B0604020202020204" pitchFamily="34" charset="0"/>
                <a:ea typeface="Times New Roman" panose="02020603050405020304" pitchFamily="18" charset="0"/>
              </a:rPr>
              <a:t> redeneren met Liesje in Luiletterland. </a:t>
            </a:r>
            <a:r>
              <a:rPr lang="nl-NL" i="1" dirty="0">
                <a:solidFill>
                  <a:schemeClr val="bg1"/>
                </a:solidFill>
                <a:effectLst/>
                <a:latin typeface="Arial" panose="020B0604020202020204" pitchFamily="34" charset="0"/>
                <a:ea typeface="Times New Roman" panose="02020603050405020304" pitchFamily="18" charset="0"/>
              </a:rPr>
              <a:t>Tijdschrift voor Nederlandse Taal- en Letterkunde, 135</a:t>
            </a:r>
            <a:r>
              <a:rPr lang="nl-NL" dirty="0">
                <a:solidFill>
                  <a:schemeClr val="bg1"/>
                </a:solidFill>
                <a:effectLst/>
                <a:latin typeface="Arial" panose="020B0604020202020204" pitchFamily="34" charset="0"/>
                <a:ea typeface="Times New Roman" panose="02020603050405020304" pitchFamily="18" charset="0"/>
              </a:rPr>
              <a:t>(2), 100-127, via Jansen &amp; Van Keulen (2023). </a:t>
            </a:r>
            <a:endParaRPr lang="nl-NL" dirty="0">
              <a:solidFill>
                <a:schemeClr val="bg1"/>
              </a:solidFill>
              <a:effectLst/>
              <a:latin typeface="Times New Roman" panose="02020603050405020304" pitchFamily="18" charset="0"/>
              <a:ea typeface="Times New Roman" panose="02020603050405020304" pitchFamily="18" charset="0"/>
            </a:endParaRPr>
          </a:p>
          <a:p>
            <a:pPr>
              <a:lnSpc>
                <a:spcPct val="115000"/>
              </a:lnSpc>
            </a:pPr>
            <a:r>
              <a:rPr lang="nl-NL" b="1" dirty="0" err="1">
                <a:solidFill>
                  <a:schemeClr val="bg1"/>
                </a:solidFill>
                <a:effectLst/>
                <a:latin typeface="Arial" panose="020B0604020202020204" pitchFamily="34" charset="0"/>
                <a:ea typeface="Times New Roman" panose="02020603050405020304" pitchFamily="18" charset="0"/>
              </a:rPr>
              <a:t>DBNL.nl</a:t>
            </a:r>
            <a:r>
              <a:rPr lang="nl-NL" b="1" dirty="0">
                <a:solidFill>
                  <a:schemeClr val="bg1"/>
                </a:solidFill>
                <a:effectLst/>
                <a:latin typeface="Arial" panose="020B0604020202020204" pitchFamily="34" charset="0"/>
                <a:ea typeface="Times New Roman" panose="02020603050405020304" pitchFamily="18" charset="0"/>
              </a:rPr>
              <a:t>. </a:t>
            </a:r>
            <a:r>
              <a:rPr lang="nl-NL" i="1" dirty="0">
                <a:solidFill>
                  <a:schemeClr val="bg1"/>
                </a:solidFill>
                <a:effectLst/>
                <a:latin typeface="Arial" panose="020B0604020202020204" pitchFamily="34" charset="0"/>
                <a:ea typeface="Times New Roman" panose="02020603050405020304" pitchFamily="18" charset="0"/>
              </a:rPr>
              <a:t>Digitale Bibliotheek voor de Nederlandse Letteren</a:t>
            </a:r>
            <a:r>
              <a:rPr lang="nl-NL" dirty="0">
                <a:solidFill>
                  <a:schemeClr val="bg1"/>
                </a:solidFill>
                <a:effectLst/>
                <a:latin typeface="Arial" panose="020B0604020202020204" pitchFamily="34" charset="0"/>
                <a:ea typeface="Times New Roman" panose="02020603050405020304" pitchFamily="18" charset="0"/>
              </a:rPr>
              <a:t>. </a:t>
            </a:r>
            <a:r>
              <a:rPr lang="nl-NL" dirty="0">
                <a:solidFill>
                  <a:schemeClr val="bg1"/>
                </a:solidFill>
                <a:effectLst/>
                <a:latin typeface="Arial" panose="020B0604020202020204" pitchFamily="34" charset="0"/>
                <a:ea typeface="Times New Roman" panose="02020603050405020304" pitchFamily="18" charset="0"/>
                <a:hlinkClick r:id="rId5">
                  <a:extLst>
                    <a:ext uri="{A12FA001-AC4F-418D-AE19-62706E023703}">
                      <ahyp:hlinkClr xmlns:ahyp="http://schemas.microsoft.com/office/drawing/2018/hyperlinkcolor" val="tx"/>
                    </a:ext>
                  </a:extLst>
                </a:hlinkClick>
              </a:rPr>
              <a:t>Link</a:t>
            </a:r>
            <a:r>
              <a:rPr lang="nl-NL" dirty="0">
                <a:solidFill>
                  <a:schemeClr val="bg1"/>
                </a:solidFill>
                <a:effectLst/>
                <a:latin typeface="Arial" panose="020B0604020202020204" pitchFamily="34" charset="0"/>
                <a:ea typeface="Times New Roman" panose="02020603050405020304" pitchFamily="18" charset="0"/>
              </a:rPr>
              <a:t>. </a:t>
            </a:r>
            <a:endParaRPr lang="nl-NL" dirty="0">
              <a:solidFill>
                <a:schemeClr val="bg1"/>
              </a:solidFill>
              <a:effectLst/>
              <a:latin typeface="Times New Roman" panose="02020603050405020304" pitchFamily="18" charset="0"/>
              <a:ea typeface="Times New Roman" panose="02020603050405020304" pitchFamily="18" charset="0"/>
            </a:endParaRPr>
          </a:p>
          <a:p>
            <a:pPr>
              <a:lnSpc>
                <a:spcPct val="115000"/>
              </a:lnSpc>
            </a:pPr>
            <a:r>
              <a:rPr lang="nl-NL" b="1" dirty="0">
                <a:solidFill>
                  <a:schemeClr val="bg1"/>
                </a:solidFill>
                <a:effectLst/>
                <a:latin typeface="Arial" panose="020B0604020202020204" pitchFamily="34" charset="0"/>
                <a:ea typeface="Times New Roman" panose="02020603050405020304" pitchFamily="18" charset="0"/>
              </a:rPr>
              <a:t>Janssen, N. &amp; R. van Keulen (2023). </a:t>
            </a:r>
            <a:r>
              <a:rPr lang="nl-NL" dirty="0">
                <a:solidFill>
                  <a:schemeClr val="bg1"/>
                </a:solidFill>
                <a:effectLst/>
                <a:latin typeface="Arial" panose="020B0604020202020204" pitchFamily="34" charset="0"/>
                <a:ea typeface="Times New Roman" panose="02020603050405020304" pitchFamily="18" charset="0"/>
              </a:rPr>
              <a:t>Redeneren en inzicht verwerven over literatuur. </a:t>
            </a:r>
            <a:r>
              <a:rPr lang="nl-NL" i="1" dirty="0">
                <a:solidFill>
                  <a:schemeClr val="bg1"/>
                </a:solidFill>
                <a:effectLst/>
                <a:latin typeface="Arial" panose="020B0604020202020204" pitchFamily="34" charset="0"/>
                <a:ea typeface="Times New Roman" panose="02020603050405020304" pitchFamily="18" charset="0"/>
              </a:rPr>
              <a:t>Didactiek Nederlands. </a:t>
            </a:r>
            <a:r>
              <a:rPr lang="nl-NL" dirty="0">
                <a:solidFill>
                  <a:schemeClr val="bg1"/>
                </a:solidFill>
                <a:effectLst/>
                <a:latin typeface="Arial" panose="020B0604020202020204" pitchFamily="34" charset="0"/>
                <a:ea typeface="Times New Roman" panose="02020603050405020304" pitchFamily="18" charset="0"/>
              </a:rPr>
              <a:t>Geraadpleegd op 25/1/2025. </a:t>
            </a:r>
            <a:r>
              <a:rPr lang="nl-NL" dirty="0">
                <a:solidFill>
                  <a:schemeClr val="bg1"/>
                </a:solidFill>
                <a:latin typeface="Arial" panose="020B0604020202020204" pitchFamily="34" charset="0"/>
                <a:ea typeface="Times New Roman" panose="02020603050405020304" pitchFamily="18" charset="0"/>
                <a:hlinkClick r:id="rId6">
                  <a:extLst>
                    <a:ext uri="{A12FA001-AC4F-418D-AE19-62706E023703}">
                      <ahyp:hlinkClr xmlns:ahyp="http://schemas.microsoft.com/office/drawing/2018/hyperlinkcolor" val="tx"/>
                    </a:ext>
                  </a:extLst>
                </a:hlinkClick>
              </a:rPr>
              <a:t>Link</a:t>
            </a:r>
            <a:r>
              <a:rPr lang="nl-NL" dirty="0">
                <a:solidFill>
                  <a:schemeClr val="bg1"/>
                </a:solidFill>
                <a:latin typeface="Arial" panose="020B0604020202020204" pitchFamily="34" charset="0"/>
                <a:ea typeface="Times New Roman" panose="02020603050405020304" pitchFamily="18" charset="0"/>
              </a:rPr>
              <a:t>.</a:t>
            </a:r>
            <a:endParaRPr lang="nl-NL" dirty="0">
              <a:solidFill>
                <a:schemeClr val="bg1"/>
              </a:solidFill>
              <a:effectLst/>
              <a:latin typeface="Times New Roman" panose="02020603050405020304" pitchFamily="18" charset="0"/>
              <a:ea typeface="Times New Roman" panose="02020603050405020304" pitchFamily="18" charset="0"/>
            </a:endParaRPr>
          </a:p>
          <a:p>
            <a:pPr>
              <a:lnSpc>
                <a:spcPct val="115000"/>
              </a:lnSpc>
            </a:pPr>
            <a:r>
              <a:rPr lang="nl-NL" b="1" dirty="0" err="1">
                <a:solidFill>
                  <a:schemeClr val="bg1"/>
                </a:solidFill>
                <a:effectLst/>
                <a:latin typeface="Arial" panose="020B0604020202020204" pitchFamily="34" charset="0"/>
                <a:ea typeface="Times New Roman" panose="02020603050405020304" pitchFamily="18" charset="0"/>
              </a:rPr>
              <a:t>Literatuurgeschiedenis.nl</a:t>
            </a:r>
            <a:r>
              <a:rPr lang="nl-NL" dirty="0">
                <a:solidFill>
                  <a:schemeClr val="bg1"/>
                </a:solidFill>
                <a:effectLst/>
                <a:latin typeface="Arial" panose="020B0604020202020204" pitchFamily="34" charset="0"/>
                <a:ea typeface="Times New Roman" panose="02020603050405020304" pitchFamily="18" charset="0"/>
              </a:rPr>
              <a:t>. </a:t>
            </a:r>
            <a:r>
              <a:rPr lang="nl-NL" dirty="0">
                <a:solidFill>
                  <a:schemeClr val="bg1"/>
                </a:solidFill>
                <a:effectLst/>
                <a:latin typeface="Arial" panose="020B0604020202020204" pitchFamily="34" charset="0"/>
                <a:ea typeface="Times New Roman" panose="02020603050405020304" pitchFamily="18" charset="0"/>
                <a:hlinkClick r:id="rId7">
                  <a:extLst>
                    <a:ext uri="{A12FA001-AC4F-418D-AE19-62706E023703}">
                      <ahyp:hlinkClr xmlns:ahyp="http://schemas.microsoft.com/office/drawing/2018/hyperlinkcolor" val="tx"/>
                    </a:ext>
                  </a:extLst>
                </a:hlinkClick>
              </a:rPr>
              <a:t>Link</a:t>
            </a:r>
            <a:r>
              <a:rPr lang="nl-NL" dirty="0">
                <a:solidFill>
                  <a:schemeClr val="bg1"/>
                </a:solidFill>
                <a:effectLst/>
                <a:latin typeface="Arial" panose="020B0604020202020204" pitchFamily="34" charset="0"/>
                <a:ea typeface="Times New Roman" panose="02020603050405020304" pitchFamily="18" charset="0"/>
              </a:rPr>
              <a:t>.</a:t>
            </a:r>
            <a:endParaRPr lang="nl-NL" dirty="0">
              <a:solidFill>
                <a:schemeClr val="bg1"/>
              </a:solidFill>
              <a:effectLst/>
              <a:latin typeface="Times New Roman" panose="02020603050405020304" pitchFamily="18" charset="0"/>
              <a:ea typeface="Times New Roman" panose="02020603050405020304" pitchFamily="18" charset="0"/>
            </a:endParaRPr>
          </a:p>
          <a:p>
            <a:pPr>
              <a:lnSpc>
                <a:spcPct val="115000"/>
              </a:lnSpc>
            </a:pPr>
            <a:r>
              <a:rPr lang="nl-NL" b="1" dirty="0">
                <a:solidFill>
                  <a:schemeClr val="bg1"/>
                </a:solidFill>
                <a:effectLst/>
                <a:latin typeface="Arial" panose="020B0604020202020204" pitchFamily="34" charset="0"/>
                <a:ea typeface="Times New Roman" panose="02020603050405020304" pitchFamily="18" charset="0"/>
              </a:rPr>
              <a:t>Pulles, M. (2023) </a:t>
            </a:r>
            <a:r>
              <a:rPr lang="nl-NL" dirty="0">
                <a:solidFill>
                  <a:schemeClr val="bg1"/>
                </a:solidFill>
                <a:effectLst/>
                <a:latin typeface="Arial" panose="020B0604020202020204" pitchFamily="34" charset="0"/>
                <a:ea typeface="Times New Roman" panose="02020603050405020304" pitchFamily="18" charset="0"/>
              </a:rPr>
              <a:t>“Dialogisch lezen in de klas (1): praten over het begrip van tekst.” </a:t>
            </a:r>
            <a:r>
              <a:rPr lang="nl-NL" i="1" dirty="0">
                <a:solidFill>
                  <a:schemeClr val="bg1"/>
                </a:solidFill>
                <a:effectLst/>
                <a:latin typeface="Arial" panose="020B0604020202020204" pitchFamily="34" charset="0"/>
                <a:ea typeface="Times New Roman" panose="02020603050405020304" pitchFamily="18" charset="0"/>
              </a:rPr>
              <a:t>Didactiek Nederlands.</a:t>
            </a:r>
            <a:r>
              <a:rPr lang="nl-NL" dirty="0">
                <a:solidFill>
                  <a:schemeClr val="bg1"/>
                </a:solidFill>
                <a:effectLst/>
                <a:latin typeface="Arial" panose="020B0604020202020204" pitchFamily="34" charset="0"/>
                <a:ea typeface="Times New Roman" panose="02020603050405020304" pitchFamily="18" charset="0"/>
              </a:rPr>
              <a:t> Geraadpleegd op 25/1/25. </a:t>
            </a:r>
            <a:r>
              <a:rPr lang="nl-NL" dirty="0">
                <a:solidFill>
                  <a:schemeClr val="bg1"/>
                </a:solidFill>
                <a:latin typeface="Arial" panose="020B0604020202020204" pitchFamily="34" charset="0"/>
                <a:ea typeface="Times New Roman" panose="02020603050405020304" pitchFamily="18" charset="0"/>
                <a:hlinkClick r:id="rId8">
                  <a:extLst>
                    <a:ext uri="{A12FA001-AC4F-418D-AE19-62706E023703}">
                      <ahyp:hlinkClr xmlns:ahyp="http://schemas.microsoft.com/office/drawing/2018/hyperlinkcolor" val="tx"/>
                    </a:ext>
                  </a:extLst>
                </a:hlinkClick>
              </a:rPr>
              <a:t>Link.</a:t>
            </a:r>
            <a:endParaRPr lang="nl-NL" dirty="0">
              <a:solidFill>
                <a:schemeClr val="bg1"/>
              </a:solidFill>
              <a:effectLst/>
              <a:latin typeface="Times New Roman" panose="02020603050405020304" pitchFamily="18" charset="0"/>
              <a:ea typeface="Times New Roman" panose="02020603050405020304" pitchFamily="18" charset="0"/>
            </a:endParaRPr>
          </a:p>
          <a:p>
            <a:pPr>
              <a:lnSpc>
                <a:spcPct val="115000"/>
              </a:lnSpc>
            </a:pPr>
            <a:r>
              <a:rPr lang="en-US" b="1" dirty="0">
                <a:solidFill>
                  <a:schemeClr val="bg1"/>
                </a:solidFill>
                <a:effectLst/>
                <a:latin typeface="Arial" panose="020B0604020202020204" pitchFamily="34" charset="0"/>
                <a:ea typeface="Times New Roman" panose="02020603050405020304" pitchFamily="18" charset="0"/>
              </a:rPr>
              <a:t>Schick, T. &amp; L. Vaughn (1995). </a:t>
            </a:r>
            <a:r>
              <a:rPr lang="en-US" i="1" dirty="0">
                <a:solidFill>
                  <a:schemeClr val="bg1"/>
                </a:solidFill>
                <a:effectLst/>
                <a:latin typeface="Arial" panose="020B0604020202020204" pitchFamily="34" charset="0"/>
                <a:ea typeface="Times New Roman" panose="02020603050405020304" pitchFamily="18" charset="0"/>
              </a:rPr>
              <a:t>How to think about weird things. </a:t>
            </a:r>
            <a:r>
              <a:rPr lang="en-US" dirty="0">
                <a:solidFill>
                  <a:schemeClr val="bg1"/>
                </a:solidFill>
                <a:effectLst/>
                <a:latin typeface="Arial" panose="020B0604020202020204" pitchFamily="34" charset="0"/>
                <a:ea typeface="Times New Roman" panose="02020603050405020304" pitchFamily="18" charset="0"/>
              </a:rPr>
              <a:t>Dubuque: Mc Graw Hill. </a:t>
            </a:r>
            <a:r>
              <a:rPr lang="en-US" i="1" dirty="0">
                <a:solidFill>
                  <a:schemeClr val="bg1"/>
                </a:solidFill>
                <a:effectLst/>
                <a:latin typeface="Arial" panose="020B0604020202020204" pitchFamily="34" charset="0"/>
                <a:ea typeface="Times New Roman" panose="02020603050405020304" pitchFamily="18" charset="0"/>
              </a:rPr>
              <a:t> </a:t>
            </a:r>
            <a:endParaRPr lang="nl-NL" dirty="0">
              <a:solidFill>
                <a:schemeClr val="bg1"/>
              </a:solidFill>
              <a:effectLst/>
              <a:latin typeface="Times New Roman" panose="02020603050405020304" pitchFamily="18" charset="0"/>
              <a:ea typeface="Times New Roman" panose="02020603050405020304" pitchFamily="18" charset="0"/>
            </a:endParaRPr>
          </a:p>
          <a:p>
            <a:pPr>
              <a:lnSpc>
                <a:spcPct val="115000"/>
              </a:lnSpc>
            </a:pPr>
            <a:r>
              <a:rPr lang="nl-NL" b="1" i="1" dirty="0">
                <a:solidFill>
                  <a:schemeClr val="bg1"/>
                </a:solidFill>
                <a:effectLst/>
                <a:latin typeface="Arial" panose="020B0604020202020204" pitchFamily="34" charset="0"/>
                <a:ea typeface="Times New Roman" panose="02020603050405020304" pitchFamily="18" charset="0"/>
              </a:rPr>
              <a:t>Keulen, R. van, &amp; Bax, S. (2021). </a:t>
            </a:r>
            <a:r>
              <a:rPr lang="nl-NL" dirty="0" err="1">
                <a:solidFill>
                  <a:schemeClr val="bg1"/>
                </a:solidFill>
                <a:effectLst/>
                <a:latin typeface="Arial" panose="020B0604020202020204" pitchFamily="34" charset="0"/>
                <a:ea typeface="Times New Roman" panose="02020603050405020304" pitchFamily="18" charset="0"/>
              </a:rPr>
              <a:t>Literatuurhistorisch</a:t>
            </a:r>
            <a:r>
              <a:rPr lang="nl-NL" dirty="0">
                <a:solidFill>
                  <a:schemeClr val="bg1"/>
                </a:solidFill>
                <a:effectLst/>
                <a:latin typeface="Arial" panose="020B0604020202020204" pitchFamily="34" charset="0"/>
                <a:ea typeface="Times New Roman" panose="02020603050405020304" pitchFamily="18" charset="0"/>
              </a:rPr>
              <a:t> redeneren: hoe leerlingen met redeneerdidactiek literatuurhistorische inzichten kunnen verwerven.</a:t>
            </a:r>
            <a:r>
              <a:rPr lang="nl-NL" i="1" dirty="0">
                <a:solidFill>
                  <a:schemeClr val="bg1"/>
                </a:solidFill>
                <a:effectLst/>
                <a:latin typeface="Arial" panose="020B0604020202020204" pitchFamily="34" charset="0"/>
                <a:ea typeface="Times New Roman" panose="02020603050405020304" pitchFamily="18" charset="0"/>
              </a:rPr>
              <a:t> Kunstzone, Tijdschrift voor Kunst en Cultuur in het onderwijs</a:t>
            </a:r>
            <a:r>
              <a:rPr lang="nl-NL" dirty="0">
                <a:solidFill>
                  <a:schemeClr val="bg1"/>
                </a:solidFill>
                <a:effectLst/>
                <a:latin typeface="Arial" panose="020B0604020202020204" pitchFamily="34" charset="0"/>
                <a:ea typeface="Times New Roman" panose="02020603050405020304" pitchFamily="18" charset="0"/>
              </a:rPr>
              <a:t>, 4, 16-18. Via Jansen &amp; Van Keulen (2023). </a:t>
            </a:r>
            <a:endParaRPr lang="nl-NL" dirty="0">
              <a:solidFill>
                <a:schemeClr val="bg1"/>
              </a:solidFill>
              <a:effectLst/>
              <a:latin typeface="Times New Roman" panose="02020603050405020304" pitchFamily="18" charset="0"/>
              <a:ea typeface="Times New Roman" panose="02020603050405020304" pitchFamily="18" charset="0"/>
            </a:endParaRPr>
          </a:p>
          <a:p>
            <a:pPr marL="0" indent="0">
              <a:buNone/>
            </a:pPr>
            <a:endParaRPr lang="nl-NL" dirty="0">
              <a:solidFill>
                <a:schemeClr val="bg1"/>
              </a:solidFill>
            </a:endParaRPr>
          </a:p>
          <a:p>
            <a:endParaRPr dirty="0">
              <a:solidFill>
                <a:schemeClr val="bg1"/>
              </a:solidFill>
            </a:endParaRPr>
          </a:p>
        </p:txBody>
      </p:sp>
      <p:sp>
        <p:nvSpPr>
          <p:cNvPr id="297" name="Google Shape;297;p77">
            <a:extLst>
              <a:ext uri="{FF2B5EF4-FFF2-40B4-BE49-F238E27FC236}">
                <a16:creationId xmlns:a16="http://schemas.microsoft.com/office/drawing/2014/main" id="{831C96DD-E08E-F65D-8BF9-3F8C4C228B20}"/>
              </a:ext>
            </a:extLst>
          </p:cNvPr>
          <p:cNvSpPr txBox="1"/>
          <p:nvPr/>
        </p:nvSpPr>
        <p:spPr>
          <a:xfrm>
            <a:off x="1467851" y="766664"/>
            <a:ext cx="9346657" cy="1557621"/>
          </a:xfrm>
          <a:prstGeom prst="rect">
            <a:avLst/>
          </a:prstGeom>
          <a:noFill/>
          <a:ln>
            <a:noFill/>
          </a:ln>
        </p:spPr>
        <p:txBody>
          <a:bodyPr spcFirstLastPara="1" wrap="square" lIns="22850" tIns="22850" rIns="22850" bIns="22850" anchor="t" anchorCtr="0">
            <a:noAutofit/>
          </a:bodyPr>
          <a:lstStyle/>
          <a:p>
            <a:pPr algn="ctr">
              <a:lnSpc>
                <a:spcPct val="80000"/>
              </a:lnSpc>
              <a:buClr>
                <a:srgbClr val="19227C"/>
              </a:buClr>
              <a:buSzPts val="14000"/>
            </a:pPr>
            <a:r>
              <a:rPr lang="nl-NL" sz="8800" b="1" dirty="0">
                <a:solidFill>
                  <a:srgbClr val="17AF95"/>
                </a:solidFill>
                <a:latin typeface="Cairo" panose="00000500000000000000" pitchFamily="2" charset="-78"/>
                <a:cs typeface="Cairo" panose="00000500000000000000" pitchFamily="2" charset="-78"/>
                <a:sym typeface="Cairo"/>
              </a:rPr>
              <a:t>Bronnenlijst</a:t>
            </a:r>
            <a:endParaRPr sz="8800" b="1" dirty="0">
              <a:solidFill>
                <a:srgbClr val="17AF95"/>
              </a:solidFill>
              <a:latin typeface="Cairo" panose="00000500000000000000" pitchFamily="2" charset="-78"/>
              <a:cs typeface="Cairo" panose="00000500000000000000" pitchFamily="2" charset="-78"/>
              <a:sym typeface="Cairo"/>
            </a:endParaRPr>
          </a:p>
        </p:txBody>
      </p:sp>
      <p:pic>
        <p:nvPicPr>
          <p:cNvPr id="17" name="Google Shape;308;p78">
            <a:extLst>
              <a:ext uri="{FF2B5EF4-FFF2-40B4-BE49-F238E27FC236}">
                <a16:creationId xmlns:a16="http://schemas.microsoft.com/office/drawing/2014/main" id="{E7B9A7ED-6E6E-DC94-D826-75FE10637E86}"/>
              </a:ext>
            </a:extLst>
          </p:cNvPr>
          <p:cNvPicPr preferRelativeResize="0"/>
          <p:nvPr/>
        </p:nvPicPr>
        <p:blipFill>
          <a:blip r:embed="rId9" cstate="email">
            <a:alphaModFix/>
            <a:extLst>
              <a:ext uri="{28A0092B-C50C-407E-A947-70E740481C1C}">
                <a14:useLocalDpi xmlns:a14="http://schemas.microsoft.com/office/drawing/2010/main"/>
              </a:ext>
            </a:extLst>
          </a:blip>
          <a:stretch>
            <a:fillRect/>
          </a:stretch>
        </p:blipFill>
        <p:spPr>
          <a:xfrm>
            <a:off x="6739751" y="2936302"/>
            <a:ext cx="6417346" cy="5802712"/>
          </a:xfrm>
          <a:prstGeom prst="rect">
            <a:avLst/>
          </a:prstGeom>
          <a:noFill/>
          <a:ln>
            <a:noFill/>
          </a:ln>
        </p:spPr>
      </p:pic>
    </p:spTree>
    <p:extLst>
      <p:ext uri="{BB962C8B-B14F-4D97-AF65-F5344CB8AC3E}">
        <p14:creationId xmlns:p14="http://schemas.microsoft.com/office/powerpoint/2010/main" val="41376326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Afbeelding 5" descr="Afbeelding met Menselijk gezicht, portret, boek, persoon&#10;&#10;Automatisch gegenereerde beschrijving">
            <a:extLst>
              <a:ext uri="{FF2B5EF4-FFF2-40B4-BE49-F238E27FC236}">
                <a16:creationId xmlns:a16="http://schemas.microsoft.com/office/drawing/2014/main" id="{435E4DC3-9B6F-0FBA-9714-B169A0AF70F2}"/>
              </a:ext>
            </a:extLst>
          </p:cNvPr>
          <p:cNvPicPr>
            <a:picLocks noChangeAspect="1"/>
          </p:cNvPicPr>
          <p:nvPr/>
        </p:nvPicPr>
        <p:blipFill>
          <a:blip r:embed="rId3" cstate="email">
            <a:extLst>
              <a:ext uri="{28A0092B-C50C-407E-A947-70E740481C1C}">
                <a14:useLocalDpi xmlns:a14="http://schemas.microsoft.com/office/drawing/2010/main"/>
              </a:ext>
            </a:extLst>
          </a:blip>
          <a:srcRect r="-1"/>
          <a:stretch/>
        </p:blipFill>
        <p:spPr>
          <a:xfrm>
            <a:off x="194948" y="173518"/>
            <a:ext cx="7803277" cy="6512761"/>
          </a:xfrm>
          <a:prstGeom prst="rect">
            <a:avLst/>
          </a:prstGeom>
        </p:spPr>
      </p:pic>
      <p:pic>
        <p:nvPicPr>
          <p:cNvPr id="4" name="Tijdelijke aanduiding voor afbeelding 3" descr="Afbeelding met kleding, verven, persoon, meubels&#10;&#10;Automatisch gegenereerde beschrijving">
            <a:extLst>
              <a:ext uri="{FF2B5EF4-FFF2-40B4-BE49-F238E27FC236}">
                <a16:creationId xmlns:a16="http://schemas.microsoft.com/office/drawing/2014/main" id="{0196D585-2961-84FC-A2C0-F457BB56FCC5}"/>
              </a:ext>
            </a:extLst>
          </p:cNvPr>
          <p:cNvPicPr>
            <a:picLocks noGrp="1" noChangeAspect="1"/>
          </p:cNvPicPr>
          <p:nvPr>
            <p:ph type="pic" idx="2"/>
          </p:nvPr>
        </p:nvPicPr>
        <p:blipFill>
          <a:blip r:embed="rId4" cstate="email">
            <a:extLst>
              <a:ext uri="{28A0092B-C50C-407E-A947-70E740481C1C}">
                <a14:useLocalDpi xmlns:a14="http://schemas.microsoft.com/office/drawing/2010/main"/>
              </a:ext>
            </a:extLst>
          </a:blip>
          <a:srcRect/>
          <a:stretch/>
        </p:blipFill>
        <p:spPr>
          <a:xfrm>
            <a:off x="8185614" y="169917"/>
            <a:ext cx="3807644" cy="6516362"/>
          </a:xfrm>
          <a:prstGeom prst="rect">
            <a:avLst/>
          </a:prstGeom>
        </p:spPr>
      </p:pic>
    </p:spTree>
    <p:extLst>
      <p:ext uri="{BB962C8B-B14F-4D97-AF65-F5344CB8AC3E}">
        <p14:creationId xmlns:p14="http://schemas.microsoft.com/office/powerpoint/2010/main" val="1539937351"/>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9812</TotalTime>
  <Words>707</Words>
  <Application>Microsoft Macintosh PowerPoint</Application>
  <PresentationFormat>Breedbeeld</PresentationFormat>
  <Paragraphs>65</Paragraphs>
  <Slides>30</Slides>
  <Notes>18</Notes>
  <HiddenSlides>0</HiddenSlides>
  <MMClips>0</MMClips>
  <ScaleCrop>false</ScaleCrop>
  <HeadingPairs>
    <vt:vector size="6" baseType="variant">
      <vt:variant>
        <vt:lpstr>Gebruikte lettertypen</vt:lpstr>
      </vt:variant>
      <vt:variant>
        <vt:i4>10</vt:i4>
      </vt:variant>
      <vt:variant>
        <vt:lpstr>Thema</vt:lpstr>
      </vt:variant>
      <vt:variant>
        <vt:i4>1</vt:i4>
      </vt:variant>
      <vt:variant>
        <vt:lpstr>Diatitels</vt:lpstr>
      </vt:variant>
      <vt:variant>
        <vt:i4>30</vt:i4>
      </vt:variant>
    </vt:vector>
  </HeadingPairs>
  <TitlesOfParts>
    <vt:vector size="41" baseType="lpstr">
      <vt:lpstr>Aptos</vt:lpstr>
      <vt:lpstr>Aptos Display</vt:lpstr>
      <vt:lpstr>Arial</vt:lpstr>
      <vt:lpstr>Cairo</vt:lpstr>
      <vt:lpstr>Carme</vt:lpstr>
      <vt:lpstr>DINRoundPro</vt:lpstr>
      <vt:lpstr>Oswald</vt:lpstr>
      <vt:lpstr>Proxima Nova</vt:lpstr>
      <vt:lpstr>Times New Roman</vt:lpstr>
      <vt:lpstr>WordVisi_MSFontService</vt:lpstr>
      <vt:lpstr>Kantoorthema</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Willemijn Zwart</dc:creator>
  <cp:lastModifiedBy>Willemijn Zwart</cp:lastModifiedBy>
  <cp:revision>18</cp:revision>
  <cp:lastPrinted>2025-03-26T20:33:35Z</cp:lastPrinted>
  <dcterms:created xsi:type="dcterms:W3CDTF">2024-11-14T10:21:37Z</dcterms:created>
  <dcterms:modified xsi:type="dcterms:W3CDTF">2025-03-28T21:40:45Z</dcterms:modified>
</cp:coreProperties>
</file>