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7"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y="5143500" cx="9144000"/>
  <p:notesSz cx="6858000" cy="9144000"/>
  <p:embeddedFontLst>
    <p:embeddedFont>
      <p:font typeface="IBM Plex Sans"/>
      <p:regular r:id="rId32"/>
      <p:bold r:id="rId33"/>
      <p:italic r:id="rId34"/>
      <p:boldItalic r:id="rId35"/>
    </p:embeddedFont>
    <p:embeddedFont>
      <p:font typeface="Anaheim"/>
      <p:regular r:id="rId36"/>
      <p:bold r:id="rId37"/>
    </p:embeddedFont>
    <p:embeddedFont>
      <p:font typeface="Archivo"/>
      <p:regular r:id="rId38"/>
      <p:bold r:id="rId39"/>
      <p:italic r:id="rId40"/>
      <p:boldItalic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Archivo-italic.fntdata"/><Relationship Id="rId20" Type="http://schemas.openxmlformats.org/officeDocument/2006/relationships/slide" Target="slides/slide16.xml"/><Relationship Id="rId41" Type="http://schemas.openxmlformats.org/officeDocument/2006/relationships/font" Target="fonts/Archivo-boldItalic.fntdata"/><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font" Target="fonts/IBMPlexSans-bold.fntdata"/><Relationship Id="rId10" Type="http://schemas.openxmlformats.org/officeDocument/2006/relationships/slide" Target="slides/slide6.xml"/><Relationship Id="rId32" Type="http://schemas.openxmlformats.org/officeDocument/2006/relationships/font" Target="fonts/IBMPlexSans-regular.fntdata"/><Relationship Id="rId13" Type="http://schemas.openxmlformats.org/officeDocument/2006/relationships/slide" Target="slides/slide9.xml"/><Relationship Id="rId35" Type="http://schemas.openxmlformats.org/officeDocument/2006/relationships/font" Target="fonts/IBMPlexSans-boldItalic.fntdata"/><Relationship Id="rId12" Type="http://schemas.openxmlformats.org/officeDocument/2006/relationships/slide" Target="slides/slide8.xml"/><Relationship Id="rId34" Type="http://schemas.openxmlformats.org/officeDocument/2006/relationships/font" Target="fonts/IBMPlexSans-italic.fntdata"/><Relationship Id="rId15" Type="http://schemas.openxmlformats.org/officeDocument/2006/relationships/slide" Target="slides/slide11.xml"/><Relationship Id="rId37" Type="http://schemas.openxmlformats.org/officeDocument/2006/relationships/font" Target="fonts/Anaheim-bold.fntdata"/><Relationship Id="rId14" Type="http://schemas.openxmlformats.org/officeDocument/2006/relationships/slide" Target="slides/slide10.xml"/><Relationship Id="rId36" Type="http://schemas.openxmlformats.org/officeDocument/2006/relationships/font" Target="fonts/Anaheim-regular.fntdata"/><Relationship Id="rId17" Type="http://schemas.openxmlformats.org/officeDocument/2006/relationships/slide" Target="slides/slide13.xml"/><Relationship Id="rId39" Type="http://schemas.openxmlformats.org/officeDocument/2006/relationships/font" Target="fonts/Archivo-bold.fntdata"/><Relationship Id="rId16" Type="http://schemas.openxmlformats.org/officeDocument/2006/relationships/slide" Target="slides/slide12.xml"/><Relationship Id="rId38" Type="http://schemas.openxmlformats.org/officeDocument/2006/relationships/font" Target="fonts/Archivo-regular.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uu.nl/nieuws/kopjes-in-stemhulp-hebben-kleine-invloed-op-de-antwoorden-van-deel-van-de-invullers" TargetMode="External"/><Relationship Id="rId3" Type="http://schemas.openxmlformats.org/officeDocument/2006/relationships/hyperlink" Target="https://journals.plos.org/plosone/article?id=10.1371/journal.pone.0212555" TargetMode="Externa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uu.nl/nieuws/kopjes-in-stemhulp-hebben-kleine-invloed-op-de-antwoorden-van-deel-van-de-invullers" TargetMode="External"/><Relationship Id="rId3" Type="http://schemas.openxmlformats.org/officeDocument/2006/relationships/hyperlink" Target="https://journals.plos.org/plosone/article?id=10.1371/journal.pone.0212555" TargetMode="Externa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www.taalcanon.nl/vragen/waarom-maken-politici-graag-gebruik-van-framing/" TargetMode="Externa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3" name="Shape 903"/>
        <p:cNvGrpSpPr/>
        <p:nvPr/>
      </p:nvGrpSpPr>
      <p:grpSpPr>
        <a:xfrm>
          <a:off x="0" y="0"/>
          <a:ext cx="0" cy="0"/>
          <a:chOff x="0" y="0"/>
          <a:chExt cx="0" cy="0"/>
        </a:xfrm>
      </p:grpSpPr>
      <p:sp>
        <p:nvSpPr>
          <p:cNvPr id="904" name="Google Shape;904;g4dfce81f19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5" name="Google Shape;905;g4dfce81f19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5" name="Shape 1055"/>
        <p:cNvGrpSpPr/>
        <p:nvPr/>
      </p:nvGrpSpPr>
      <p:grpSpPr>
        <a:xfrm>
          <a:off x="0" y="0"/>
          <a:ext cx="0" cy="0"/>
          <a:chOff x="0" y="0"/>
          <a:chExt cx="0" cy="0"/>
        </a:xfrm>
      </p:grpSpPr>
      <p:sp>
        <p:nvSpPr>
          <p:cNvPr id="1056" name="Google Shape;1056;g54dda1946d_6_3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7" name="Google Shape;1057;g54dda1946d_6_3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0" name="Shape 1180"/>
        <p:cNvGrpSpPr/>
        <p:nvPr/>
      </p:nvGrpSpPr>
      <p:grpSpPr>
        <a:xfrm>
          <a:off x="0" y="0"/>
          <a:ext cx="0" cy="0"/>
          <a:chOff x="0" y="0"/>
          <a:chExt cx="0" cy="0"/>
        </a:xfrm>
      </p:grpSpPr>
      <p:sp>
        <p:nvSpPr>
          <p:cNvPr id="1181" name="Google Shape;1181;gd431007ba2_0_2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2" name="Google Shape;1182;gd431007ba2_0_2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i="1" sz="1200">
              <a:solidFill>
                <a:srgbClr val="595959"/>
              </a:solidFill>
              <a:latin typeface="Anaheim"/>
              <a:ea typeface="Anaheim"/>
              <a:cs typeface="Anaheim"/>
              <a:sym typeface="Anaheim"/>
            </a:endParaRPr>
          </a:p>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7" name="Shape 1197"/>
        <p:cNvGrpSpPr/>
        <p:nvPr/>
      </p:nvGrpSpPr>
      <p:grpSpPr>
        <a:xfrm>
          <a:off x="0" y="0"/>
          <a:ext cx="0" cy="0"/>
          <a:chOff x="0" y="0"/>
          <a:chExt cx="0" cy="0"/>
        </a:xfrm>
      </p:grpSpPr>
      <p:sp>
        <p:nvSpPr>
          <p:cNvPr id="1198" name="Google Shape;1198;g54dda1946d_6_3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9" name="Google Shape;1199;g54dda1946d_6_3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4" name="Shape 1364"/>
        <p:cNvGrpSpPr/>
        <p:nvPr/>
      </p:nvGrpSpPr>
      <p:grpSpPr>
        <a:xfrm>
          <a:off x="0" y="0"/>
          <a:ext cx="0" cy="0"/>
          <a:chOff x="0" y="0"/>
          <a:chExt cx="0" cy="0"/>
        </a:xfrm>
      </p:grpSpPr>
      <p:sp>
        <p:nvSpPr>
          <p:cNvPr id="1365" name="Google Shape;1365;g33df20ace2f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6" name="Google Shape;1366;g33df20ace2f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u="sng">
                <a:solidFill>
                  <a:schemeClr val="hlink"/>
                </a:solidFill>
                <a:hlinkClick r:id="rId2"/>
              </a:rPr>
              <a:t>https://www.uu.nl/nieuws/kopjes-in-stemhulp-hebben-kleine-invloed-op-de-antwoorden-van-deel-van-de-invullers</a:t>
            </a:r>
            <a:endParaRPr>
              <a:solidFill>
                <a:schemeClr val="dk1"/>
              </a:solidFill>
            </a:endParaRPr>
          </a:p>
          <a:p>
            <a:pPr indent="0" lvl="0" marL="0" rtl="0" algn="l">
              <a:spcBef>
                <a:spcPts val="0"/>
              </a:spcBef>
              <a:spcAft>
                <a:spcPts val="0"/>
              </a:spcAft>
              <a:buClr>
                <a:schemeClr val="dk1"/>
              </a:buClr>
              <a:buSzPts val="1100"/>
              <a:buFont typeface="Arial"/>
              <a:buNone/>
            </a:pPr>
            <a:r>
              <a:rPr lang="en" u="sng">
                <a:solidFill>
                  <a:schemeClr val="hlink"/>
                </a:solidFill>
                <a:hlinkClick r:id="rId3"/>
              </a:rPr>
              <a:t>https://journals.plos.org/plosone/article?id=10.1371/journal.pone.0212555</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9" name="Shape 1369"/>
        <p:cNvGrpSpPr/>
        <p:nvPr/>
      </p:nvGrpSpPr>
      <p:grpSpPr>
        <a:xfrm>
          <a:off x="0" y="0"/>
          <a:ext cx="0" cy="0"/>
          <a:chOff x="0" y="0"/>
          <a:chExt cx="0" cy="0"/>
        </a:xfrm>
      </p:grpSpPr>
      <p:sp>
        <p:nvSpPr>
          <p:cNvPr id="1370" name="Google Shape;1370;g33df20ace2f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1" name="Google Shape;1371;g33df20ace2f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De tekst is aan te passen, zodat de stad veranderd kan worden om de betrokkenheid van leerlingen te vergroten.</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5" name="Shape 1375"/>
        <p:cNvGrpSpPr/>
        <p:nvPr/>
      </p:nvGrpSpPr>
      <p:grpSpPr>
        <a:xfrm>
          <a:off x="0" y="0"/>
          <a:ext cx="0" cy="0"/>
          <a:chOff x="0" y="0"/>
          <a:chExt cx="0" cy="0"/>
        </a:xfrm>
      </p:grpSpPr>
      <p:sp>
        <p:nvSpPr>
          <p:cNvPr id="1376" name="Google Shape;1376;g33df20ace2f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7" name="Google Shape;1377;g33df20ace2f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1" name="Shape 1381"/>
        <p:cNvGrpSpPr/>
        <p:nvPr/>
      </p:nvGrpSpPr>
      <p:grpSpPr>
        <a:xfrm>
          <a:off x="0" y="0"/>
          <a:ext cx="0" cy="0"/>
          <a:chOff x="0" y="0"/>
          <a:chExt cx="0" cy="0"/>
        </a:xfrm>
      </p:grpSpPr>
      <p:sp>
        <p:nvSpPr>
          <p:cNvPr id="1382" name="Google Shape;1382;g3283d5b3def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3" name="Google Shape;1383;g3283d5b3def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Discussieer</a:t>
            </a:r>
            <a:r>
              <a:rPr lang="en"/>
              <a:t> met elkaar over de stelling. Probeer als docent scherp te zijn of leerlingen met de verschillende kopjes andere argumenten geven.</a:t>
            </a:r>
            <a:br>
              <a:rPr lang="en"/>
            </a:br>
            <a:br>
              <a:rPr lang="en"/>
            </a:br>
            <a:r>
              <a:rPr lang="en" u="sng">
                <a:solidFill>
                  <a:schemeClr val="hlink"/>
                </a:solidFill>
                <a:hlinkClick r:id="rId2"/>
              </a:rPr>
              <a:t>https://www.uu.nl/nieuws/kopjes-in-stemhulp-hebben-kleine-invloed-op-de-antwoorden-van-deel-van-de-invullers</a:t>
            </a:r>
            <a:endParaRPr/>
          </a:p>
          <a:p>
            <a:pPr indent="0" lvl="0" marL="0" rtl="0" algn="l">
              <a:spcBef>
                <a:spcPts val="0"/>
              </a:spcBef>
              <a:spcAft>
                <a:spcPts val="0"/>
              </a:spcAft>
              <a:buNone/>
            </a:pPr>
            <a:r>
              <a:rPr lang="en" u="sng">
                <a:solidFill>
                  <a:schemeClr val="hlink"/>
                </a:solidFill>
                <a:hlinkClick r:id="rId3"/>
              </a:rPr>
              <a:t>https://journals.plos.org/plosone/article?id=10.1371/journal.pone.0212555</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6" name="Shape 1466"/>
        <p:cNvGrpSpPr/>
        <p:nvPr/>
      </p:nvGrpSpPr>
      <p:grpSpPr>
        <a:xfrm>
          <a:off x="0" y="0"/>
          <a:ext cx="0" cy="0"/>
          <a:chOff x="0" y="0"/>
          <a:chExt cx="0" cy="0"/>
        </a:xfrm>
      </p:grpSpPr>
      <p:sp>
        <p:nvSpPr>
          <p:cNvPr id="1467" name="Google Shape;1467;g33df20ace2f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8" name="Google Shape;1468;g33df20ace2f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Vertel leerlingen dat zij dezelfde stelling hebben gezien, maar dat zij twee verschillende kopjes hebben gekregen. Op welke manier denken zij dat dit invloed heeft gehad?</a:t>
            </a:r>
            <a:br>
              <a:rPr lang="en"/>
            </a:br>
            <a:r>
              <a:rPr lang="en"/>
              <a:t>Bespreek eventueel de uitkomsten uit het onderzoek of haal voorbeelden uit de discussie aan.</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3" name="Shape 1473"/>
        <p:cNvGrpSpPr/>
        <p:nvPr/>
      </p:nvGrpSpPr>
      <p:grpSpPr>
        <a:xfrm>
          <a:off x="0" y="0"/>
          <a:ext cx="0" cy="0"/>
          <a:chOff x="0" y="0"/>
          <a:chExt cx="0" cy="0"/>
        </a:xfrm>
      </p:grpSpPr>
      <p:sp>
        <p:nvSpPr>
          <p:cNvPr id="1474" name="Google Shape;1474;g3283d5b3def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5" name="Google Shape;1475;g3283d5b3def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Geef de definitie van framing, bijvoorbeeld door het artikel over framing van de taalcanon te gebruiken. Zorg dat je leerlingen na deze uitleg snappen wat het begrip framing inhoudt. </a:t>
            </a:r>
            <a:br>
              <a:rPr lang="en"/>
            </a:br>
            <a:r>
              <a:rPr lang="en" u="sng">
                <a:solidFill>
                  <a:schemeClr val="hlink"/>
                </a:solidFill>
                <a:hlinkClick r:id="rId2"/>
              </a:rPr>
              <a:t>http://www.taalcanon.nl/vragen/waarom-maken-politici-graag-gebruik-van-framing/</a:t>
            </a:r>
            <a:br>
              <a:rPr lang="en"/>
            </a:br>
            <a:br>
              <a:rPr lang="en"/>
            </a:br>
            <a:r>
              <a:rPr lang="en"/>
              <a:t>Check of het begrip framing goed is overgekomen.</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4" name="Shape 1554"/>
        <p:cNvGrpSpPr/>
        <p:nvPr/>
      </p:nvGrpSpPr>
      <p:grpSpPr>
        <a:xfrm>
          <a:off x="0" y="0"/>
          <a:ext cx="0" cy="0"/>
          <a:chOff x="0" y="0"/>
          <a:chExt cx="0" cy="0"/>
        </a:xfrm>
      </p:grpSpPr>
      <p:sp>
        <p:nvSpPr>
          <p:cNvPr id="1555" name="Google Shape;1555;g33df20ace2f_0_1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6" name="Google Shape;1556;g33df20ace2f_0_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Bespreek met elkaar voorbeelden die leerlingen hebben van framing.</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9" name="Shape 1559"/>
        <p:cNvGrpSpPr/>
        <p:nvPr/>
      </p:nvGrpSpPr>
      <p:grpSpPr>
        <a:xfrm>
          <a:off x="0" y="0"/>
          <a:ext cx="0" cy="0"/>
          <a:chOff x="0" y="0"/>
          <a:chExt cx="0" cy="0"/>
        </a:xfrm>
      </p:grpSpPr>
      <p:sp>
        <p:nvSpPr>
          <p:cNvPr id="1560" name="Google Shape;1560;g33df20ace2f_0_2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1" name="Google Shape;1561;g33df20ace2f_0_2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Voorbeeld 1: vervangt is ontslaan (Bron: NOS)</a:t>
            </a:r>
            <a:endParaRPr/>
          </a:p>
          <a:p>
            <a:pPr indent="0" lvl="0" marL="0" rtl="0" algn="l">
              <a:spcBef>
                <a:spcPts val="0"/>
              </a:spcBef>
              <a:spcAft>
                <a:spcPts val="0"/>
              </a:spcAft>
              <a:buNone/>
            </a:pPr>
            <a:r>
              <a:rPr lang="en"/>
              <a:t>Voorbeeld 2: kansenparels/gelukszoekers (Bron: De Dagelijkse Standaard)</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5" name="Shape 1565"/>
        <p:cNvGrpSpPr/>
        <p:nvPr/>
      </p:nvGrpSpPr>
      <p:grpSpPr>
        <a:xfrm>
          <a:off x="0" y="0"/>
          <a:ext cx="0" cy="0"/>
          <a:chOff x="0" y="0"/>
          <a:chExt cx="0" cy="0"/>
        </a:xfrm>
      </p:grpSpPr>
      <p:sp>
        <p:nvSpPr>
          <p:cNvPr id="1566" name="Google Shape;1566;g33df20ace2f_0_1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7" name="Google Shape;1567;g33df20ace2f_0_1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0" name="Shape 1570"/>
        <p:cNvGrpSpPr/>
        <p:nvPr/>
      </p:nvGrpSpPr>
      <p:grpSpPr>
        <a:xfrm>
          <a:off x="0" y="0"/>
          <a:ext cx="0" cy="0"/>
          <a:chOff x="0" y="0"/>
          <a:chExt cx="0" cy="0"/>
        </a:xfrm>
      </p:grpSpPr>
      <p:sp>
        <p:nvSpPr>
          <p:cNvPr id="1571" name="Google Shape;1571;g3283d5b3def_0_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2" name="Google Shape;1572;g3283d5b3def_0_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9" name="Shape 1729"/>
        <p:cNvGrpSpPr/>
        <p:nvPr/>
      </p:nvGrpSpPr>
      <p:grpSpPr>
        <a:xfrm>
          <a:off x="0" y="0"/>
          <a:ext cx="0" cy="0"/>
          <a:chOff x="0" y="0"/>
          <a:chExt cx="0" cy="0"/>
        </a:xfrm>
      </p:grpSpPr>
      <p:sp>
        <p:nvSpPr>
          <p:cNvPr id="1730" name="Google Shape;1730;g54dda1946d_6_2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1" name="Google Shape;1731;g54dda1946d_6_2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6" name="Shape 1806"/>
        <p:cNvGrpSpPr/>
        <p:nvPr/>
      </p:nvGrpSpPr>
      <p:grpSpPr>
        <a:xfrm>
          <a:off x="0" y="0"/>
          <a:ext cx="0" cy="0"/>
          <a:chOff x="0" y="0"/>
          <a:chExt cx="0" cy="0"/>
        </a:xfrm>
      </p:grpSpPr>
      <p:sp>
        <p:nvSpPr>
          <p:cNvPr id="1807" name="Google Shape;1807;g33df20ace2f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8" name="Google Shape;1808;g33df20ace2f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2" name="Shape 1812"/>
        <p:cNvGrpSpPr/>
        <p:nvPr/>
      </p:nvGrpSpPr>
      <p:grpSpPr>
        <a:xfrm>
          <a:off x="0" y="0"/>
          <a:ext cx="0" cy="0"/>
          <a:chOff x="0" y="0"/>
          <a:chExt cx="0" cy="0"/>
        </a:xfrm>
      </p:grpSpPr>
      <p:sp>
        <p:nvSpPr>
          <p:cNvPr id="1813" name="Google Shape;1813;g33f3d4037d6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14" name="Google Shape;1814;g33f3d4037d6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8" name="Shape 1818"/>
        <p:cNvGrpSpPr/>
        <p:nvPr/>
      </p:nvGrpSpPr>
      <p:grpSpPr>
        <a:xfrm>
          <a:off x="0" y="0"/>
          <a:ext cx="0" cy="0"/>
          <a:chOff x="0" y="0"/>
          <a:chExt cx="0" cy="0"/>
        </a:xfrm>
      </p:grpSpPr>
      <p:sp>
        <p:nvSpPr>
          <p:cNvPr id="1819" name="Google Shape;1819;g33f3d4037d6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0" name="Google Shape;1820;g33f3d4037d6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Achtergrond: https://www.frankwatching.com/archive/2019/07/17/brexit-neologismen-publieke-opinie-beinvloeden/</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4" name="Shape 1824"/>
        <p:cNvGrpSpPr/>
        <p:nvPr/>
      </p:nvGrpSpPr>
      <p:grpSpPr>
        <a:xfrm>
          <a:off x="0" y="0"/>
          <a:ext cx="0" cy="0"/>
          <a:chOff x="0" y="0"/>
          <a:chExt cx="0" cy="0"/>
        </a:xfrm>
      </p:grpSpPr>
      <p:sp>
        <p:nvSpPr>
          <p:cNvPr id="1825" name="Google Shape;1825;g33f3d4037d6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6" name="Google Shape;1826;g33f3d4037d6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0" name="Shape 1830"/>
        <p:cNvGrpSpPr/>
        <p:nvPr/>
      </p:nvGrpSpPr>
      <p:grpSpPr>
        <a:xfrm>
          <a:off x="0" y="0"/>
          <a:ext cx="0" cy="0"/>
          <a:chOff x="0" y="0"/>
          <a:chExt cx="0" cy="0"/>
        </a:xfrm>
      </p:grpSpPr>
      <p:sp>
        <p:nvSpPr>
          <p:cNvPr id="1831" name="Google Shape;1831;g33f3d4037d6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2" name="Google Shape;1832;g33f3d4037d6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4" name="Shape 1984"/>
        <p:cNvGrpSpPr/>
        <p:nvPr/>
      </p:nvGrpSpPr>
      <p:grpSpPr>
        <a:xfrm>
          <a:off x="0" y="0"/>
          <a:ext cx="0" cy="0"/>
          <a:chOff x="0" y="0"/>
          <a:chExt cx="0" cy="0"/>
        </a:xfrm>
      </p:grpSpPr>
      <p:sp>
        <p:nvSpPr>
          <p:cNvPr id="1985" name="Google Shape;1985;g33f3d4037d6_0_2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6" name="Google Shape;1986;g33f3d4037d6_0_2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8" name="Shape 2138"/>
        <p:cNvGrpSpPr/>
        <p:nvPr/>
      </p:nvGrpSpPr>
      <p:grpSpPr>
        <a:xfrm>
          <a:off x="0" y="0"/>
          <a:ext cx="0" cy="0"/>
          <a:chOff x="0" y="0"/>
          <a:chExt cx="0" cy="0"/>
        </a:xfrm>
      </p:grpSpPr>
      <p:sp>
        <p:nvSpPr>
          <p:cNvPr id="2139" name="Google Shape;2139;g33f3d4037d6_0_4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40" name="Google Shape;2140;g33f3d4037d6_0_4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0" name="Shape 2220"/>
        <p:cNvGrpSpPr/>
        <p:nvPr/>
      </p:nvGrpSpPr>
      <p:grpSpPr>
        <a:xfrm>
          <a:off x="0" y="0"/>
          <a:ext cx="0" cy="0"/>
          <a:chOff x="0" y="0"/>
          <a:chExt cx="0" cy="0"/>
        </a:xfrm>
      </p:grpSpPr>
      <p:sp>
        <p:nvSpPr>
          <p:cNvPr id="2221" name="Google Shape;2221;g33f3d4037d6_0_4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22" name="Google Shape;2222;g33f3d4037d6_0_4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9" name="Shape 2379"/>
        <p:cNvGrpSpPr/>
        <p:nvPr/>
      </p:nvGrpSpPr>
      <p:grpSpPr>
        <a:xfrm>
          <a:off x="0" y="0"/>
          <a:ext cx="0" cy="0"/>
          <a:chOff x="0" y="0"/>
          <a:chExt cx="0" cy="0"/>
        </a:xfrm>
      </p:grpSpPr>
      <p:sp>
        <p:nvSpPr>
          <p:cNvPr id="2380" name="Google Shape;2380;g54dda1946d_6_3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81" name="Google Shape;2381;g54dda1946d_6_3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We introduceren de toneelstuk door klassikaal (fragmenten uit) de inleiding te lezen.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3" name="Shape 2423"/>
        <p:cNvGrpSpPr/>
        <p:nvPr/>
      </p:nvGrpSpPr>
      <p:grpSpPr>
        <a:xfrm>
          <a:off x="0" y="0"/>
          <a:ext cx="0" cy="0"/>
          <a:chOff x="0" y="0"/>
          <a:chExt cx="0" cy="0"/>
        </a:xfrm>
      </p:grpSpPr>
      <p:sp>
        <p:nvSpPr>
          <p:cNvPr id="2424" name="Google Shape;2424;g54dda1946d_6_3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25" name="Google Shape;2425;g54dda1946d_6_3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Het vragenblad vind je in de docentenhandleiding. Eén vraag beantwoorden leerlingen voor het lezen en de overige vragen tijdens het lezen. </a:t>
            </a:r>
            <a:endParaRPr/>
          </a:p>
          <a:p>
            <a:pPr indent="0" lvl="0" marL="0" rtl="0" algn="l">
              <a:spcBef>
                <a:spcPts val="0"/>
              </a:spcBef>
              <a:spcAft>
                <a:spcPts val="0"/>
              </a:spcAft>
              <a:buNone/>
            </a:pPr>
            <a:r>
              <a:rPr lang="en"/>
              <a:t>Vraag voor het lezen: Hoe zou jij je personage typeren: dader, slachtoffer, aanklager, helper?</a:t>
            </a:r>
            <a:endParaRPr/>
          </a:p>
          <a:p>
            <a:pPr indent="0" lvl="0" marL="0" rtl="0" algn="l">
              <a:spcBef>
                <a:spcPts val="0"/>
              </a:spcBef>
              <a:spcAft>
                <a:spcPts val="0"/>
              </a:spcAft>
              <a:buNone/>
            </a:pPr>
            <a:r>
              <a:rPr lang="en"/>
              <a:t>Vat samen hoe jouw personage zich verhoudt tot de zaak Shell (oftewel: welk frame gebruikt jouw personage?). Geef drie voorbeelden waaruit dit blijkt.</a:t>
            </a:r>
            <a:endParaRPr/>
          </a:p>
          <a:p>
            <a:pPr indent="0" lvl="0" marL="0" rtl="0" algn="l">
              <a:spcBef>
                <a:spcPts val="0"/>
              </a:spcBef>
              <a:spcAft>
                <a:spcPts val="0"/>
              </a:spcAft>
              <a:buNone/>
            </a:pPr>
            <a:r>
              <a:rPr lang="en"/>
              <a:t>Wat is de toonzetting van de tekst? (Denk aan: analyserend, bezorgd, constructief, genuanceerd, moraliserend, ironisch, vilein, zakelijk)</a:t>
            </a:r>
            <a:endParaRPr/>
          </a:p>
          <a:p>
            <a:pPr indent="0" lvl="0" marL="0" rtl="0" algn="l">
              <a:spcBef>
                <a:spcPts val="0"/>
              </a:spcBef>
              <a:spcAft>
                <a:spcPts val="0"/>
              </a:spcAft>
              <a:buNone/>
            </a:pPr>
            <a:r>
              <a:rPr lang="en"/>
              <a:t>In hoeverre heeft de toneeltekst, de toon en de woordkeuze invloed op jouw kijk op de zaak Shell? </a:t>
            </a:r>
            <a:endParaRPr/>
          </a:p>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8" name="Shape 2508"/>
        <p:cNvGrpSpPr/>
        <p:nvPr/>
      </p:nvGrpSpPr>
      <p:grpSpPr>
        <a:xfrm>
          <a:off x="0" y="0"/>
          <a:ext cx="0" cy="0"/>
          <a:chOff x="0" y="0"/>
          <a:chExt cx="0" cy="0"/>
        </a:xfrm>
      </p:grpSpPr>
      <p:sp>
        <p:nvSpPr>
          <p:cNvPr id="2509" name="Google Shape;2509;g54ff9c4cb4_3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10" name="Google Shape;2510;g54ff9c4cb4_3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0" name="Shape 2590"/>
        <p:cNvGrpSpPr/>
        <p:nvPr/>
      </p:nvGrpSpPr>
      <p:grpSpPr>
        <a:xfrm>
          <a:off x="0" y="0"/>
          <a:ext cx="0" cy="0"/>
          <a:chOff x="0" y="0"/>
          <a:chExt cx="0" cy="0"/>
        </a:xfrm>
      </p:grpSpPr>
      <p:sp>
        <p:nvSpPr>
          <p:cNvPr id="2591" name="Google Shape;2591;g33f3d4037d6_0_6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92" name="Google Shape;2592;g33f3d4037d6_0_6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bit.ly/3A1uf1Q"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txBox="1"/>
          <p:nvPr>
            <p:ph type="ctrTitle"/>
          </p:nvPr>
        </p:nvSpPr>
        <p:spPr>
          <a:xfrm>
            <a:off x="4469950" y="681264"/>
            <a:ext cx="3884400" cy="2493600"/>
          </a:xfrm>
          <a:prstGeom prst="rect">
            <a:avLst/>
          </a:prstGeom>
        </p:spPr>
        <p:txBody>
          <a:bodyPr anchorCtr="0" anchor="b" bIns="91425" lIns="91425" spcFirstLastPara="1" rIns="91425" wrap="square" tIns="91425">
            <a:noAutofit/>
          </a:bodyPr>
          <a:lstStyle>
            <a:lvl1pPr lvl="0" algn="ctr">
              <a:spcBef>
                <a:spcPts val="0"/>
              </a:spcBef>
              <a:spcAft>
                <a:spcPts val="0"/>
              </a:spcAft>
              <a:buClr>
                <a:srgbClr val="191919"/>
              </a:buClr>
              <a:buSzPts val="5200"/>
              <a:buNone/>
              <a:defRPr sz="7000"/>
            </a:lvl1pPr>
            <a:lvl2pPr lvl="1" algn="ctr">
              <a:spcBef>
                <a:spcPts val="0"/>
              </a:spcBef>
              <a:spcAft>
                <a:spcPts val="0"/>
              </a:spcAft>
              <a:buClr>
                <a:schemeClr val="hlink"/>
              </a:buClr>
              <a:buSzPts val="5200"/>
              <a:buNone/>
              <a:defRPr sz="5200">
                <a:solidFill>
                  <a:schemeClr val="hlink"/>
                </a:solidFill>
              </a:defRPr>
            </a:lvl2pPr>
            <a:lvl3pPr lvl="2" algn="ctr">
              <a:spcBef>
                <a:spcPts val="0"/>
              </a:spcBef>
              <a:spcAft>
                <a:spcPts val="0"/>
              </a:spcAft>
              <a:buClr>
                <a:schemeClr val="hlink"/>
              </a:buClr>
              <a:buSzPts val="5200"/>
              <a:buNone/>
              <a:defRPr sz="5200">
                <a:solidFill>
                  <a:schemeClr val="hlink"/>
                </a:solidFill>
              </a:defRPr>
            </a:lvl3pPr>
            <a:lvl4pPr lvl="3" algn="ctr">
              <a:spcBef>
                <a:spcPts val="0"/>
              </a:spcBef>
              <a:spcAft>
                <a:spcPts val="0"/>
              </a:spcAft>
              <a:buClr>
                <a:schemeClr val="hlink"/>
              </a:buClr>
              <a:buSzPts val="5200"/>
              <a:buNone/>
              <a:defRPr sz="5200">
                <a:solidFill>
                  <a:schemeClr val="hlink"/>
                </a:solidFill>
              </a:defRPr>
            </a:lvl4pPr>
            <a:lvl5pPr lvl="4" algn="ctr">
              <a:spcBef>
                <a:spcPts val="0"/>
              </a:spcBef>
              <a:spcAft>
                <a:spcPts val="0"/>
              </a:spcAft>
              <a:buClr>
                <a:schemeClr val="hlink"/>
              </a:buClr>
              <a:buSzPts val="5200"/>
              <a:buNone/>
              <a:defRPr sz="5200">
                <a:solidFill>
                  <a:schemeClr val="hlink"/>
                </a:solidFill>
              </a:defRPr>
            </a:lvl5pPr>
            <a:lvl6pPr lvl="5" algn="ctr">
              <a:spcBef>
                <a:spcPts val="0"/>
              </a:spcBef>
              <a:spcAft>
                <a:spcPts val="0"/>
              </a:spcAft>
              <a:buClr>
                <a:schemeClr val="hlink"/>
              </a:buClr>
              <a:buSzPts val="5200"/>
              <a:buNone/>
              <a:defRPr sz="5200">
                <a:solidFill>
                  <a:schemeClr val="hlink"/>
                </a:solidFill>
              </a:defRPr>
            </a:lvl6pPr>
            <a:lvl7pPr lvl="6" algn="ctr">
              <a:spcBef>
                <a:spcPts val="0"/>
              </a:spcBef>
              <a:spcAft>
                <a:spcPts val="0"/>
              </a:spcAft>
              <a:buClr>
                <a:schemeClr val="hlink"/>
              </a:buClr>
              <a:buSzPts val="5200"/>
              <a:buNone/>
              <a:defRPr sz="5200">
                <a:solidFill>
                  <a:schemeClr val="hlink"/>
                </a:solidFill>
              </a:defRPr>
            </a:lvl7pPr>
            <a:lvl8pPr lvl="7" algn="ctr">
              <a:spcBef>
                <a:spcPts val="0"/>
              </a:spcBef>
              <a:spcAft>
                <a:spcPts val="0"/>
              </a:spcAft>
              <a:buClr>
                <a:schemeClr val="hlink"/>
              </a:buClr>
              <a:buSzPts val="5200"/>
              <a:buNone/>
              <a:defRPr sz="5200">
                <a:solidFill>
                  <a:schemeClr val="hlink"/>
                </a:solidFill>
              </a:defRPr>
            </a:lvl8pPr>
            <a:lvl9pPr lvl="8" algn="ctr">
              <a:spcBef>
                <a:spcPts val="0"/>
              </a:spcBef>
              <a:spcAft>
                <a:spcPts val="0"/>
              </a:spcAft>
              <a:buClr>
                <a:schemeClr val="hlink"/>
              </a:buClr>
              <a:buSzPts val="5200"/>
              <a:buNone/>
              <a:defRPr sz="5200">
                <a:solidFill>
                  <a:schemeClr val="hlink"/>
                </a:solidFill>
              </a:defRPr>
            </a:lvl9pPr>
          </a:lstStyle>
          <a:p/>
        </p:txBody>
      </p:sp>
      <p:sp>
        <p:nvSpPr>
          <p:cNvPr id="10" name="Google Shape;10;p2"/>
          <p:cNvSpPr txBox="1"/>
          <p:nvPr>
            <p:ph idx="1" type="subTitle"/>
          </p:nvPr>
        </p:nvSpPr>
        <p:spPr>
          <a:xfrm>
            <a:off x="5238550" y="3672703"/>
            <a:ext cx="2347200" cy="714300"/>
          </a:xfrm>
          <a:prstGeom prst="rect">
            <a:avLst/>
          </a:prstGeom>
        </p:spPr>
        <p:txBody>
          <a:bodyPr anchorCtr="0" anchor="t" bIns="91425" lIns="91425" spcFirstLastPara="1" rIns="91425" wrap="square" tIns="91425">
            <a:noAutofit/>
          </a:bodyPr>
          <a:lstStyle>
            <a:lvl1pPr lvl="0" algn="ctr">
              <a:spcBef>
                <a:spcPts val="0"/>
              </a:spcBef>
              <a:spcAft>
                <a:spcPts val="0"/>
              </a:spcAft>
              <a:buSzPts val="1400"/>
              <a:buNone/>
              <a:defRPr sz="1600">
                <a:solidFill>
                  <a:schemeClr val="dk1"/>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grpSp>
        <p:nvGrpSpPr>
          <p:cNvPr id="11" name="Google Shape;11;p2"/>
          <p:cNvGrpSpPr/>
          <p:nvPr/>
        </p:nvGrpSpPr>
        <p:grpSpPr>
          <a:xfrm flipH="1" rot="1081970">
            <a:off x="-76325" y="-234353"/>
            <a:ext cx="1221958" cy="2084859"/>
            <a:chOff x="971119" y="3290570"/>
            <a:chExt cx="612189" cy="1044510"/>
          </a:xfrm>
        </p:grpSpPr>
        <p:sp>
          <p:nvSpPr>
            <p:cNvPr id="12" name="Google Shape;12;p2"/>
            <p:cNvSpPr/>
            <p:nvPr/>
          </p:nvSpPr>
          <p:spPr>
            <a:xfrm>
              <a:off x="1259586" y="3938904"/>
              <a:ext cx="75691" cy="126428"/>
            </a:xfrm>
            <a:custGeom>
              <a:rect b="b" l="l" r="r" t="t"/>
              <a:pathLst>
                <a:path extrusionOk="0" h="126428" w="75691">
                  <a:moveTo>
                    <a:pt x="0" y="0"/>
                  </a:moveTo>
                  <a:lnTo>
                    <a:pt x="75692" y="0"/>
                  </a:lnTo>
                  <a:lnTo>
                    <a:pt x="75692" y="126428"/>
                  </a:lnTo>
                  <a:lnTo>
                    <a:pt x="0" y="126428"/>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3" name="Google Shape;13;p2"/>
            <p:cNvSpPr/>
            <p:nvPr/>
          </p:nvSpPr>
          <p:spPr>
            <a:xfrm>
              <a:off x="1259522" y="3940492"/>
              <a:ext cx="75755" cy="24638"/>
            </a:xfrm>
            <a:custGeom>
              <a:rect b="b" l="l" r="r" t="t"/>
              <a:pathLst>
                <a:path extrusionOk="0" h="24638" w="75755">
                  <a:moveTo>
                    <a:pt x="75755" y="889"/>
                  </a:moveTo>
                  <a:cubicBezTo>
                    <a:pt x="62103" y="2413"/>
                    <a:pt x="48260" y="3048"/>
                    <a:pt x="34290" y="2730"/>
                  </a:cubicBezTo>
                  <a:cubicBezTo>
                    <a:pt x="22733" y="2477"/>
                    <a:pt x="11303" y="1524"/>
                    <a:pt x="0" y="0"/>
                  </a:cubicBezTo>
                  <a:lnTo>
                    <a:pt x="0" y="22035"/>
                  </a:lnTo>
                  <a:cubicBezTo>
                    <a:pt x="11113" y="23432"/>
                    <a:pt x="22415" y="24257"/>
                    <a:pt x="33782" y="24574"/>
                  </a:cubicBezTo>
                  <a:cubicBezTo>
                    <a:pt x="36385" y="24638"/>
                    <a:pt x="39052" y="24638"/>
                    <a:pt x="41656" y="24638"/>
                  </a:cubicBezTo>
                  <a:cubicBezTo>
                    <a:pt x="53149" y="24638"/>
                    <a:pt x="64516" y="24003"/>
                    <a:pt x="75755" y="22860"/>
                  </a:cubicBezTo>
                  <a:lnTo>
                    <a:pt x="75755" y="88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4" name="Google Shape;14;p2"/>
            <p:cNvSpPr/>
            <p:nvPr/>
          </p:nvSpPr>
          <p:spPr>
            <a:xfrm>
              <a:off x="1259586" y="4034154"/>
              <a:ext cx="75691" cy="31241"/>
            </a:xfrm>
            <a:custGeom>
              <a:rect b="b" l="l" r="r" t="t"/>
              <a:pathLst>
                <a:path extrusionOk="0" h="31241" w="75691">
                  <a:moveTo>
                    <a:pt x="75692" y="31242"/>
                  </a:moveTo>
                  <a:lnTo>
                    <a:pt x="0" y="31242"/>
                  </a:lnTo>
                  <a:lnTo>
                    <a:pt x="0" y="0"/>
                  </a:lnTo>
                  <a:lnTo>
                    <a:pt x="75692" y="1530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5" name="Google Shape;15;p2"/>
            <p:cNvSpPr/>
            <p:nvPr/>
          </p:nvSpPr>
          <p:spPr>
            <a:xfrm>
              <a:off x="1200150" y="4065396"/>
              <a:ext cx="194627" cy="117665"/>
            </a:xfrm>
            <a:custGeom>
              <a:rect b="b" l="l" r="r" t="t"/>
              <a:pathLst>
                <a:path extrusionOk="0" h="117665" w="194627">
                  <a:moveTo>
                    <a:pt x="142748" y="0"/>
                  </a:moveTo>
                  <a:lnTo>
                    <a:pt x="51879" y="0"/>
                  </a:lnTo>
                  <a:cubicBezTo>
                    <a:pt x="38354" y="0"/>
                    <a:pt x="26543" y="9271"/>
                    <a:pt x="23304" y="22416"/>
                  </a:cubicBezTo>
                  <a:lnTo>
                    <a:pt x="0" y="117666"/>
                  </a:lnTo>
                  <a:lnTo>
                    <a:pt x="194627" y="117666"/>
                  </a:lnTo>
                  <a:lnTo>
                    <a:pt x="171323" y="22416"/>
                  </a:lnTo>
                  <a:cubicBezTo>
                    <a:pt x="168085" y="9208"/>
                    <a:pt x="156274" y="0"/>
                    <a:pt x="142748"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6" name="Google Shape;16;p2"/>
            <p:cNvSpPr/>
            <p:nvPr/>
          </p:nvSpPr>
          <p:spPr>
            <a:xfrm>
              <a:off x="1107821" y="4182998"/>
              <a:ext cx="379348" cy="152082"/>
            </a:xfrm>
            <a:custGeom>
              <a:rect b="b" l="l" r="r" t="t"/>
              <a:pathLst>
                <a:path extrusionOk="0" h="152082" w="379348">
                  <a:moveTo>
                    <a:pt x="298767" y="0"/>
                  </a:moveTo>
                  <a:lnTo>
                    <a:pt x="80518" y="0"/>
                  </a:lnTo>
                  <a:cubicBezTo>
                    <a:pt x="61277" y="0"/>
                    <a:pt x="44259" y="12446"/>
                    <a:pt x="38481" y="30798"/>
                  </a:cubicBezTo>
                  <a:lnTo>
                    <a:pt x="0" y="152083"/>
                  </a:lnTo>
                  <a:lnTo>
                    <a:pt x="379349" y="152083"/>
                  </a:lnTo>
                  <a:lnTo>
                    <a:pt x="340868" y="30798"/>
                  </a:lnTo>
                  <a:cubicBezTo>
                    <a:pt x="334963" y="12446"/>
                    <a:pt x="317944" y="0"/>
                    <a:pt x="298767"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7" name="Google Shape;17;p2"/>
            <p:cNvSpPr/>
            <p:nvPr/>
          </p:nvSpPr>
          <p:spPr>
            <a:xfrm>
              <a:off x="1200150" y="4152138"/>
              <a:ext cx="194627" cy="30860"/>
            </a:xfrm>
            <a:custGeom>
              <a:rect b="b" l="l" r="r" t="t"/>
              <a:pathLst>
                <a:path extrusionOk="0" h="30860" w="194627">
                  <a:moveTo>
                    <a:pt x="0" y="30861"/>
                  </a:moveTo>
                  <a:lnTo>
                    <a:pt x="194627" y="30861"/>
                  </a:lnTo>
                  <a:lnTo>
                    <a:pt x="191770" y="19240"/>
                  </a:lnTo>
                  <a:lnTo>
                    <a:pt x="755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18" name="Google Shape;18;p2"/>
            <p:cNvGrpSpPr/>
            <p:nvPr/>
          </p:nvGrpSpPr>
          <p:grpSpPr>
            <a:xfrm>
              <a:off x="971119" y="3290570"/>
              <a:ext cx="612189" cy="657478"/>
              <a:chOff x="971119" y="3290570"/>
              <a:chExt cx="612189" cy="657478"/>
            </a:xfrm>
          </p:grpSpPr>
          <p:sp>
            <p:nvSpPr>
              <p:cNvPr id="19" name="Google Shape;19;p2"/>
              <p:cNvSpPr/>
              <p:nvPr/>
            </p:nvSpPr>
            <p:spPr>
              <a:xfrm rot="-1193110">
                <a:off x="1296820" y="3298958"/>
                <a:ext cx="6728" cy="633672"/>
              </a:xfrm>
              <a:custGeom>
                <a:rect b="b" l="l" r="r" t="t"/>
                <a:pathLst>
                  <a:path extrusionOk="0" h="633926" w="6731">
                    <a:moveTo>
                      <a:pt x="0" y="0"/>
                    </a:moveTo>
                    <a:lnTo>
                      <a:pt x="6731" y="0"/>
                    </a:lnTo>
                    <a:lnTo>
                      <a:pt x="6731" y="633927"/>
                    </a:lnTo>
                    <a:lnTo>
                      <a:pt x="0" y="633927"/>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20" name="Google Shape;20;p2"/>
              <p:cNvGrpSpPr/>
              <p:nvPr/>
            </p:nvGrpSpPr>
            <p:grpSpPr>
              <a:xfrm>
                <a:off x="1018666" y="3335654"/>
                <a:ext cx="564642" cy="564642"/>
                <a:chOff x="1018666" y="3335654"/>
                <a:chExt cx="564642" cy="564642"/>
              </a:xfrm>
            </p:grpSpPr>
            <p:sp>
              <p:nvSpPr>
                <p:cNvPr id="21" name="Google Shape;21;p2"/>
                <p:cNvSpPr/>
                <p:nvPr/>
              </p:nvSpPr>
              <p:spPr>
                <a:xfrm>
                  <a:off x="1018666" y="3335654"/>
                  <a:ext cx="564642" cy="564642"/>
                </a:xfrm>
                <a:custGeom>
                  <a:rect b="b" l="l" r="r" t="t"/>
                  <a:pathLst>
                    <a:path extrusionOk="0" h="564642" w="564642">
                      <a:moveTo>
                        <a:pt x="564642" y="282321"/>
                      </a:moveTo>
                      <a:cubicBezTo>
                        <a:pt x="564642" y="438243"/>
                        <a:pt x="438243" y="564642"/>
                        <a:pt x="282321" y="564642"/>
                      </a:cubicBezTo>
                      <a:cubicBezTo>
                        <a:pt x="126399" y="564642"/>
                        <a:pt x="0" y="438243"/>
                        <a:pt x="0" y="282321"/>
                      </a:cubicBezTo>
                      <a:cubicBezTo>
                        <a:pt x="0" y="126400"/>
                        <a:pt x="126399" y="0"/>
                        <a:pt x="282321" y="0"/>
                      </a:cubicBezTo>
                      <a:cubicBezTo>
                        <a:pt x="438243" y="0"/>
                        <a:pt x="564642" y="126399"/>
                        <a:pt x="564642" y="2823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22" name="Google Shape;22;p2"/>
                <p:cNvGrpSpPr/>
                <p:nvPr/>
              </p:nvGrpSpPr>
              <p:grpSpPr>
                <a:xfrm>
                  <a:off x="1018954" y="3336099"/>
                  <a:ext cx="555718" cy="499427"/>
                  <a:chOff x="1018954" y="3336099"/>
                  <a:chExt cx="555718" cy="499427"/>
                </a:xfrm>
              </p:grpSpPr>
              <p:sp>
                <p:nvSpPr>
                  <p:cNvPr id="23" name="Google Shape;23;p2"/>
                  <p:cNvSpPr/>
                  <p:nvPr/>
                </p:nvSpPr>
                <p:spPr>
                  <a:xfrm>
                    <a:off x="1238377" y="3336099"/>
                    <a:ext cx="51815" cy="32847"/>
                  </a:xfrm>
                  <a:custGeom>
                    <a:rect b="b" l="l" r="r" t="t"/>
                    <a:pathLst>
                      <a:path extrusionOk="0" h="32847" w="51815">
                        <a:moveTo>
                          <a:pt x="8128" y="17653"/>
                        </a:moveTo>
                        <a:cubicBezTo>
                          <a:pt x="10541" y="22035"/>
                          <a:pt x="12446" y="26734"/>
                          <a:pt x="15430" y="30734"/>
                        </a:cubicBezTo>
                        <a:cubicBezTo>
                          <a:pt x="16002" y="31433"/>
                          <a:pt x="16574" y="32131"/>
                          <a:pt x="17399" y="32512"/>
                        </a:cubicBezTo>
                        <a:cubicBezTo>
                          <a:pt x="18351" y="32957"/>
                          <a:pt x="19494" y="32893"/>
                          <a:pt x="20510" y="32703"/>
                        </a:cubicBezTo>
                        <a:cubicBezTo>
                          <a:pt x="28194" y="31560"/>
                          <a:pt x="34925" y="26734"/>
                          <a:pt x="39878" y="20765"/>
                        </a:cubicBezTo>
                        <a:cubicBezTo>
                          <a:pt x="44894" y="14859"/>
                          <a:pt x="48387" y="7810"/>
                          <a:pt x="51816" y="889"/>
                        </a:cubicBezTo>
                        <a:cubicBezTo>
                          <a:pt x="49784" y="572"/>
                          <a:pt x="47815" y="317"/>
                          <a:pt x="45783" y="0"/>
                        </a:cubicBezTo>
                        <a:cubicBezTo>
                          <a:pt x="30416" y="889"/>
                          <a:pt x="15113" y="3048"/>
                          <a:pt x="0" y="6477"/>
                        </a:cubicBezTo>
                        <a:cubicBezTo>
                          <a:pt x="3175" y="9970"/>
                          <a:pt x="5905" y="13653"/>
                          <a:pt x="8128" y="1765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4" name="Google Shape;24;p2"/>
                  <p:cNvSpPr/>
                  <p:nvPr/>
                </p:nvSpPr>
                <p:spPr>
                  <a:xfrm>
                    <a:off x="1325635" y="3360737"/>
                    <a:ext cx="249037" cy="193496"/>
                  </a:xfrm>
                  <a:custGeom>
                    <a:rect b="b" l="l" r="r" t="t"/>
                    <a:pathLst>
                      <a:path extrusionOk="0" h="193496" w="249037">
                        <a:moveTo>
                          <a:pt x="135754" y="24828"/>
                        </a:moveTo>
                        <a:cubicBezTo>
                          <a:pt x="130166" y="26734"/>
                          <a:pt x="124832" y="29528"/>
                          <a:pt x="120133" y="33084"/>
                        </a:cubicBezTo>
                        <a:cubicBezTo>
                          <a:pt x="118482" y="34353"/>
                          <a:pt x="116640" y="35751"/>
                          <a:pt x="114545" y="35560"/>
                        </a:cubicBezTo>
                        <a:cubicBezTo>
                          <a:pt x="112005" y="35242"/>
                          <a:pt x="110481" y="32639"/>
                          <a:pt x="108322" y="31178"/>
                        </a:cubicBezTo>
                        <a:cubicBezTo>
                          <a:pt x="103686" y="28067"/>
                          <a:pt x="95812" y="30226"/>
                          <a:pt x="93272" y="25273"/>
                        </a:cubicBezTo>
                        <a:cubicBezTo>
                          <a:pt x="91939" y="22670"/>
                          <a:pt x="93082" y="19495"/>
                          <a:pt x="94288" y="16828"/>
                        </a:cubicBezTo>
                        <a:cubicBezTo>
                          <a:pt x="96257" y="12573"/>
                          <a:pt x="98479" y="8382"/>
                          <a:pt x="100892" y="4382"/>
                        </a:cubicBezTo>
                        <a:cubicBezTo>
                          <a:pt x="97781" y="2858"/>
                          <a:pt x="94669" y="1460"/>
                          <a:pt x="91558" y="0"/>
                        </a:cubicBezTo>
                        <a:cubicBezTo>
                          <a:pt x="89589" y="3683"/>
                          <a:pt x="87684" y="7429"/>
                          <a:pt x="85970" y="11240"/>
                        </a:cubicBezTo>
                        <a:cubicBezTo>
                          <a:pt x="83176" y="17463"/>
                          <a:pt x="80636" y="24003"/>
                          <a:pt x="75746" y="28766"/>
                        </a:cubicBezTo>
                        <a:cubicBezTo>
                          <a:pt x="72317" y="32131"/>
                          <a:pt x="67872" y="34353"/>
                          <a:pt x="64380" y="37655"/>
                        </a:cubicBezTo>
                        <a:cubicBezTo>
                          <a:pt x="60887" y="40958"/>
                          <a:pt x="58284" y="46038"/>
                          <a:pt x="60062" y="50546"/>
                        </a:cubicBezTo>
                        <a:cubicBezTo>
                          <a:pt x="60760" y="52388"/>
                          <a:pt x="62094" y="53911"/>
                          <a:pt x="63173" y="55563"/>
                        </a:cubicBezTo>
                        <a:cubicBezTo>
                          <a:pt x="64189" y="57277"/>
                          <a:pt x="64888" y="59372"/>
                          <a:pt x="64126" y="61151"/>
                        </a:cubicBezTo>
                        <a:cubicBezTo>
                          <a:pt x="63364" y="62992"/>
                          <a:pt x="58220" y="65341"/>
                          <a:pt x="57585" y="63500"/>
                        </a:cubicBezTo>
                        <a:cubicBezTo>
                          <a:pt x="56188" y="59436"/>
                          <a:pt x="51045" y="57912"/>
                          <a:pt x="46790" y="58547"/>
                        </a:cubicBezTo>
                        <a:cubicBezTo>
                          <a:pt x="42536" y="59182"/>
                          <a:pt x="38599" y="61278"/>
                          <a:pt x="34344" y="61976"/>
                        </a:cubicBezTo>
                        <a:cubicBezTo>
                          <a:pt x="30090" y="62674"/>
                          <a:pt x="24882" y="61278"/>
                          <a:pt x="23422" y="57214"/>
                        </a:cubicBezTo>
                        <a:cubicBezTo>
                          <a:pt x="20565" y="68072"/>
                          <a:pt x="15866" y="78422"/>
                          <a:pt x="9452" y="87566"/>
                        </a:cubicBezTo>
                        <a:cubicBezTo>
                          <a:pt x="4880" y="94171"/>
                          <a:pt x="-898" y="101219"/>
                          <a:pt x="118" y="109220"/>
                        </a:cubicBezTo>
                        <a:cubicBezTo>
                          <a:pt x="943" y="115634"/>
                          <a:pt x="6087" y="121031"/>
                          <a:pt x="6277" y="127508"/>
                        </a:cubicBezTo>
                        <a:cubicBezTo>
                          <a:pt x="6468" y="133541"/>
                          <a:pt x="2340" y="139383"/>
                          <a:pt x="3610" y="145288"/>
                        </a:cubicBezTo>
                        <a:cubicBezTo>
                          <a:pt x="4372" y="148844"/>
                          <a:pt x="7039" y="151828"/>
                          <a:pt x="7293" y="155448"/>
                        </a:cubicBezTo>
                        <a:cubicBezTo>
                          <a:pt x="7357" y="156845"/>
                          <a:pt x="7103" y="158242"/>
                          <a:pt x="7547" y="159512"/>
                        </a:cubicBezTo>
                        <a:cubicBezTo>
                          <a:pt x="7865" y="160401"/>
                          <a:pt x="8436" y="161099"/>
                          <a:pt x="9071" y="161798"/>
                        </a:cubicBezTo>
                        <a:cubicBezTo>
                          <a:pt x="20057" y="173672"/>
                          <a:pt x="42091" y="171767"/>
                          <a:pt x="50791" y="185484"/>
                        </a:cubicBezTo>
                        <a:cubicBezTo>
                          <a:pt x="58284" y="182943"/>
                          <a:pt x="66602" y="179641"/>
                          <a:pt x="69587" y="172339"/>
                        </a:cubicBezTo>
                        <a:cubicBezTo>
                          <a:pt x="70158" y="170878"/>
                          <a:pt x="70539" y="169228"/>
                          <a:pt x="71746" y="168148"/>
                        </a:cubicBezTo>
                        <a:cubicBezTo>
                          <a:pt x="74032" y="166116"/>
                          <a:pt x="77715" y="167322"/>
                          <a:pt x="80509" y="166116"/>
                        </a:cubicBezTo>
                        <a:cubicBezTo>
                          <a:pt x="86668" y="163449"/>
                          <a:pt x="83874" y="151955"/>
                          <a:pt x="90097" y="149416"/>
                        </a:cubicBezTo>
                        <a:cubicBezTo>
                          <a:pt x="91177" y="148971"/>
                          <a:pt x="92383" y="148908"/>
                          <a:pt x="93463" y="148463"/>
                        </a:cubicBezTo>
                        <a:cubicBezTo>
                          <a:pt x="96066" y="147447"/>
                          <a:pt x="97527" y="144653"/>
                          <a:pt x="99114" y="142367"/>
                        </a:cubicBezTo>
                        <a:cubicBezTo>
                          <a:pt x="101337" y="139128"/>
                          <a:pt x="104194" y="136144"/>
                          <a:pt x="107623" y="134239"/>
                        </a:cubicBezTo>
                        <a:cubicBezTo>
                          <a:pt x="107941" y="132969"/>
                          <a:pt x="108195" y="131635"/>
                          <a:pt x="108512" y="130366"/>
                        </a:cubicBezTo>
                        <a:cubicBezTo>
                          <a:pt x="111306" y="128334"/>
                          <a:pt x="115624" y="128905"/>
                          <a:pt x="117720" y="131572"/>
                        </a:cubicBezTo>
                        <a:cubicBezTo>
                          <a:pt x="119434" y="133667"/>
                          <a:pt x="120069" y="137033"/>
                          <a:pt x="122609" y="137922"/>
                        </a:cubicBezTo>
                        <a:cubicBezTo>
                          <a:pt x="123943" y="138366"/>
                          <a:pt x="125403" y="138049"/>
                          <a:pt x="126864" y="137795"/>
                        </a:cubicBezTo>
                        <a:cubicBezTo>
                          <a:pt x="135500" y="136271"/>
                          <a:pt x="144834" y="140462"/>
                          <a:pt x="149470" y="147828"/>
                        </a:cubicBezTo>
                        <a:cubicBezTo>
                          <a:pt x="150359" y="149225"/>
                          <a:pt x="151121" y="150813"/>
                          <a:pt x="152518" y="151828"/>
                        </a:cubicBezTo>
                        <a:cubicBezTo>
                          <a:pt x="153915" y="152908"/>
                          <a:pt x="155756" y="153162"/>
                          <a:pt x="157471" y="153607"/>
                        </a:cubicBezTo>
                        <a:cubicBezTo>
                          <a:pt x="162995" y="155003"/>
                          <a:pt x="168012" y="158242"/>
                          <a:pt x="171568" y="162687"/>
                        </a:cubicBezTo>
                        <a:cubicBezTo>
                          <a:pt x="174743" y="166624"/>
                          <a:pt x="176775" y="171514"/>
                          <a:pt x="180648" y="174816"/>
                        </a:cubicBezTo>
                        <a:cubicBezTo>
                          <a:pt x="187316" y="180530"/>
                          <a:pt x="197285" y="179832"/>
                          <a:pt x="205477" y="183007"/>
                        </a:cubicBezTo>
                        <a:cubicBezTo>
                          <a:pt x="210430" y="184912"/>
                          <a:pt x="214684" y="188151"/>
                          <a:pt x="219383" y="190564"/>
                        </a:cubicBezTo>
                        <a:cubicBezTo>
                          <a:pt x="224082" y="192977"/>
                          <a:pt x="229670" y="194501"/>
                          <a:pt x="234623" y="192722"/>
                        </a:cubicBezTo>
                        <a:cubicBezTo>
                          <a:pt x="237100" y="191834"/>
                          <a:pt x="239259" y="190119"/>
                          <a:pt x="241735" y="189230"/>
                        </a:cubicBezTo>
                        <a:cubicBezTo>
                          <a:pt x="244085" y="188404"/>
                          <a:pt x="246625" y="188341"/>
                          <a:pt x="249038" y="187833"/>
                        </a:cubicBezTo>
                        <a:cubicBezTo>
                          <a:pt x="237481" y="142240"/>
                          <a:pt x="214430" y="98933"/>
                          <a:pt x="179632" y="62484"/>
                        </a:cubicBezTo>
                        <a:cubicBezTo>
                          <a:pt x="166043" y="48070"/>
                          <a:pt x="151311" y="35560"/>
                          <a:pt x="135754" y="2482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5" name="Google Shape;25;p2"/>
                  <p:cNvSpPr/>
                  <p:nvPr/>
                </p:nvSpPr>
                <p:spPr>
                  <a:xfrm>
                    <a:off x="1018954" y="3497897"/>
                    <a:ext cx="441863" cy="337629"/>
                  </a:xfrm>
                  <a:custGeom>
                    <a:rect b="b" l="l" r="r" t="t"/>
                    <a:pathLst>
                      <a:path extrusionOk="0" h="337629" w="441863">
                        <a:moveTo>
                          <a:pt x="395254" y="220790"/>
                        </a:moveTo>
                        <a:cubicBezTo>
                          <a:pt x="394238" y="219202"/>
                          <a:pt x="392587" y="218123"/>
                          <a:pt x="391127" y="216980"/>
                        </a:cubicBezTo>
                        <a:cubicBezTo>
                          <a:pt x="385221" y="212217"/>
                          <a:pt x="381792" y="204534"/>
                          <a:pt x="382237" y="196977"/>
                        </a:cubicBezTo>
                        <a:cubicBezTo>
                          <a:pt x="382745" y="188214"/>
                          <a:pt x="388079" y="179388"/>
                          <a:pt x="385285" y="171069"/>
                        </a:cubicBezTo>
                        <a:cubicBezTo>
                          <a:pt x="381284" y="159068"/>
                          <a:pt x="362488" y="154178"/>
                          <a:pt x="363314" y="141542"/>
                        </a:cubicBezTo>
                        <a:cubicBezTo>
                          <a:pt x="363441" y="139573"/>
                          <a:pt x="364076" y="137668"/>
                          <a:pt x="363822" y="135763"/>
                        </a:cubicBezTo>
                        <a:cubicBezTo>
                          <a:pt x="363187" y="130810"/>
                          <a:pt x="356837" y="128524"/>
                          <a:pt x="351947" y="129731"/>
                        </a:cubicBezTo>
                        <a:cubicBezTo>
                          <a:pt x="347058" y="130937"/>
                          <a:pt x="343121" y="134366"/>
                          <a:pt x="338612" y="136652"/>
                        </a:cubicBezTo>
                        <a:cubicBezTo>
                          <a:pt x="335437" y="138240"/>
                          <a:pt x="331818" y="139446"/>
                          <a:pt x="329786" y="142367"/>
                        </a:cubicBezTo>
                        <a:cubicBezTo>
                          <a:pt x="328579" y="144018"/>
                          <a:pt x="328071" y="146177"/>
                          <a:pt x="326738" y="147701"/>
                        </a:cubicBezTo>
                        <a:cubicBezTo>
                          <a:pt x="322737" y="152527"/>
                          <a:pt x="314482" y="149797"/>
                          <a:pt x="309148" y="153035"/>
                        </a:cubicBezTo>
                        <a:cubicBezTo>
                          <a:pt x="306799" y="154432"/>
                          <a:pt x="304957" y="156972"/>
                          <a:pt x="302227" y="157163"/>
                        </a:cubicBezTo>
                        <a:cubicBezTo>
                          <a:pt x="299115" y="157353"/>
                          <a:pt x="296766" y="154432"/>
                          <a:pt x="293845" y="153480"/>
                        </a:cubicBezTo>
                        <a:cubicBezTo>
                          <a:pt x="284066" y="150432"/>
                          <a:pt x="278668" y="167831"/>
                          <a:pt x="268508" y="166370"/>
                        </a:cubicBezTo>
                        <a:cubicBezTo>
                          <a:pt x="264127" y="165735"/>
                          <a:pt x="259682" y="165100"/>
                          <a:pt x="255300" y="165672"/>
                        </a:cubicBezTo>
                        <a:cubicBezTo>
                          <a:pt x="250919" y="166243"/>
                          <a:pt x="246537" y="168148"/>
                          <a:pt x="243934" y="171768"/>
                        </a:cubicBezTo>
                        <a:cubicBezTo>
                          <a:pt x="242854" y="173228"/>
                          <a:pt x="242092" y="174943"/>
                          <a:pt x="241203" y="176593"/>
                        </a:cubicBezTo>
                        <a:cubicBezTo>
                          <a:pt x="238219" y="181737"/>
                          <a:pt x="233012" y="185484"/>
                          <a:pt x="227233" y="186754"/>
                        </a:cubicBezTo>
                        <a:cubicBezTo>
                          <a:pt x="226027" y="187008"/>
                          <a:pt x="224757" y="187198"/>
                          <a:pt x="223741" y="187897"/>
                        </a:cubicBezTo>
                        <a:cubicBezTo>
                          <a:pt x="222534" y="188722"/>
                          <a:pt x="221836" y="190056"/>
                          <a:pt x="221391" y="191453"/>
                        </a:cubicBezTo>
                        <a:cubicBezTo>
                          <a:pt x="219169" y="197612"/>
                          <a:pt x="220502" y="205423"/>
                          <a:pt x="223741" y="211074"/>
                        </a:cubicBezTo>
                        <a:cubicBezTo>
                          <a:pt x="218915" y="210630"/>
                          <a:pt x="213962" y="212344"/>
                          <a:pt x="210469" y="215710"/>
                        </a:cubicBezTo>
                        <a:cubicBezTo>
                          <a:pt x="208501" y="217551"/>
                          <a:pt x="206977" y="219964"/>
                          <a:pt x="204564" y="221171"/>
                        </a:cubicBezTo>
                        <a:cubicBezTo>
                          <a:pt x="200055" y="223393"/>
                          <a:pt x="194785" y="220599"/>
                          <a:pt x="190530" y="217868"/>
                        </a:cubicBezTo>
                        <a:cubicBezTo>
                          <a:pt x="189197" y="217043"/>
                          <a:pt x="187609" y="216154"/>
                          <a:pt x="186149" y="216662"/>
                        </a:cubicBezTo>
                        <a:cubicBezTo>
                          <a:pt x="185006" y="217043"/>
                          <a:pt x="184307" y="218123"/>
                          <a:pt x="183609" y="219075"/>
                        </a:cubicBezTo>
                        <a:cubicBezTo>
                          <a:pt x="181640" y="221806"/>
                          <a:pt x="178338" y="224409"/>
                          <a:pt x="175227" y="223139"/>
                        </a:cubicBezTo>
                        <a:cubicBezTo>
                          <a:pt x="170655" y="221298"/>
                          <a:pt x="172179" y="214186"/>
                          <a:pt x="169448" y="210058"/>
                        </a:cubicBezTo>
                        <a:cubicBezTo>
                          <a:pt x="167035" y="212408"/>
                          <a:pt x="164559" y="215011"/>
                          <a:pt x="163860" y="218249"/>
                        </a:cubicBezTo>
                        <a:cubicBezTo>
                          <a:pt x="163416" y="220218"/>
                          <a:pt x="163670" y="222187"/>
                          <a:pt x="163606" y="224155"/>
                        </a:cubicBezTo>
                        <a:cubicBezTo>
                          <a:pt x="163352" y="232728"/>
                          <a:pt x="154907" y="240983"/>
                          <a:pt x="146588" y="238697"/>
                        </a:cubicBezTo>
                        <a:cubicBezTo>
                          <a:pt x="141127" y="237173"/>
                          <a:pt x="137571" y="232029"/>
                          <a:pt x="134206" y="227521"/>
                        </a:cubicBezTo>
                        <a:cubicBezTo>
                          <a:pt x="131094" y="223330"/>
                          <a:pt x="127665" y="219139"/>
                          <a:pt x="126586" y="213995"/>
                        </a:cubicBezTo>
                        <a:cubicBezTo>
                          <a:pt x="125570" y="208915"/>
                          <a:pt x="127602" y="202311"/>
                          <a:pt x="132682" y="201168"/>
                        </a:cubicBezTo>
                        <a:cubicBezTo>
                          <a:pt x="134650" y="198057"/>
                          <a:pt x="137635" y="195580"/>
                          <a:pt x="141064" y="194247"/>
                        </a:cubicBezTo>
                        <a:cubicBezTo>
                          <a:pt x="137889" y="191326"/>
                          <a:pt x="138905" y="185674"/>
                          <a:pt x="142143" y="182880"/>
                        </a:cubicBezTo>
                        <a:cubicBezTo>
                          <a:pt x="145445" y="180086"/>
                          <a:pt x="150144" y="179642"/>
                          <a:pt x="154399" y="180213"/>
                        </a:cubicBezTo>
                        <a:cubicBezTo>
                          <a:pt x="159225" y="180848"/>
                          <a:pt x="163924" y="182626"/>
                          <a:pt x="167988" y="185420"/>
                        </a:cubicBezTo>
                        <a:cubicBezTo>
                          <a:pt x="169766" y="186627"/>
                          <a:pt x="172369" y="187897"/>
                          <a:pt x="173703" y="186246"/>
                        </a:cubicBezTo>
                        <a:cubicBezTo>
                          <a:pt x="174655" y="184976"/>
                          <a:pt x="173830" y="183134"/>
                          <a:pt x="172941" y="181864"/>
                        </a:cubicBezTo>
                        <a:cubicBezTo>
                          <a:pt x="170147" y="177927"/>
                          <a:pt x="166337" y="174752"/>
                          <a:pt x="162019" y="172593"/>
                        </a:cubicBezTo>
                        <a:cubicBezTo>
                          <a:pt x="159225" y="171196"/>
                          <a:pt x="156177" y="170180"/>
                          <a:pt x="154018" y="167894"/>
                        </a:cubicBezTo>
                        <a:cubicBezTo>
                          <a:pt x="148176" y="161608"/>
                          <a:pt x="153256" y="151257"/>
                          <a:pt x="151224" y="142939"/>
                        </a:cubicBezTo>
                        <a:cubicBezTo>
                          <a:pt x="150208" y="138938"/>
                          <a:pt x="147604" y="135509"/>
                          <a:pt x="145572" y="131953"/>
                        </a:cubicBezTo>
                        <a:cubicBezTo>
                          <a:pt x="143540" y="128334"/>
                          <a:pt x="142016" y="123952"/>
                          <a:pt x="143540" y="120142"/>
                        </a:cubicBezTo>
                        <a:cubicBezTo>
                          <a:pt x="144493" y="117793"/>
                          <a:pt x="146398" y="115951"/>
                          <a:pt x="147795" y="113856"/>
                        </a:cubicBezTo>
                        <a:cubicBezTo>
                          <a:pt x="149192" y="111760"/>
                          <a:pt x="150017" y="108839"/>
                          <a:pt x="148557" y="106743"/>
                        </a:cubicBezTo>
                        <a:cubicBezTo>
                          <a:pt x="147668" y="105474"/>
                          <a:pt x="146144" y="104775"/>
                          <a:pt x="144937" y="103759"/>
                        </a:cubicBezTo>
                        <a:cubicBezTo>
                          <a:pt x="142334" y="101473"/>
                          <a:pt x="141889" y="97409"/>
                          <a:pt x="143223" y="94234"/>
                        </a:cubicBezTo>
                        <a:cubicBezTo>
                          <a:pt x="144556" y="91059"/>
                          <a:pt x="147350" y="88710"/>
                          <a:pt x="150462" y="87186"/>
                        </a:cubicBezTo>
                        <a:cubicBezTo>
                          <a:pt x="152176" y="86297"/>
                          <a:pt x="154272" y="85408"/>
                          <a:pt x="154716" y="83503"/>
                        </a:cubicBezTo>
                        <a:cubicBezTo>
                          <a:pt x="154907" y="82550"/>
                          <a:pt x="154653" y="81534"/>
                          <a:pt x="154462" y="80582"/>
                        </a:cubicBezTo>
                        <a:cubicBezTo>
                          <a:pt x="153510" y="75946"/>
                          <a:pt x="154526" y="71311"/>
                          <a:pt x="157066" y="67374"/>
                        </a:cubicBezTo>
                        <a:cubicBezTo>
                          <a:pt x="152430" y="66802"/>
                          <a:pt x="148938" y="72517"/>
                          <a:pt x="144302" y="72327"/>
                        </a:cubicBezTo>
                        <a:cubicBezTo>
                          <a:pt x="141572" y="72199"/>
                          <a:pt x="139413" y="70041"/>
                          <a:pt x="137508" y="68072"/>
                        </a:cubicBezTo>
                        <a:cubicBezTo>
                          <a:pt x="136555" y="72390"/>
                          <a:pt x="133761" y="76264"/>
                          <a:pt x="130015" y="78613"/>
                        </a:cubicBezTo>
                        <a:cubicBezTo>
                          <a:pt x="125443" y="71818"/>
                          <a:pt x="127729" y="61405"/>
                          <a:pt x="134714" y="57150"/>
                        </a:cubicBezTo>
                        <a:cubicBezTo>
                          <a:pt x="135857" y="56452"/>
                          <a:pt x="137127" y="55880"/>
                          <a:pt x="137889" y="54801"/>
                        </a:cubicBezTo>
                        <a:cubicBezTo>
                          <a:pt x="139984" y="51880"/>
                          <a:pt x="137190" y="47562"/>
                          <a:pt x="138524" y="44260"/>
                        </a:cubicBezTo>
                        <a:cubicBezTo>
                          <a:pt x="139984" y="40449"/>
                          <a:pt x="145953" y="40577"/>
                          <a:pt x="148747" y="43498"/>
                        </a:cubicBezTo>
                        <a:cubicBezTo>
                          <a:pt x="151541" y="46482"/>
                          <a:pt x="152049" y="50864"/>
                          <a:pt x="152367" y="54928"/>
                        </a:cubicBezTo>
                        <a:cubicBezTo>
                          <a:pt x="156431" y="51499"/>
                          <a:pt x="161638" y="49467"/>
                          <a:pt x="166908" y="49213"/>
                        </a:cubicBezTo>
                        <a:cubicBezTo>
                          <a:pt x="164051" y="44641"/>
                          <a:pt x="159161" y="41783"/>
                          <a:pt x="154462" y="39116"/>
                        </a:cubicBezTo>
                        <a:cubicBezTo>
                          <a:pt x="153192" y="38418"/>
                          <a:pt x="151986" y="37719"/>
                          <a:pt x="150716" y="37021"/>
                        </a:cubicBezTo>
                        <a:cubicBezTo>
                          <a:pt x="148303" y="35687"/>
                          <a:pt x="145953" y="34290"/>
                          <a:pt x="143477" y="33084"/>
                        </a:cubicBezTo>
                        <a:cubicBezTo>
                          <a:pt x="138143" y="30417"/>
                          <a:pt x="132301" y="28194"/>
                          <a:pt x="126332" y="28893"/>
                        </a:cubicBezTo>
                        <a:cubicBezTo>
                          <a:pt x="123855" y="29147"/>
                          <a:pt x="121442" y="29909"/>
                          <a:pt x="118966" y="29845"/>
                        </a:cubicBezTo>
                        <a:cubicBezTo>
                          <a:pt x="116489" y="29782"/>
                          <a:pt x="113822" y="28639"/>
                          <a:pt x="112933" y="26353"/>
                        </a:cubicBezTo>
                        <a:cubicBezTo>
                          <a:pt x="112425" y="25083"/>
                          <a:pt x="112489" y="23559"/>
                          <a:pt x="111473" y="22670"/>
                        </a:cubicBezTo>
                        <a:cubicBezTo>
                          <a:pt x="110838" y="22162"/>
                          <a:pt x="110012" y="22035"/>
                          <a:pt x="109187" y="21971"/>
                        </a:cubicBezTo>
                        <a:cubicBezTo>
                          <a:pt x="104805" y="21717"/>
                          <a:pt x="100360" y="22543"/>
                          <a:pt x="96360" y="24384"/>
                        </a:cubicBezTo>
                        <a:cubicBezTo>
                          <a:pt x="99471" y="25464"/>
                          <a:pt x="102202" y="28321"/>
                          <a:pt x="102265" y="31623"/>
                        </a:cubicBezTo>
                        <a:cubicBezTo>
                          <a:pt x="102329" y="34925"/>
                          <a:pt x="99090" y="38164"/>
                          <a:pt x="95915" y="37402"/>
                        </a:cubicBezTo>
                        <a:cubicBezTo>
                          <a:pt x="90645" y="36132"/>
                          <a:pt x="90454" y="27178"/>
                          <a:pt x="85184" y="26035"/>
                        </a:cubicBezTo>
                        <a:cubicBezTo>
                          <a:pt x="82771" y="25527"/>
                          <a:pt x="80485" y="26924"/>
                          <a:pt x="78389" y="28258"/>
                        </a:cubicBezTo>
                        <a:cubicBezTo>
                          <a:pt x="75532" y="30163"/>
                          <a:pt x="72738" y="32004"/>
                          <a:pt x="69880" y="33909"/>
                        </a:cubicBezTo>
                        <a:cubicBezTo>
                          <a:pt x="66896" y="35878"/>
                          <a:pt x="63594" y="38608"/>
                          <a:pt x="64038" y="42164"/>
                        </a:cubicBezTo>
                        <a:cubicBezTo>
                          <a:pt x="64546" y="45847"/>
                          <a:pt x="68864" y="47625"/>
                          <a:pt x="72547" y="48133"/>
                        </a:cubicBezTo>
                        <a:cubicBezTo>
                          <a:pt x="76230" y="48705"/>
                          <a:pt x="80485" y="49022"/>
                          <a:pt x="82707" y="52007"/>
                        </a:cubicBezTo>
                        <a:cubicBezTo>
                          <a:pt x="85501" y="55880"/>
                          <a:pt x="83088" y="61151"/>
                          <a:pt x="82453" y="65849"/>
                        </a:cubicBezTo>
                        <a:cubicBezTo>
                          <a:pt x="81882" y="69850"/>
                          <a:pt x="82707" y="73978"/>
                          <a:pt x="84739" y="77470"/>
                        </a:cubicBezTo>
                        <a:cubicBezTo>
                          <a:pt x="85247" y="78296"/>
                          <a:pt x="85819" y="79185"/>
                          <a:pt x="85819" y="80137"/>
                        </a:cubicBezTo>
                        <a:cubicBezTo>
                          <a:pt x="85819" y="81661"/>
                          <a:pt x="84485" y="82741"/>
                          <a:pt x="83279" y="83630"/>
                        </a:cubicBezTo>
                        <a:cubicBezTo>
                          <a:pt x="79723" y="86233"/>
                          <a:pt x="76230" y="88900"/>
                          <a:pt x="72674" y="91504"/>
                        </a:cubicBezTo>
                        <a:cubicBezTo>
                          <a:pt x="69626" y="93790"/>
                          <a:pt x="66261" y="96139"/>
                          <a:pt x="62451" y="96330"/>
                        </a:cubicBezTo>
                        <a:cubicBezTo>
                          <a:pt x="58323" y="96520"/>
                          <a:pt x="54386" y="94107"/>
                          <a:pt x="50259" y="94488"/>
                        </a:cubicBezTo>
                        <a:cubicBezTo>
                          <a:pt x="48290" y="94615"/>
                          <a:pt x="46322" y="95441"/>
                          <a:pt x="44417" y="95123"/>
                        </a:cubicBezTo>
                        <a:cubicBezTo>
                          <a:pt x="40416" y="94552"/>
                          <a:pt x="38511" y="90043"/>
                          <a:pt x="37432" y="86170"/>
                        </a:cubicBezTo>
                        <a:cubicBezTo>
                          <a:pt x="34574" y="75946"/>
                          <a:pt x="32987" y="65342"/>
                          <a:pt x="32606" y="54737"/>
                        </a:cubicBezTo>
                        <a:cubicBezTo>
                          <a:pt x="32415" y="50038"/>
                          <a:pt x="35273" y="44768"/>
                          <a:pt x="38448" y="41339"/>
                        </a:cubicBezTo>
                        <a:cubicBezTo>
                          <a:pt x="40924" y="41021"/>
                          <a:pt x="47528" y="40196"/>
                          <a:pt x="47528" y="40196"/>
                        </a:cubicBezTo>
                        <a:cubicBezTo>
                          <a:pt x="47528" y="40196"/>
                          <a:pt x="51592" y="35624"/>
                          <a:pt x="48798" y="33465"/>
                        </a:cubicBezTo>
                        <a:cubicBezTo>
                          <a:pt x="46068" y="31306"/>
                          <a:pt x="41369" y="35052"/>
                          <a:pt x="34257" y="26099"/>
                        </a:cubicBezTo>
                        <a:cubicBezTo>
                          <a:pt x="27081" y="17145"/>
                          <a:pt x="34447" y="19114"/>
                          <a:pt x="35654" y="12446"/>
                        </a:cubicBezTo>
                        <a:cubicBezTo>
                          <a:pt x="36860" y="5842"/>
                          <a:pt x="33050" y="2540"/>
                          <a:pt x="29304" y="0"/>
                        </a:cubicBezTo>
                        <a:cubicBezTo>
                          <a:pt x="28288" y="445"/>
                          <a:pt x="27272" y="762"/>
                          <a:pt x="26256" y="1080"/>
                        </a:cubicBezTo>
                        <a:cubicBezTo>
                          <a:pt x="-9241" y="77470"/>
                          <a:pt x="-8860" y="166688"/>
                          <a:pt x="28097" y="243015"/>
                        </a:cubicBezTo>
                        <a:cubicBezTo>
                          <a:pt x="33876" y="244666"/>
                          <a:pt x="39146" y="247206"/>
                          <a:pt x="43083" y="251651"/>
                        </a:cubicBezTo>
                        <a:cubicBezTo>
                          <a:pt x="43972" y="252667"/>
                          <a:pt x="44861" y="253873"/>
                          <a:pt x="46131" y="254381"/>
                        </a:cubicBezTo>
                        <a:cubicBezTo>
                          <a:pt x="47020" y="254762"/>
                          <a:pt x="48036" y="254699"/>
                          <a:pt x="48989" y="254635"/>
                        </a:cubicBezTo>
                        <a:cubicBezTo>
                          <a:pt x="57053" y="254127"/>
                          <a:pt x="65245" y="252032"/>
                          <a:pt x="72992" y="254127"/>
                        </a:cubicBezTo>
                        <a:cubicBezTo>
                          <a:pt x="79342" y="255842"/>
                          <a:pt x="84612" y="260223"/>
                          <a:pt x="90518" y="263081"/>
                        </a:cubicBezTo>
                        <a:cubicBezTo>
                          <a:pt x="96423" y="265938"/>
                          <a:pt x="104170" y="267018"/>
                          <a:pt x="109060" y="262636"/>
                        </a:cubicBezTo>
                        <a:cubicBezTo>
                          <a:pt x="104170" y="260287"/>
                          <a:pt x="98646" y="259715"/>
                          <a:pt x="93375" y="258318"/>
                        </a:cubicBezTo>
                        <a:cubicBezTo>
                          <a:pt x="88105" y="256921"/>
                          <a:pt x="82707" y="254381"/>
                          <a:pt x="80104" y="249618"/>
                        </a:cubicBezTo>
                        <a:cubicBezTo>
                          <a:pt x="79596" y="248730"/>
                          <a:pt x="79215" y="247650"/>
                          <a:pt x="79532" y="246698"/>
                        </a:cubicBezTo>
                        <a:cubicBezTo>
                          <a:pt x="79786" y="245936"/>
                          <a:pt x="80421" y="245364"/>
                          <a:pt x="81056" y="244920"/>
                        </a:cubicBezTo>
                        <a:cubicBezTo>
                          <a:pt x="84231" y="242951"/>
                          <a:pt x="88359" y="243713"/>
                          <a:pt x="91851" y="245110"/>
                        </a:cubicBezTo>
                        <a:cubicBezTo>
                          <a:pt x="95344" y="246507"/>
                          <a:pt x="98646" y="248476"/>
                          <a:pt x="102392" y="248857"/>
                        </a:cubicBezTo>
                        <a:cubicBezTo>
                          <a:pt x="105123" y="249111"/>
                          <a:pt x="107980" y="248476"/>
                          <a:pt x="110647" y="249174"/>
                        </a:cubicBezTo>
                        <a:cubicBezTo>
                          <a:pt x="115791" y="250508"/>
                          <a:pt x="118839" y="256286"/>
                          <a:pt x="123982" y="257810"/>
                        </a:cubicBezTo>
                        <a:cubicBezTo>
                          <a:pt x="126776" y="258636"/>
                          <a:pt x="129697" y="258064"/>
                          <a:pt x="132555" y="257429"/>
                        </a:cubicBezTo>
                        <a:cubicBezTo>
                          <a:pt x="139032" y="255968"/>
                          <a:pt x="145699" y="254127"/>
                          <a:pt x="151986" y="252095"/>
                        </a:cubicBezTo>
                        <a:cubicBezTo>
                          <a:pt x="164559" y="239395"/>
                          <a:pt x="182212" y="231839"/>
                          <a:pt x="200055" y="231585"/>
                        </a:cubicBezTo>
                        <a:cubicBezTo>
                          <a:pt x="201516" y="231585"/>
                          <a:pt x="203040" y="231585"/>
                          <a:pt x="204310" y="230949"/>
                        </a:cubicBezTo>
                        <a:cubicBezTo>
                          <a:pt x="205453" y="230378"/>
                          <a:pt x="206278" y="229426"/>
                          <a:pt x="207104" y="228473"/>
                        </a:cubicBezTo>
                        <a:cubicBezTo>
                          <a:pt x="212184" y="222250"/>
                          <a:pt x="218407" y="214440"/>
                          <a:pt x="226281" y="216091"/>
                        </a:cubicBezTo>
                        <a:cubicBezTo>
                          <a:pt x="233583" y="217615"/>
                          <a:pt x="236504" y="226441"/>
                          <a:pt x="237457" y="233871"/>
                        </a:cubicBezTo>
                        <a:cubicBezTo>
                          <a:pt x="238409" y="241300"/>
                          <a:pt x="239425" y="249936"/>
                          <a:pt x="245775" y="253810"/>
                        </a:cubicBezTo>
                        <a:cubicBezTo>
                          <a:pt x="255046" y="259398"/>
                          <a:pt x="268381" y="250317"/>
                          <a:pt x="277462" y="256286"/>
                        </a:cubicBezTo>
                        <a:cubicBezTo>
                          <a:pt x="279938" y="257937"/>
                          <a:pt x="281843" y="260541"/>
                          <a:pt x="284637" y="261493"/>
                        </a:cubicBezTo>
                        <a:cubicBezTo>
                          <a:pt x="290860" y="263652"/>
                          <a:pt x="296194" y="256731"/>
                          <a:pt x="302354" y="254508"/>
                        </a:cubicBezTo>
                        <a:cubicBezTo>
                          <a:pt x="310291" y="251651"/>
                          <a:pt x="318673" y="256731"/>
                          <a:pt x="325595" y="261557"/>
                        </a:cubicBezTo>
                        <a:cubicBezTo>
                          <a:pt x="336072" y="268923"/>
                          <a:pt x="346550" y="276289"/>
                          <a:pt x="357027" y="283655"/>
                        </a:cubicBezTo>
                        <a:cubicBezTo>
                          <a:pt x="363758" y="288417"/>
                          <a:pt x="370616" y="293243"/>
                          <a:pt x="375633" y="299720"/>
                        </a:cubicBezTo>
                        <a:cubicBezTo>
                          <a:pt x="378935" y="303974"/>
                          <a:pt x="382046" y="309309"/>
                          <a:pt x="387317" y="310007"/>
                        </a:cubicBezTo>
                        <a:cubicBezTo>
                          <a:pt x="390746" y="310515"/>
                          <a:pt x="395000" y="309118"/>
                          <a:pt x="397096" y="311849"/>
                        </a:cubicBezTo>
                        <a:cubicBezTo>
                          <a:pt x="398048" y="313119"/>
                          <a:pt x="398112" y="314833"/>
                          <a:pt x="398747" y="316294"/>
                        </a:cubicBezTo>
                        <a:cubicBezTo>
                          <a:pt x="399636" y="318326"/>
                          <a:pt x="401541" y="319659"/>
                          <a:pt x="403319" y="320929"/>
                        </a:cubicBezTo>
                        <a:cubicBezTo>
                          <a:pt x="414558" y="328676"/>
                          <a:pt x="426496" y="336614"/>
                          <a:pt x="440085" y="337630"/>
                        </a:cubicBezTo>
                        <a:cubicBezTo>
                          <a:pt x="440657" y="335979"/>
                          <a:pt x="441292" y="334264"/>
                          <a:pt x="441863" y="332613"/>
                        </a:cubicBezTo>
                        <a:cubicBezTo>
                          <a:pt x="440149" y="333312"/>
                          <a:pt x="438434" y="333947"/>
                          <a:pt x="436720" y="334645"/>
                        </a:cubicBezTo>
                        <a:cubicBezTo>
                          <a:pt x="431195" y="327597"/>
                          <a:pt x="426560" y="319786"/>
                          <a:pt x="422940" y="311531"/>
                        </a:cubicBezTo>
                        <a:cubicBezTo>
                          <a:pt x="418876" y="314579"/>
                          <a:pt x="411891" y="310324"/>
                          <a:pt x="412780" y="305308"/>
                        </a:cubicBezTo>
                        <a:cubicBezTo>
                          <a:pt x="412971" y="304292"/>
                          <a:pt x="413352" y="303276"/>
                          <a:pt x="413098" y="302324"/>
                        </a:cubicBezTo>
                        <a:cubicBezTo>
                          <a:pt x="412717" y="301117"/>
                          <a:pt x="411447" y="300482"/>
                          <a:pt x="410431" y="299720"/>
                        </a:cubicBezTo>
                        <a:cubicBezTo>
                          <a:pt x="407256" y="297434"/>
                          <a:pt x="406049" y="292735"/>
                          <a:pt x="407764" y="289179"/>
                        </a:cubicBezTo>
                        <a:cubicBezTo>
                          <a:pt x="404144" y="289878"/>
                          <a:pt x="400334" y="289497"/>
                          <a:pt x="396905" y="288036"/>
                        </a:cubicBezTo>
                        <a:cubicBezTo>
                          <a:pt x="399445" y="286131"/>
                          <a:pt x="401414" y="283401"/>
                          <a:pt x="402430" y="280416"/>
                        </a:cubicBezTo>
                        <a:cubicBezTo>
                          <a:pt x="399445" y="280226"/>
                          <a:pt x="396778" y="277876"/>
                          <a:pt x="396270" y="274955"/>
                        </a:cubicBezTo>
                        <a:cubicBezTo>
                          <a:pt x="395762" y="272034"/>
                          <a:pt x="397477" y="268859"/>
                          <a:pt x="400207" y="267716"/>
                        </a:cubicBezTo>
                        <a:cubicBezTo>
                          <a:pt x="397350" y="264922"/>
                          <a:pt x="394429" y="262001"/>
                          <a:pt x="393286" y="258191"/>
                        </a:cubicBezTo>
                        <a:cubicBezTo>
                          <a:pt x="392143" y="254381"/>
                          <a:pt x="393476" y="249492"/>
                          <a:pt x="397223" y="248095"/>
                        </a:cubicBezTo>
                        <a:cubicBezTo>
                          <a:pt x="398048" y="247777"/>
                          <a:pt x="398937" y="247587"/>
                          <a:pt x="399445" y="246952"/>
                        </a:cubicBezTo>
                        <a:cubicBezTo>
                          <a:pt x="399953" y="246253"/>
                          <a:pt x="399826" y="245364"/>
                          <a:pt x="399699" y="244539"/>
                        </a:cubicBezTo>
                        <a:cubicBezTo>
                          <a:pt x="398747" y="238316"/>
                          <a:pt x="397794" y="232029"/>
                          <a:pt x="396842" y="225806"/>
                        </a:cubicBezTo>
                        <a:cubicBezTo>
                          <a:pt x="396461" y="224092"/>
                          <a:pt x="396207" y="222250"/>
                          <a:pt x="395254" y="2207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6" name="Google Shape;26;p2"/>
                  <p:cNvSpPr/>
                  <p:nvPr/>
                </p:nvSpPr>
                <p:spPr>
                  <a:xfrm>
                    <a:off x="1054925" y="3462591"/>
                    <a:ext cx="58243" cy="57530"/>
                  </a:xfrm>
                  <a:custGeom>
                    <a:rect b="b" l="l" r="r" t="t"/>
                    <a:pathLst>
                      <a:path extrusionOk="0" h="57530" w="58243">
                        <a:moveTo>
                          <a:pt x="4064" y="25083"/>
                        </a:moveTo>
                        <a:cubicBezTo>
                          <a:pt x="6096" y="27242"/>
                          <a:pt x="8572" y="28893"/>
                          <a:pt x="10858" y="30861"/>
                        </a:cubicBezTo>
                        <a:cubicBezTo>
                          <a:pt x="14541" y="28639"/>
                          <a:pt x="19749" y="29147"/>
                          <a:pt x="22860" y="32131"/>
                        </a:cubicBezTo>
                        <a:cubicBezTo>
                          <a:pt x="19812" y="40196"/>
                          <a:pt x="18478" y="48895"/>
                          <a:pt x="18923" y="57531"/>
                        </a:cubicBezTo>
                        <a:cubicBezTo>
                          <a:pt x="20828" y="54991"/>
                          <a:pt x="24321" y="54229"/>
                          <a:pt x="27496" y="54420"/>
                        </a:cubicBezTo>
                        <a:cubicBezTo>
                          <a:pt x="30671" y="54610"/>
                          <a:pt x="33782" y="55436"/>
                          <a:pt x="36957" y="55245"/>
                        </a:cubicBezTo>
                        <a:cubicBezTo>
                          <a:pt x="44323" y="54801"/>
                          <a:pt x="50101" y="48959"/>
                          <a:pt x="55118" y="43498"/>
                        </a:cubicBezTo>
                        <a:cubicBezTo>
                          <a:pt x="57150" y="41275"/>
                          <a:pt x="59309" y="38037"/>
                          <a:pt x="57658" y="35560"/>
                        </a:cubicBezTo>
                        <a:cubicBezTo>
                          <a:pt x="56769" y="34290"/>
                          <a:pt x="55182" y="33718"/>
                          <a:pt x="53721" y="33274"/>
                        </a:cubicBezTo>
                        <a:cubicBezTo>
                          <a:pt x="50038" y="32131"/>
                          <a:pt x="46355" y="30988"/>
                          <a:pt x="42608" y="29845"/>
                        </a:cubicBezTo>
                        <a:cubicBezTo>
                          <a:pt x="40449" y="29210"/>
                          <a:pt x="38036" y="28258"/>
                          <a:pt x="37401" y="26099"/>
                        </a:cubicBezTo>
                        <a:cubicBezTo>
                          <a:pt x="36893" y="24257"/>
                          <a:pt x="38036" y="22289"/>
                          <a:pt x="39560" y="21082"/>
                        </a:cubicBezTo>
                        <a:cubicBezTo>
                          <a:pt x="41085" y="19876"/>
                          <a:pt x="42989" y="19241"/>
                          <a:pt x="44640" y="18288"/>
                        </a:cubicBezTo>
                        <a:cubicBezTo>
                          <a:pt x="49847" y="15240"/>
                          <a:pt x="52705" y="8699"/>
                          <a:pt x="51371" y="2858"/>
                        </a:cubicBezTo>
                        <a:cubicBezTo>
                          <a:pt x="47053" y="6858"/>
                          <a:pt x="41910" y="9970"/>
                          <a:pt x="36385" y="11938"/>
                        </a:cubicBezTo>
                        <a:cubicBezTo>
                          <a:pt x="35115" y="12383"/>
                          <a:pt x="33846" y="12764"/>
                          <a:pt x="32512" y="12700"/>
                        </a:cubicBezTo>
                        <a:cubicBezTo>
                          <a:pt x="30099" y="12446"/>
                          <a:pt x="28194" y="10541"/>
                          <a:pt x="26352" y="8890"/>
                        </a:cubicBezTo>
                        <a:cubicBezTo>
                          <a:pt x="22924" y="5779"/>
                          <a:pt x="16383" y="953"/>
                          <a:pt x="10477" y="0"/>
                        </a:cubicBezTo>
                        <a:cubicBezTo>
                          <a:pt x="6794" y="5588"/>
                          <a:pt x="3238" y="11240"/>
                          <a:pt x="0" y="17018"/>
                        </a:cubicBezTo>
                        <a:cubicBezTo>
                          <a:pt x="762" y="20193"/>
                          <a:pt x="2222" y="23114"/>
                          <a:pt x="4064" y="2508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7" name="Google Shape;27;p2"/>
                  <p:cNvSpPr/>
                  <p:nvPr/>
                </p:nvSpPr>
                <p:spPr>
                  <a:xfrm>
                    <a:off x="1083183" y="3373628"/>
                    <a:ext cx="91027" cy="101624"/>
                  </a:xfrm>
                  <a:custGeom>
                    <a:rect b="b" l="l" r="r" t="t"/>
                    <a:pathLst>
                      <a:path extrusionOk="0" h="101624" w="91027">
                        <a:moveTo>
                          <a:pt x="65468" y="38290"/>
                        </a:moveTo>
                        <a:cubicBezTo>
                          <a:pt x="67119" y="31369"/>
                          <a:pt x="70676" y="25019"/>
                          <a:pt x="74866" y="19240"/>
                        </a:cubicBezTo>
                        <a:cubicBezTo>
                          <a:pt x="76390" y="17145"/>
                          <a:pt x="77978" y="15049"/>
                          <a:pt x="78740" y="12573"/>
                        </a:cubicBezTo>
                        <a:cubicBezTo>
                          <a:pt x="80010" y="8382"/>
                          <a:pt x="78549" y="3937"/>
                          <a:pt x="76454" y="0"/>
                        </a:cubicBezTo>
                        <a:cubicBezTo>
                          <a:pt x="57468" y="10985"/>
                          <a:pt x="39497" y="24320"/>
                          <a:pt x="22924" y="40132"/>
                        </a:cubicBezTo>
                        <a:cubicBezTo>
                          <a:pt x="14668" y="48006"/>
                          <a:pt x="7112" y="56324"/>
                          <a:pt x="0" y="64897"/>
                        </a:cubicBezTo>
                        <a:cubicBezTo>
                          <a:pt x="14351" y="69151"/>
                          <a:pt x="27622" y="76835"/>
                          <a:pt x="37973" y="87693"/>
                        </a:cubicBezTo>
                        <a:cubicBezTo>
                          <a:pt x="39815" y="89662"/>
                          <a:pt x="41656" y="91757"/>
                          <a:pt x="44005" y="93091"/>
                        </a:cubicBezTo>
                        <a:cubicBezTo>
                          <a:pt x="45974" y="94170"/>
                          <a:pt x="48133" y="94742"/>
                          <a:pt x="50292" y="95250"/>
                        </a:cubicBezTo>
                        <a:cubicBezTo>
                          <a:pt x="58039" y="97155"/>
                          <a:pt x="65786" y="99060"/>
                          <a:pt x="73533" y="100965"/>
                        </a:cubicBezTo>
                        <a:cubicBezTo>
                          <a:pt x="74993" y="101346"/>
                          <a:pt x="76518" y="101727"/>
                          <a:pt x="78041" y="101600"/>
                        </a:cubicBezTo>
                        <a:cubicBezTo>
                          <a:pt x="83820" y="101346"/>
                          <a:pt x="87376" y="95313"/>
                          <a:pt x="89852" y="90106"/>
                        </a:cubicBezTo>
                        <a:cubicBezTo>
                          <a:pt x="90488" y="88709"/>
                          <a:pt x="91186" y="87249"/>
                          <a:pt x="90996" y="85725"/>
                        </a:cubicBezTo>
                        <a:cubicBezTo>
                          <a:pt x="90868" y="84772"/>
                          <a:pt x="90488" y="83820"/>
                          <a:pt x="89979" y="82994"/>
                        </a:cubicBezTo>
                        <a:cubicBezTo>
                          <a:pt x="84582" y="73469"/>
                          <a:pt x="73088" y="68580"/>
                          <a:pt x="67754" y="58991"/>
                        </a:cubicBezTo>
                        <a:cubicBezTo>
                          <a:pt x="64262" y="52832"/>
                          <a:pt x="63818" y="45212"/>
                          <a:pt x="65468" y="382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8" name="Google Shape;28;p2"/>
                  <p:cNvSpPr/>
                  <p:nvPr/>
                </p:nvSpPr>
                <p:spPr>
                  <a:xfrm>
                    <a:off x="1285162" y="3336163"/>
                    <a:ext cx="121997" cy="135191"/>
                  </a:xfrm>
                  <a:custGeom>
                    <a:rect b="b" l="l" r="r" t="t"/>
                    <a:pathLst>
                      <a:path extrusionOk="0" h="135191" w="121997">
                        <a:moveTo>
                          <a:pt x="20080" y="93472"/>
                        </a:moveTo>
                        <a:cubicBezTo>
                          <a:pt x="19318" y="96076"/>
                          <a:pt x="17731" y="98361"/>
                          <a:pt x="16461" y="100711"/>
                        </a:cubicBezTo>
                        <a:cubicBezTo>
                          <a:pt x="12206" y="108839"/>
                          <a:pt x="11635" y="118301"/>
                          <a:pt x="11127" y="127445"/>
                        </a:cubicBezTo>
                        <a:cubicBezTo>
                          <a:pt x="11063" y="128270"/>
                          <a:pt x="11063" y="129159"/>
                          <a:pt x="11444" y="129858"/>
                        </a:cubicBezTo>
                        <a:cubicBezTo>
                          <a:pt x="11952" y="130746"/>
                          <a:pt x="12968" y="131191"/>
                          <a:pt x="13857" y="131572"/>
                        </a:cubicBezTo>
                        <a:cubicBezTo>
                          <a:pt x="16842" y="132778"/>
                          <a:pt x="19826" y="133985"/>
                          <a:pt x="22747" y="135191"/>
                        </a:cubicBezTo>
                        <a:cubicBezTo>
                          <a:pt x="24271" y="132969"/>
                          <a:pt x="25351" y="130429"/>
                          <a:pt x="26430" y="127953"/>
                        </a:cubicBezTo>
                        <a:cubicBezTo>
                          <a:pt x="29986" y="119952"/>
                          <a:pt x="33542" y="111823"/>
                          <a:pt x="34368" y="103124"/>
                        </a:cubicBezTo>
                        <a:cubicBezTo>
                          <a:pt x="35130" y="94552"/>
                          <a:pt x="33161" y="85915"/>
                          <a:pt x="34368" y="77407"/>
                        </a:cubicBezTo>
                        <a:cubicBezTo>
                          <a:pt x="34558" y="76136"/>
                          <a:pt x="34812" y="74803"/>
                          <a:pt x="35574" y="73723"/>
                        </a:cubicBezTo>
                        <a:cubicBezTo>
                          <a:pt x="36527" y="72327"/>
                          <a:pt x="38178" y="71501"/>
                          <a:pt x="39638" y="70676"/>
                        </a:cubicBezTo>
                        <a:cubicBezTo>
                          <a:pt x="45226" y="67691"/>
                          <a:pt x="50370" y="63817"/>
                          <a:pt x="54751" y="59309"/>
                        </a:cubicBezTo>
                        <a:cubicBezTo>
                          <a:pt x="59196" y="54737"/>
                          <a:pt x="63197" y="49276"/>
                          <a:pt x="69166" y="47053"/>
                        </a:cubicBezTo>
                        <a:cubicBezTo>
                          <a:pt x="74627" y="45021"/>
                          <a:pt x="80659" y="46038"/>
                          <a:pt x="86438" y="45276"/>
                        </a:cubicBezTo>
                        <a:cubicBezTo>
                          <a:pt x="96852" y="43942"/>
                          <a:pt x="105551" y="37021"/>
                          <a:pt x="113171" y="29845"/>
                        </a:cubicBezTo>
                        <a:cubicBezTo>
                          <a:pt x="116283" y="26924"/>
                          <a:pt x="119394" y="23685"/>
                          <a:pt x="121998" y="20193"/>
                        </a:cubicBezTo>
                        <a:cubicBezTo>
                          <a:pt x="93677" y="8699"/>
                          <a:pt x="63832" y="1968"/>
                          <a:pt x="33733" y="0"/>
                        </a:cubicBezTo>
                        <a:cubicBezTo>
                          <a:pt x="29669" y="6985"/>
                          <a:pt x="24081" y="13398"/>
                          <a:pt x="20969" y="20891"/>
                        </a:cubicBezTo>
                        <a:cubicBezTo>
                          <a:pt x="18493" y="26734"/>
                          <a:pt x="16715" y="27368"/>
                          <a:pt x="11508" y="30226"/>
                        </a:cubicBezTo>
                        <a:cubicBezTo>
                          <a:pt x="6491" y="32957"/>
                          <a:pt x="3824" y="37402"/>
                          <a:pt x="1348" y="42482"/>
                        </a:cubicBezTo>
                        <a:cubicBezTo>
                          <a:pt x="840" y="43561"/>
                          <a:pt x="268" y="44704"/>
                          <a:pt x="205" y="45910"/>
                        </a:cubicBezTo>
                        <a:cubicBezTo>
                          <a:pt x="-113" y="50165"/>
                          <a:pt x="5221" y="53213"/>
                          <a:pt x="5031" y="57404"/>
                        </a:cubicBezTo>
                        <a:cubicBezTo>
                          <a:pt x="4967" y="58738"/>
                          <a:pt x="4332" y="60008"/>
                          <a:pt x="3824" y="61214"/>
                        </a:cubicBezTo>
                        <a:cubicBezTo>
                          <a:pt x="2110" y="65215"/>
                          <a:pt x="1348" y="69596"/>
                          <a:pt x="649" y="73851"/>
                        </a:cubicBezTo>
                        <a:cubicBezTo>
                          <a:pt x="141" y="76708"/>
                          <a:pt x="-303" y="79692"/>
                          <a:pt x="268" y="82550"/>
                        </a:cubicBezTo>
                        <a:cubicBezTo>
                          <a:pt x="840" y="85408"/>
                          <a:pt x="2745" y="88202"/>
                          <a:pt x="5539" y="88964"/>
                        </a:cubicBezTo>
                        <a:cubicBezTo>
                          <a:pt x="9031" y="85217"/>
                          <a:pt x="15127" y="82169"/>
                          <a:pt x="18747" y="85725"/>
                        </a:cubicBezTo>
                        <a:cubicBezTo>
                          <a:pt x="20652" y="87757"/>
                          <a:pt x="20842" y="90868"/>
                          <a:pt x="20080" y="9347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sp>
            <p:nvSpPr>
              <p:cNvPr id="29" name="Google Shape;29;p2"/>
              <p:cNvSpPr/>
              <p:nvPr/>
            </p:nvSpPr>
            <p:spPr>
              <a:xfrm>
                <a:off x="971119" y="3290570"/>
                <a:ext cx="557833" cy="657478"/>
              </a:xfrm>
              <a:custGeom>
                <a:rect b="b" l="l" r="r" t="t"/>
                <a:pathLst>
                  <a:path extrusionOk="0" h="657478" w="557833">
                    <a:moveTo>
                      <a:pt x="330123" y="657479"/>
                    </a:moveTo>
                    <a:cubicBezTo>
                      <a:pt x="327519" y="657479"/>
                      <a:pt x="324916" y="657479"/>
                      <a:pt x="322249" y="657415"/>
                    </a:cubicBezTo>
                    <a:cubicBezTo>
                      <a:pt x="234111" y="655383"/>
                      <a:pt x="152005" y="619125"/>
                      <a:pt x="91172" y="555371"/>
                    </a:cubicBezTo>
                    <a:cubicBezTo>
                      <a:pt x="-34494" y="423735"/>
                      <a:pt x="-29668" y="214376"/>
                      <a:pt x="102031" y="88709"/>
                    </a:cubicBezTo>
                    <a:cubicBezTo>
                      <a:pt x="153466" y="39624"/>
                      <a:pt x="217791" y="8953"/>
                      <a:pt x="288149" y="0"/>
                    </a:cubicBezTo>
                    <a:lnTo>
                      <a:pt x="290880" y="21590"/>
                    </a:lnTo>
                    <a:cubicBezTo>
                      <a:pt x="225221" y="29908"/>
                      <a:pt x="165086" y="58547"/>
                      <a:pt x="117017" y="104394"/>
                    </a:cubicBezTo>
                    <a:cubicBezTo>
                      <a:pt x="-5919" y="221805"/>
                      <a:pt x="-10491" y="417322"/>
                      <a:pt x="106920" y="540258"/>
                    </a:cubicBezTo>
                    <a:cubicBezTo>
                      <a:pt x="163816" y="599821"/>
                      <a:pt x="240461" y="633666"/>
                      <a:pt x="322757" y="635571"/>
                    </a:cubicBezTo>
                    <a:cubicBezTo>
                      <a:pt x="405180" y="637540"/>
                      <a:pt x="483221" y="607251"/>
                      <a:pt x="542784" y="550354"/>
                    </a:cubicBezTo>
                    <a:lnTo>
                      <a:pt x="557834" y="566102"/>
                    </a:lnTo>
                    <a:cubicBezTo>
                      <a:pt x="495921" y="625221"/>
                      <a:pt x="415340" y="657479"/>
                      <a:pt x="330123" y="65747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grpSp>
        <p:nvGrpSpPr>
          <p:cNvPr id="30" name="Google Shape;30;p2"/>
          <p:cNvGrpSpPr/>
          <p:nvPr/>
        </p:nvGrpSpPr>
        <p:grpSpPr>
          <a:xfrm>
            <a:off x="350446" y="411032"/>
            <a:ext cx="4119494" cy="4667121"/>
            <a:chOff x="350446" y="411032"/>
            <a:chExt cx="4119494" cy="4667121"/>
          </a:xfrm>
        </p:grpSpPr>
        <p:sp>
          <p:nvSpPr>
            <p:cNvPr id="31" name="Google Shape;31;p2"/>
            <p:cNvSpPr/>
            <p:nvPr/>
          </p:nvSpPr>
          <p:spPr>
            <a:xfrm>
              <a:off x="350446" y="4821246"/>
              <a:ext cx="217303" cy="256907"/>
            </a:xfrm>
            <a:custGeom>
              <a:rect b="b" l="l" r="r" t="t"/>
              <a:pathLst>
                <a:path extrusionOk="0" h="116776" w="98774">
                  <a:moveTo>
                    <a:pt x="97584" y="59722"/>
                  </a:moveTo>
                  <a:cubicBezTo>
                    <a:pt x="61389" y="64675"/>
                    <a:pt x="54848" y="72041"/>
                    <a:pt x="50721" y="115538"/>
                  </a:cubicBezTo>
                  <a:cubicBezTo>
                    <a:pt x="50594" y="117189"/>
                    <a:pt x="48181" y="117189"/>
                    <a:pt x="48054" y="115538"/>
                  </a:cubicBezTo>
                  <a:cubicBezTo>
                    <a:pt x="43990" y="72041"/>
                    <a:pt x="37386" y="64675"/>
                    <a:pt x="1191" y="59722"/>
                  </a:cubicBezTo>
                  <a:cubicBezTo>
                    <a:pt x="-397" y="59531"/>
                    <a:pt x="-397" y="57245"/>
                    <a:pt x="1191" y="57055"/>
                  </a:cubicBezTo>
                  <a:cubicBezTo>
                    <a:pt x="37386" y="52102"/>
                    <a:pt x="43926" y="44736"/>
                    <a:pt x="48054" y="1238"/>
                  </a:cubicBezTo>
                  <a:cubicBezTo>
                    <a:pt x="48181" y="-413"/>
                    <a:pt x="50594" y="-413"/>
                    <a:pt x="50721" y="1238"/>
                  </a:cubicBezTo>
                  <a:cubicBezTo>
                    <a:pt x="54785" y="44736"/>
                    <a:pt x="61389" y="52102"/>
                    <a:pt x="97584" y="57055"/>
                  </a:cubicBezTo>
                  <a:cubicBezTo>
                    <a:pt x="99171" y="57245"/>
                    <a:pt x="99171" y="59531"/>
                    <a:pt x="97584" y="59722"/>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32" name="Google Shape;32;p2"/>
            <p:cNvSpPr/>
            <p:nvPr/>
          </p:nvSpPr>
          <p:spPr>
            <a:xfrm>
              <a:off x="4252727" y="41103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3" name="Shape 33"/>
        <p:cNvGrpSpPr/>
        <p:nvPr/>
      </p:nvGrpSpPr>
      <p:grpSpPr>
        <a:xfrm>
          <a:off x="0" y="0"/>
          <a:ext cx="0" cy="0"/>
          <a:chOff x="0" y="0"/>
          <a:chExt cx="0" cy="0"/>
        </a:xfrm>
      </p:grpSpPr>
      <p:sp>
        <p:nvSpPr>
          <p:cNvPr id="34" name="Google Shape;34;p3"/>
          <p:cNvSpPr txBox="1"/>
          <p:nvPr>
            <p:ph type="title"/>
          </p:nvPr>
        </p:nvSpPr>
        <p:spPr>
          <a:xfrm>
            <a:off x="4255625" y="2140575"/>
            <a:ext cx="4175100" cy="800400"/>
          </a:xfrm>
          <a:prstGeom prst="rect">
            <a:avLst/>
          </a:prstGeom>
        </p:spPr>
        <p:txBody>
          <a:bodyPr anchorCtr="0" anchor="b" bIns="91425" lIns="91425" spcFirstLastPara="1" rIns="91425" wrap="square" tIns="91425">
            <a:noAutofit/>
          </a:bodyPr>
          <a:lstStyle>
            <a:lvl1pPr lvl="0">
              <a:spcBef>
                <a:spcPts val="0"/>
              </a:spcBef>
              <a:spcAft>
                <a:spcPts val="0"/>
              </a:spcAft>
              <a:buSzPts val="3600"/>
              <a:buNone/>
              <a:defRPr sz="4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35" name="Google Shape;35;p3"/>
          <p:cNvSpPr txBox="1"/>
          <p:nvPr>
            <p:ph hasCustomPrompt="1" idx="2" type="title"/>
          </p:nvPr>
        </p:nvSpPr>
        <p:spPr>
          <a:xfrm>
            <a:off x="4255625" y="1385300"/>
            <a:ext cx="926100" cy="800400"/>
          </a:xfrm>
          <a:prstGeom prst="rect">
            <a:avLst/>
          </a:prstGeom>
          <a:noFill/>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4000"/>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36" name="Google Shape;36;p3"/>
          <p:cNvSpPr txBox="1"/>
          <p:nvPr>
            <p:ph idx="1" type="subTitle"/>
          </p:nvPr>
        </p:nvSpPr>
        <p:spPr>
          <a:xfrm>
            <a:off x="4255625" y="3207200"/>
            <a:ext cx="4175100" cy="714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37" name="Google Shape;37;p3"/>
          <p:cNvGrpSpPr/>
          <p:nvPr/>
        </p:nvGrpSpPr>
        <p:grpSpPr>
          <a:xfrm>
            <a:off x="263965" y="806895"/>
            <a:ext cx="8697862" cy="4175815"/>
            <a:chOff x="263965" y="806895"/>
            <a:chExt cx="8697862" cy="4175815"/>
          </a:xfrm>
        </p:grpSpPr>
        <p:sp>
          <p:nvSpPr>
            <p:cNvPr id="38" name="Google Shape;38;p3"/>
            <p:cNvSpPr/>
            <p:nvPr/>
          </p:nvSpPr>
          <p:spPr>
            <a:xfrm>
              <a:off x="263965" y="47257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39" name="Google Shape;39;p3"/>
            <p:cNvSpPr/>
            <p:nvPr/>
          </p:nvSpPr>
          <p:spPr>
            <a:xfrm>
              <a:off x="8744615" y="8068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nvGrpSpPr>
          <p:cNvPr id="40" name="Google Shape;40;p3"/>
          <p:cNvGrpSpPr/>
          <p:nvPr/>
        </p:nvGrpSpPr>
        <p:grpSpPr>
          <a:xfrm rot="551862">
            <a:off x="-634043" y="814019"/>
            <a:ext cx="1521935" cy="2180221"/>
            <a:chOff x="6345935" y="3544644"/>
            <a:chExt cx="571590" cy="818821"/>
          </a:xfrm>
        </p:grpSpPr>
        <p:sp>
          <p:nvSpPr>
            <p:cNvPr id="41" name="Google Shape;41;p3"/>
            <p:cNvSpPr/>
            <p:nvPr/>
          </p:nvSpPr>
          <p:spPr>
            <a:xfrm>
              <a:off x="6361684" y="3760564"/>
              <a:ext cx="151271" cy="182848"/>
            </a:xfrm>
            <a:custGeom>
              <a:rect b="b" l="l" r="r" t="t"/>
              <a:pathLst>
                <a:path extrusionOk="0" h="182848" w="151271">
                  <a:moveTo>
                    <a:pt x="28702" y="91853"/>
                  </a:moveTo>
                  <a:cubicBezTo>
                    <a:pt x="23813" y="99727"/>
                    <a:pt x="19431" y="107982"/>
                    <a:pt x="16256" y="116682"/>
                  </a:cubicBezTo>
                  <a:cubicBezTo>
                    <a:pt x="8445" y="138018"/>
                    <a:pt x="8001" y="161576"/>
                    <a:pt x="0" y="182849"/>
                  </a:cubicBezTo>
                  <a:cubicBezTo>
                    <a:pt x="17589" y="165958"/>
                    <a:pt x="31432" y="145701"/>
                    <a:pt x="46799" y="126778"/>
                  </a:cubicBezTo>
                  <a:cubicBezTo>
                    <a:pt x="62166" y="107855"/>
                    <a:pt x="79629" y="89821"/>
                    <a:pt x="101727" y="79534"/>
                  </a:cubicBezTo>
                  <a:cubicBezTo>
                    <a:pt x="117856" y="71978"/>
                    <a:pt x="137604" y="67533"/>
                    <a:pt x="146240" y="51975"/>
                  </a:cubicBezTo>
                  <a:cubicBezTo>
                    <a:pt x="150177" y="44927"/>
                    <a:pt x="151003" y="36608"/>
                    <a:pt x="151257" y="28480"/>
                  </a:cubicBezTo>
                  <a:cubicBezTo>
                    <a:pt x="151574" y="17304"/>
                    <a:pt x="146748" y="-5556"/>
                    <a:pt x="130492" y="1239"/>
                  </a:cubicBezTo>
                  <a:cubicBezTo>
                    <a:pt x="125476" y="3334"/>
                    <a:pt x="121285" y="9875"/>
                    <a:pt x="116522" y="12923"/>
                  </a:cubicBezTo>
                  <a:cubicBezTo>
                    <a:pt x="109791" y="17177"/>
                    <a:pt x="102298" y="20352"/>
                    <a:pt x="95567" y="24607"/>
                  </a:cubicBezTo>
                  <a:cubicBezTo>
                    <a:pt x="68580" y="41688"/>
                    <a:pt x="45466" y="64802"/>
                    <a:pt x="28702" y="9185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42" name="Google Shape;42;p3"/>
            <p:cNvSpPr/>
            <p:nvPr/>
          </p:nvSpPr>
          <p:spPr>
            <a:xfrm>
              <a:off x="6629410" y="3687368"/>
              <a:ext cx="143693" cy="97122"/>
            </a:xfrm>
            <a:custGeom>
              <a:rect b="b" l="l" r="r" t="t"/>
              <a:pathLst>
                <a:path extrusionOk="0" h="97122" w="143693">
                  <a:moveTo>
                    <a:pt x="26786" y="83643"/>
                  </a:moveTo>
                  <a:cubicBezTo>
                    <a:pt x="36502" y="83071"/>
                    <a:pt x="46217" y="80150"/>
                    <a:pt x="55742" y="81929"/>
                  </a:cubicBezTo>
                  <a:cubicBezTo>
                    <a:pt x="70347" y="84595"/>
                    <a:pt x="82348" y="97676"/>
                    <a:pt x="97144" y="97105"/>
                  </a:cubicBezTo>
                  <a:cubicBezTo>
                    <a:pt x="100954" y="96978"/>
                    <a:pt x="104637" y="95898"/>
                    <a:pt x="108130" y="94438"/>
                  </a:cubicBezTo>
                  <a:cubicBezTo>
                    <a:pt x="133276" y="83960"/>
                    <a:pt x="145404" y="53798"/>
                    <a:pt x="143499" y="26620"/>
                  </a:cubicBezTo>
                  <a:cubicBezTo>
                    <a:pt x="143246" y="22683"/>
                    <a:pt x="142673" y="18555"/>
                    <a:pt x="140515" y="15254"/>
                  </a:cubicBezTo>
                  <a:cubicBezTo>
                    <a:pt x="136705" y="9284"/>
                    <a:pt x="129148" y="7189"/>
                    <a:pt x="122290" y="5601"/>
                  </a:cubicBezTo>
                  <a:cubicBezTo>
                    <a:pt x="73903" y="-5702"/>
                    <a:pt x="3418" y="-5194"/>
                    <a:pt x="53" y="58497"/>
                  </a:cubicBezTo>
                  <a:cubicBezTo>
                    <a:pt x="-836" y="75705"/>
                    <a:pt x="9578" y="84659"/>
                    <a:pt x="26786" y="8364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43" name="Google Shape;43;p3"/>
            <p:cNvSpPr/>
            <p:nvPr/>
          </p:nvSpPr>
          <p:spPr>
            <a:xfrm>
              <a:off x="6501182" y="3878171"/>
              <a:ext cx="189855" cy="270727"/>
            </a:xfrm>
            <a:custGeom>
              <a:rect b="b" l="l" r="r" t="t"/>
              <a:pathLst>
                <a:path extrusionOk="0" h="270727" w="189855">
                  <a:moveTo>
                    <a:pt x="32078" y="14442"/>
                  </a:moveTo>
                  <a:cubicBezTo>
                    <a:pt x="5789" y="50256"/>
                    <a:pt x="-2402" y="96801"/>
                    <a:pt x="582" y="141125"/>
                  </a:cubicBezTo>
                  <a:cubicBezTo>
                    <a:pt x="3630" y="185447"/>
                    <a:pt x="16901" y="228310"/>
                    <a:pt x="30110" y="270728"/>
                  </a:cubicBezTo>
                  <a:cubicBezTo>
                    <a:pt x="42619" y="262918"/>
                    <a:pt x="49922" y="249201"/>
                    <a:pt x="59066" y="237518"/>
                  </a:cubicBezTo>
                  <a:cubicBezTo>
                    <a:pt x="89037" y="199227"/>
                    <a:pt x="140219" y="182019"/>
                    <a:pt x="169556" y="143220"/>
                  </a:cubicBezTo>
                  <a:cubicBezTo>
                    <a:pt x="193559" y="111470"/>
                    <a:pt x="199020" y="65178"/>
                    <a:pt x="170889" y="34127"/>
                  </a:cubicBezTo>
                  <a:cubicBezTo>
                    <a:pt x="147966" y="8854"/>
                    <a:pt x="125233" y="13489"/>
                    <a:pt x="95134" y="7711"/>
                  </a:cubicBezTo>
                  <a:cubicBezTo>
                    <a:pt x="70876" y="3012"/>
                    <a:pt x="50112" y="-10069"/>
                    <a:pt x="32078" y="144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44" name="Google Shape;44;p3"/>
            <p:cNvSpPr/>
            <p:nvPr/>
          </p:nvSpPr>
          <p:spPr>
            <a:xfrm>
              <a:off x="6457632" y="3805975"/>
              <a:ext cx="186874" cy="71715"/>
            </a:xfrm>
            <a:custGeom>
              <a:rect b="b" l="l" r="r" t="t"/>
              <a:pathLst>
                <a:path extrusionOk="0" h="71715" w="186874">
                  <a:moveTo>
                    <a:pt x="47435" y="33806"/>
                  </a:moveTo>
                  <a:cubicBezTo>
                    <a:pt x="73470" y="21360"/>
                    <a:pt x="100521" y="11073"/>
                    <a:pt x="128270" y="3199"/>
                  </a:cubicBezTo>
                  <a:cubicBezTo>
                    <a:pt x="135763" y="1040"/>
                    <a:pt x="143637" y="-929"/>
                    <a:pt x="151257" y="469"/>
                  </a:cubicBezTo>
                  <a:cubicBezTo>
                    <a:pt x="154749" y="1103"/>
                    <a:pt x="158051" y="2437"/>
                    <a:pt x="161353" y="3707"/>
                  </a:cubicBezTo>
                  <a:cubicBezTo>
                    <a:pt x="169736" y="7009"/>
                    <a:pt x="178054" y="10311"/>
                    <a:pt x="186436" y="13613"/>
                  </a:cubicBezTo>
                  <a:cubicBezTo>
                    <a:pt x="187579" y="16407"/>
                    <a:pt x="186373" y="19772"/>
                    <a:pt x="184150" y="21868"/>
                  </a:cubicBezTo>
                  <a:cubicBezTo>
                    <a:pt x="181927" y="23964"/>
                    <a:pt x="179007" y="25043"/>
                    <a:pt x="176022" y="25805"/>
                  </a:cubicBezTo>
                  <a:cubicBezTo>
                    <a:pt x="152590" y="31838"/>
                    <a:pt x="126492" y="21995"/>
                    <a:pt x="104076" y="31139"/>
                  </a:cubicBezTo>
                  <a:cubicBezTo>
                    <a:pt x="102362" y="31838"/>
                    <a:pt x="100521" y="32727"/>
                    <a:pt x="99504" y="34314"/>
                  </a:cubicBezTo>
                  <a:cubicBezTo>
                    <a:pt x="105854" y="36981"/>
                    <a:pt x="112077" y="40029"/>
                    <a:pt x="118174" y="43331"/>
                  </a:cubicBezTo>
                  <a:cubicBezTo>
                    <a:pt x="120967" y="44855"/>
                    <a:pt x="124206" y="47459"/>
                    <a:pt x="123380" y="50570"/>
                  </a:cubicBezTo>
                  <a:cubicBezTo>
                    <a:pt x="116078" y="55587"/>
                    <a:pt x="106299" y="53935"/>
                    <a:pt x="97409" y="53618"/>
                  </a:cubicBezTo>
                  <a:cubicBezTo>
                    <a:pt x="80010" y="52983"/>
                    <a:pt x="62992" y="58444"/>
                    <a:pt x="45657" y="60730"/>
                  </a:cubicBezTo>
                  <a:cubicBezTo>
                    <a:pt x="29845" y="62826"/>
                    <a:pt x="13907" y="62953"/>
                    <a:pt x="0" y="71715"/>
                  </a:cubicBezTo>
                  <a:cubicBezTo>
                    <a:pt x="6414" y="52920"/>
                    <a:pt x="31178" y="41616"/>
                    <a:pt x="47435" y="3380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45" name="Google Shape;45;p3"/>
            <p:cNvSpPr/>
            <p:nvPr/>
          </p:nvSpPr>
          <p:spPr>
            <a:xfrm>
              <a:off x="6480111" y="3794188"/>
              <a:ext cx="139749" cy="335597"/>
            </a:xfrm>
            <a:custGeom>
              <a:rect b="b" l="l" r="r" t="t"/>
              <a:pathLst>
                <a:path extrusionOk="0" h="335597" w="139749">
                  <a:moveTo>
                    <a:pt x="134557" y="335597"/>
                  </a:moveTo>
                  <a:lnTo>
                    <a:pt x="123063" y="332930"/>
                  </a:lnTo>
                  <a:cubicBezTo>
                    <a:pt x="156845" y="188722"/>
                    <a:pt x="1524" y="9525"/>
                    <a:pt x="0" y="7747"/>
                  </a:cubicBezTo>
                  <a:lnTo>
                    <a:pt x="8890" y="0"/>
                  </a:lnTo>
                  <a:cubicBezTo>
                    <a:pt x="15430" y="7493"/>
                    <a:pt x="169672" y="185483"/>
                    <a:pt x="134557" y="33559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46" name="Google Shape;46;p3"/>
            <p:cNvSpPr/>
            <p:nvPr/>
          </p:nvSpPr>
          <p:spPr>
            <a:xfrm>
              <a:off x="6608191" y="3614229"/>
              <a:ext cx="31545" cy="450532"/>
            </a:xfrm>
            <a:custGeom>
              <a:rect b="b" l="l" r="r" t="t"/>
              <a:pathLst>
                <a:path extrusionOk="0" h="450532" w="31545">
                  <a:moveTo>
                    <a:pt x="27115" y="450533"/>
                  </a:moveTo>
                  <a:lnTo>
                    <a:pt x="15367" y="449771"/>
                  </a:lnTo>
                  <a:cubicBezTo>
                    <a:pt x="23495" y="321056"/>
                    <a:pt x="21590" y="83058"/>
                    <a:pt x="0" y="3048"/>
                  </a:cubicBezTo>
                  <a:lnTo>
                    <a:pt x="11366" y="0"/>
                  </a:lnTo>
                  <a:cubicBezTo>
                    <a:pt x="33274" y="81153"/>
                    <a:pt x="35306" y="321056"/>
                    <a:pt x="27115" y="45053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47" name="Google Shape;47;p3"/>
            <p:cNvSpPr/>
            <p:nvPr/>
          </p:nvSpPr>
          <p:spPr>
            <a:xfrm>
              <a:off x="6590538" y="3820921"/>
              <a:ext cx="29405" cy="96837"/>
            </a:xfrm>
            <a:custGeom>
              <a:rect b="b" l="l" r="r" t="t"/>
              <a:pathLst>
                <a:path extrusionOk="0" h="96837" w="29405">
                  <a:moveTo>
                    <a:pt x="29210" y="96838"/>
                  </a:moveTo>
                  <a:lnTo>
                    <a:pt x="17463" y="96076"/>
                  </a:lnTo>
                  <a:cubicBezTo>
                    <a:pt x="19685" y="60706"/>
                    <a:pt x="191" y="4445"/>
                    <a:pt x="0" y="3874"/>
                  </a:cubicBezTo>
                  <a:lnTo>
                    <a:pt x="11113" y="0"/>
                  </a:lnTo>
                  <a:cubicBezTo>
                    <a:pt x="12002" y="2413"/>
                    <a:pt x="31559" y="59055"/>
                    <a:pt x="29210" y="9683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48" name="Google Shape;48;p3"/>
            <p:cNvSpPr/>
            <p:nvPr/>
          </p:nvSpPr>
          <p:spPr>
            <a:xfrm>
              <a:off x="6644385" y="3867150"/>
              <a:ext cx="48006" cy="197230"/>
            </a:xfrm>
            <a:custGeom>
              <a:rect b="b" l="l" r="r" t="t"/>
              <a:pathLst>
                <a:path extrusionOk="0" h="197230" w="48006">
                  <a:moveTo>
                    <a:pt x="11811" y="197231"/>
                  </a:moveTo>
                  <a:lnTo>
                    <a:pt x="0" y="197231"/>
                  </a:lnTo>
                  <a:cubicBezTo>
                    <a:pt x="0" y="125349"/>
                    <a:pt x="35179" y="5080"/>
                    <a:pt x="36703" y="0"/>
                  </a:cubicBezTo>
                  <a:lnTo>
                    <a:pt x="48006" y="3302"/>
                  </a:lnTo>
                  <a:cubicBezTo>
                    <a:pt x="47625" y="4509"/>
                    <a:pt x="11811" y="127064"/>
                    <a:pt x="11811" y="19723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49" name="Google Shape;49;p3"/>
            <p:cNvSpPr/>
            <p:nvPr/>
          </p:nvSpPr>
          <p:spPr>
            <a:xfrm>
              <a:off x="6543484" y="3711511"/>
              <a:ext cx="58485" cy="368363"/>
            </a:xfrm>
            <a:custGeom>
              <a:rect b="b" l="l" r="r" t="t"/>
              <a:pathLst>
                <a:path extrusionOk="0" h="368363" w="58485">
                  <a:moveTo>
                    <a:pt x="57404" y="368364"/>
                  </a:moveTo>
                  <a:lnTo>
                    <a:pt x="45657" y="367855"/>
                  </a:lnTo>
                  <a:cubicBezTo>
                    <a:pt x="52451" y="219392"/>
                    <a:pt x="25654" y="101664"/>
                    <a:pt x="0" y="2985"/>
                  </a:cubicBezTo>
                  <a:lnTo>
                    <a:pt x="11430" y="0"/>
                  </a:lnTo>
                  <a:cubicBezTo>
                    <a:pt x="37274" y="99504"/>
                    <a:pt x="64262" y="218249"/>
                    <a:pt x="57404" y="368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50" name="Google Shape;50;p3"/>
            <p:cNvSpPr/>
            <p:nvPr/>
          </p:nvSpPr>
          <p:spPr>
            <a:xfrm>
              <a:off x="6623494" y="3746182"/>
              <a:ext cx="76263" cy="322770"/>
            </a:xfrm>
            <a:custGeom>
              <a:rect b="b" l="l" r="r" t="t"/>
              <a:pathLst>
                <a:path extrusionOk="0" h="322770" w="76263">
                  <a:moveTo>
                    <a:pt x="11812" y="322771"/>
                  </a:moveTo>
                  <a:lnTo>
                    <a:pt x="0" y="322516"/>
                  </a:lnTo>
                  <a:cubicBezTo>
                    <a:pt x="4573" y="131191"/>
                    <a:pt x="64961" y="1270"/>
                    <a:pt x="65596" y="0"/>
                  </a:cubicBezTo>
                  <a:lnTo>
                    <a:pt x="76264" y="5016"/>
                  </a:lnTo>
                  <a:cubicBezTo>
                    <a:pt x="75692" y="6223"/>
                    <a:pt x="16320" y="134112"/>
                    <a:pt x="11812" y="32277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51" name="Google Shape;51;p3"/>
            <p:cNvSpPr/>
            <p:nvPr/>
          </p:nvSpPr>
          <p:spPr>
            <a:xfrm>
              <a:off x="6769327" y="3951183"/>
              <a:ext cx="148198" cy="149646"/>
            </a:xfrm>
            <a:custGeom>
              <a:rect b="b" l="l" r="r" t="t"/>
              <a:pathLst>
                <a:path extrusionOk="0" h="149646" w="148198">
                  <a:moveTo>
                    <a:pt x="116041" y="61889"/>
                  </a:moveTo>
                  <a:cubicBezTo>
                    <a:pt x="135217" y="87480"/>
                    <a:pt x="153378" y="118341"/>
                    <a:pt x="146838" y="149646"/>
                  </a:cubicBezTo>
                  <a:cubicBezTo>
                    <a:pt x="123216" y="120818"/>
                    <a:pt x="90704" y="99354"/>
                    <a:pt x="54891" y="89004"/>
                  </a:cubicBezTo>
                  <a:cubicBezTo>
                    <a:pt x="44349" y="85956"/>
                    <a:pt x="33428" y="83797"/>
                    <a:pt x="23521" y="79098"/>
                  </a:cubicBezTo>
                  <a:cubicBezTo>
                    <a:pt x="13616" y="74399"/>
                    <a:pt x="4471" y="66588"/>
                    <a:pt x="1360" y="56047"/>
                  </a:cubicBezTo>
                  <a:cubicBezTo>
                    <a:pt x="-482" y="49888"/>
                    <a:pt x="-101" y="43284"/>
                    <a:pt x="471" y="36807"/>
                  </a:cubicBezTo>
                  <a:cubicBezTo>
                    <a:pt x="8281" y="-44791"/>
                    <a:pt x="92355" y="30203"/>
                    <a:pt x="116041" y="6188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52" name="Google Shape;52;p3"/>
            <p:cNvSpPr/>
            <p:nvPr/>
          </p:nvSpPr>
          <p:spPr>
            <a:xfrm>
              <a:off x="6345935" y="3942390"/>
              <a:ext cx="113443" cy="102051"/>
            </a:xfrm>
            <a:custGeom>
              <a:rect b="b" l="l" r="r" t="t"/>
              <a:pathLst>
                <a:path extrusionOk="0" h="102051" w="113443">
                  <a:moveTo>
                    <a:pt x="0" y="102052"/>
                  </a:moveTo>
                  <a:cubicBezTo>
                    <a:pt x="64" y="77350"/>
                    <a:pt x="11811" y="54109"/>
                    <a:pt x="26098" y="33980"/>
                  </a:cubicBezTo>
                  <a:cubicBezTo>
                    <a:pt x="33465" y="23629"/>
                    <a:pt x="41847" y="13596"/>
                    <a:pt x="52705" y="6992"/>
                  </a:cubicBezTo>
                  <a:cubicBezTo>
                    <a:pt x="63564" y="388"/>
                    <a:pt x="77407" y="-2342"/>
                    <a:pt x="89217" y="2357"/>
                  </a:cubicBezTo>
                  <a:cubicBezTo>
                    <a:pt x="115189" y="12834"/>
                    <a:pt x="125286" y="50807"/>
                    <a:pt x="94043" y="58935"/>
                  </a:cubicBezTo>
                  <a:cubicBezTo>
                    <a:pt x="78359" y="62999"/>
                    <a:pt x="62865" y="64079"/>
                    <a:pt x="47816" y="70873"/>
                  </a:cubicBezTo>
                  <a:cubicBezTo>
                    <a:pt x="30417" y="78747"/>
                    <a:pt x="15113" y="90558"/>
                    <a:pt x="0" y="10205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53" name="Google Shape;53;p3"/>
            <p:cNvGrpSpPr/>
            <p:nvPr/>
          </p:nvGrpSpPr>
          <p:grpSpPr>
            <a:xfrm>
              <a:off x="6447726" y="4041140"/>
              <a:ext cx="322326" cy="322325"/>
              <a:chOff x="6447726" y="4041140"/>
              <a:chExt cx="322326" cy="322325"/>
            </a:xfrm>
          </p:grpSpPr>
          <p:sp>
            <p:nvSpPr>
              <p:cNvPr id="54" name="Google Shape;54;p3"/>
              <p:cNvSpPr/>
              <p:nvPr/>
            </p:nvSpPr>
            <p:spPr>
              <a:xfrm>
                <a:off x="6447726" y="4041140"/>
                <a:ext cx="322326" cy="322325"/>
              </a:xfrm>
              <a:custGeom>
                <a:rect b="b" l="l" r="r" t="t"/>
                <a:pathLst>
                  <a:path extrusionOk="0" h="322325" w="322326">
                    <a:moveTo>
                      <a:pt x="293180" y="322326"/>
                    </a:moveTo>
                    <a:lnTo>
                      <a:pt x="29210" y="322326"/>
                    </a:lnTo>
                    <a:lnTo>
                      <a:pt x="0" y="0"/>
                    </a:lnTo>
                    <a:lnTo>
                      <a:pt x="322326"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55" name="Google Shape;55;p3"/>
              <p:cNvGrpSpPr/>
              <p:nvPr/>
            </p:nvGrpSpPr>
            <p:grpSpPr>
              <a:xfrm>
                <a:off x="6447726" y="4041140"/>
                <a:ext cx="318833" cy="322325"/>
                <a:chOff x="6447726" y="4041140"/>
                <a:chExt cx="318833" cy="322325"/>
              </a:xfrm>
            </p:grpSpPr>
            <p:sp>
              <p:nvSpPr>
                <p:cNvPr id="56" name="Google Shape;56;p3"/>
                <p:cNvSpPr/>
                <p:nvPr/>
              </p:nvSpPr>
              <p:spPr>
                <a:xfrm>
                  <a:off x="6447726" y="4041140"/>
                  <a:ext cx="161163" cy="322325"/>
                </a:xfrm>
                <a:custGeom>
                  <a:rect b="b" l="l" r="r" t="t"/>
                  <a:pathLst>
                    <a:path extrusionOk="0" h="322325" w="161163">
                      <a:moveTo>
                        <a:pt x="0" y="0"/>
                      </a:moveTo>
                      <a:lnTo>
                        <a:pt x="29210" y="322326"/>
                      </a:lnTo>
                      <a:lnTo>
                        <a:pt x="132017" y="322326"/>
                      </a:lnTo>
                      <a:lnTo>
                        <a:pt x="161163" y="0"/>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57" name="Google Shape;57;p3"/>
                <p:cNvGrpSpPr/>
                <p:nvPr/>
              </p:nvGrpSpPr>
              <p:grpSpPr>
                <a:xfrm>
                  <a:off x="6518592" y="4079557"/>
                  <a:ext cx="247967" cy="261175"/>
                  <a:chOff x="6518592" y="4079557"/>
                  <a:chExt cx="247967" cy="261175"/>
                </a:xfrm>
              </p:grpSpPr>
              <p:sp>
                <p:nvSpPr>
                  <p:cNvPr id="58" name="Google Shape;58;p3"/>
                  <p:cNvSpPr/>
                  <p:nvPr/>
                </p:nvSpPr>
                <p:spPr>
                  <a:xfrm>
                    <a:off x="6518592" y="4269676"/>
                    <a:ext cx="230758" cy="7683"/>
                  </a:xfrm>
                  <a:custGeom>
                    <a:rect b="b" l="l" r="r" t="t"/>
                    <a:pathLst>
                      <a:path extrusionOk="0" h="7683" w="230758">
                        <a:moveTo>
                          <a:pt x="0" y="0"/>
                        </a:moveTo>
                        <a:lnTo>
                          <a:pt x="0" y="7683"/>
                        </a:lnTo>
                        <a:lnTo>
                          <a:pt x="230060" y="7683"/>
                        </a:lnTo>
                        <a:lnTo>
                          <a:pt x="230759"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59" name="Google Shape;59;p3"/>
                  <p:cNvSpPr/>
                  <p:nvPr/>
                </p:nvSpPr>
                <p:spPr>
                  <a:xfrm>
                    <a:off x="6518592" y="4237990"/>
                    <a:ext cx="233615" cy="7683"/>
                  </a:xfrm>
                  <a:custGeom>
                    <a:rect b="b" l="l" r="r" t="t"/>
                    <a:pathLst>
                      <a:path extrusionOk="0" h="7683" w="233615">
                        <a:moveTo>
                          <a:pt x="0" y="0"/>
                        </a:moveTo>
                        <a:lnTo>
                          <a:pt x="0" y="7683"/>
                        </a:lnTo>
                        <a:lnTo>
                          <a:pt x="232981" y="7683"/>
                        </a:lnTo>
                        <a:lnTo>
                          <a:pt x="233616"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60" name="Google Shape;60;p3"/>
                  <p:cNvSpPr/>
                  <p:nvPr/>
                </p:nvSpPr>
                <p:spPr>
                  <a:xfrm>
                    <a:off x="6518592" y="4333049"/>
                    <a:ext cx="225043" cy="7683"/>
                  </a:xfrm>
                  <a:custGeom>
                    <a:rect b="b" l="l" r="r" t="t"/>
                    <a:pathLst>
                      <a:path extrusionOk="0" h="7683" w="225043">
                        <a:moveTo>
                          <a:pt x="225044" y="0"/>
                        </a:moveTo>
                        <a:lnTo>
                          <a:pt x="0" y="0"/>
                        </a:lnTo>
                        <a:lnTo>
                          <a:pt x="0" y="7684"/>
                        </a:lnTo>
                        <a:lnTo>
                          <a:pt x="224345" y="768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61" name="Google Shape;61;p3"/>
                  <p:cNvSpPr/>
                  <p:nvPr/>
                </p:nvSpPr>
                <p:spPr>
                  <a:xfrm>
                    <a:off x="6518592" y="4206303"/>
                    <a:ext cx="236537" cy="7683"/>
                  </a:xfrm>
                  <a:custGeom>
                    <a:rect b="b" l="l" r="r" t="t"/>
                    <a:pathLst>
                      <a:path extrusionOk="0" h="7683" w="236537">
                        <a:moveTo>
                          <a:pt x="0" y="0"/>
                        </a:moveTo>
                        <a:lnTo>
                          <a:pt x="0" y="7684"/>
                        </a:lnTo>
                        <a:lnTo>
                          <a:pt x="235838" y="7684"/>
                        </a:lnTo>
                        <a:lnTo>
                          <a:pt x="236538"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62" name="Google Shape;62;p3"/>
                  <p:cNvSpPr/>
                  <p:nvPr/>
                </p:nvSpPr>
                <p:spPr>
                  <a:xfrm>
                    <a:off x="6518592" y="4301363"/>
                    <a:ext cx="227900" cy="7683"/>
                  </a:xfrm>
                  <a:custGeom>
                    <a:rect b="b" l="l" r="r" t="t"/>
                    <a:pathLst>
                      <a:path extrusionOk="0" h="7683" w="227900">
                        <a:moveTo>
                          <a:pt x="0" y="0"/>
                        </a:moveTo>
                        <a:lnTo>
                          <a:pt x="0" y="7684"/>
                        </a:lnTo>
                        <a:lnTo>
                          <a:pt x="227202" y="7684"/>
                        </a:lnTo>
                        <a:lnTo>
                          <a:pt x="22790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63" name="Google Shape;63;p3"/>
                  <p:cNvSpPr/>
                  <p:nvPr/>
                </p:nvSpPr>
                <p:spPr>
                  <a:xfrm>
                    <a:off x="6518592" y="4174616"/>
                    <a:ext cx="239394" cy="7683"/>
                  </a:xfrm>
                  <a:custGeom>
                    <a:rect b="b" l="l" r="r" t="t"/>
                    <a:pathLst>
                      <a:path extrusionOk="0" h="7683" w="239394">
                        <a:moveTo>
                          <a:pt x="0" y="0"/>
                        </a:moveTo>
                        <a:lnTo>
                          <a:pt x="0" y="7684"/>
                        </a:lnTo>
                        <a:lnTo>
                          <a:pt x="238696" y="7684"/>
                        </a:lnTo>
                        <a:lnTo>
                          <a:pt x="239395"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64" name="Google Shape;64;p3"/>
                  <p:cNvSpPr/>
                  <p:nvPr/>
                </p:nvSpPr>
                <p:spPr>
                  <a:xfrm>
                    <a:off x="6518592" y="4079557"/>
                    <a:ext cx="247967" cy="7683"/>
                  </a:xfrm>
                  <a:custGeom>
                    <a:rect b="b" l="l" r="r" t="t"/>
                    <a:pathLst>
                      <a:path extrusionOk="0" h="7683" w="247967">
                        <a:moveTo>
                          <a:pt x="0" y="0"/>
                        </a:moveTo>
                        <a:lnTo>
                          <a:pt x="0" y="7683"/>
                        </a:lnTo>
                        <a:lnTo>
                          <a:pt x="247269" y="7683"/>
                        </a:lnTo>
                        <a:lnTo>
                          <a:pt x="2479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65" name="Google Shape;65;p3"/>
                  <p:cNvSpPr/>
                  <p:nvPr/>
                </p:nvSpPr>
                <p:spPr>
                  <a:xfrm>
                    <a:off x="6518592" y="4111244"/>
                    <a:ext cx="245109" cy="7683"/>
                  </a:xfrm>
                  <a:custGeom>
                    <a:rect b="b" l="l" r="r" t="t"/>
                    <a:pathLst>
                      <a:path extrusionOk="0" h="7683" w="245109">
                        <a:moveTo>
                          <a:pt x="0" y="0"/>
                        </a:moveTo>
                        <a:lnTo>
                          <a:pt x="0" y="7684"/>
                        </a:lnTo>
                        <a:lnTo>
                          <a:pt x="244411" y="7684"/>
                        </a:lnTo>
                        <a:lnTo>
                          <a:pt x="24511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66" name="Google Shape;66;p3"/>
                  <p:cNvSpPr/>
                  <p:nvPr/>
                </p:nvSpPr>
                <p:spPr>
                  <a:xfrm>
                    <a:off x="6518592" y="4142930"/>
                    <a:ext cx="242251" cy="7683"/>
                  </a:xfrm>
                  <a:custGeom>
                    <a:rect b="b" l="l" r="r" t="t"/>
                    <a:pathLst>
                      <a:path extrusionOk="0" h="7683" w="242251">
                        <a:moveTo>
                          <a:pt x="0" y="0"/>
                        </a:moveTo>
                        <a:lnTo>
                          <a:pt x="0" y="7684"/>
                        </a:lnTo>
                        <a:lnTo>
                          <a:pt x="241553" y="7684"/>
                        </a:lnTo>
                        <a:lnTo>
                          <a:pt x="242252"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grpSp>
        <p:sp>
          <p:nvSpPr>
            <p:cNvPr id="67" name="Google Shape;67;p3"/>
            <p:cNvSpPr/>
            <p:nvPr/>
          </p:nvSpPr>
          <p:spPr>
            <a:xfrm>
              <a:off x="6635766" y="3802608"/>
              <a:ext cx="196292" cy="349212"/>
            </a:xfrm>
            <a:custGeom>
              <a:rect b="b" l="l" r="r" t="t"/>
              <a:pathLst>
                <a:path extrusionOk="0" h="349212" w="196292">
                  <a:moveTo>
                    <a:pt x="24748" y="25045"/>
                  </a:moveTo>
                  <a:cubicBezTo>
                    <a:pt x="15287" y="27394"/>
                    <a:pt x="6333" y="33427"/>
                    <a:pt x="2460" y="42380"/>
                  </a:cubicBezTo>
                  <a:cubicBezTo>
                    <a:pt x="-588" y="49492"/>
                    <a:pt x="-144" y="57557"/>
                    <a:pt x="364" y="65240"/>
                  </a:cubicBezTo>
                  <a:cubicBezTo>
                    <a:pt x="999" y="75337"/>
                    <a:pt x="1698" y="85560"/>
                    <a:pt x="4428" y="95339"/>
                  </a:cubicBezTo>
                  <a:cubicBezTo>
                    <a:pt x="6777" y="103721"/>
                    <a:pt x="10651" y="111532"/>
                    <a:pt x="13889" y="119596"/>
                  </a:cubicBezTo>
                  <a:cubicBezTo>
                    <a:pt x="23034" y="141948"/>
                    <a:pt x="28050" y="166015"/>
                    <a:pt x="28558" y="190145"/>
                  </a:cubicBezTo>
                  <a:cubicBezTo>
                    <a:pt x="28876" y="204623"/>
                    <a:pt x="27669" y="219545"/>
                    <a:pt x="32304" y="233261"/>
                  </a:cubicBezTo>
                  <a:cubicBezTo>
                    <a:pt x="38337" y="250978"/>
                    <a:pt x="53450" y="264186"/>
                    <a:pt x="69706" y="273584"/>
                  </a:cubicBezTo>
                  <a:cubicBezTo>
                    <a:pt x="85962" y="282918"/>
                    <a:pt x="103742" y="289268"/>
                    <a:pt x="120062" y="298539"/>
                  </a:cubicBezTo>
                  <a:cubicBezTo>
                    <a:pt x="128189" y="303175"/>
                    <a:pt x="136064" y="308636"/>
                    <a:pt x="141778" y="316002"/>
                  </a:cubicBezTo>
                  <a:cubicBezTo>
                    <a:pt x="149144" y="325527"/>
                    <a:pt x="152447" y="337528"/>
                    <a:pt x="155622" y="349212"/>
                  </a:cubicBezTo>
                  <a:cubicBezTo>
                    <a:pt x="157653" y="328258"/>
                    <a:pt x="162035" y="307556"/>
                    <a:pt x="168766" y="287617"/>
                  </a:cubicBezTo>
                  <a:cubicBezTo>
                    <a:pt x="177783" y="260693"/>
                    <a:pt x="190991" y="234849"/>
                    <a:pt x="194928" y="206718"/>
                  </a:cubicBezTo>
                  <a:cubicBezTo>
                    <a:pt x="198039" y="184620"/>
                    <a:pt x="195246" y="162141"/>
                    <a:pt x="192388" y="139980"/>
                  </a:cubicBezTo>
                  <a:cubicBezTo>
                    <a:pt x="189150" y="114453"/>
                    <a:pt x="185911" y="88926"/>
                    <a:pt x="182673" y="63399"/>
                  </a:cubicBezTo>
                  <a:cubicBezTo>
                    <a:pt x="180069" y="42761"/>
                    <a:pt x="176132" y="19774"/>
                    <a:pt x="159431" y="7392"/>
                  </a:cubicBezTo>
                  <a:cubicBezTo>
                    <a:pt x="146668" y="-2070"/>
                    <a:pt x="127872" y="-2514"/>
                    <a:pt x="114664" y="6439"/>
                  </a:cubicBezTo>
                  <a:cubicBezTo>
                    <a:pt x="110219" y="9424"/>
                    <a:pt x="106473" y="13361"/>
                    <a:pt x="102218" y="16663"/>
                  </a:cubicBezTo>
                  <a:cubicBezTo>
                    <a:pt x="91677" y="24918"/>
                    <a:pt x="77326" y="29807"/>
                    <a:pt x="63864" y="28855"/>
                  </a:cubicBezTo>
                  <a:cubicBezTo>
                    <a:pt x="49958" y="27902"/>
                    <a:pt x="39925" y="21235"/>
                    <a:pt x="24748" y="2504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68" name="Google Shape;68;p3"/>
            <p:cNvSpPr/>
            <p:nvPr/>
          </p:nvSpPr>
          <p:spPr>
            <a:xfrm>
              <a:off x="6392001" y="3889706"/>
              <a:ext cx="215068" cy="291832"/>
            </a:xfrm>
            <a:custGeom>
              <a:rect b="b" l="l" r="r" t="t"/>
              <a:pathLst>
                <a:path extrusionOk="0" h="291832" w="215068">
                  <a:moveTo>
                    <a:pt x="178217" y="13384"/>
                  </a:moveTo>
                  <a:cubicBezTo>
                    <a:pt x="185393" y="11226"/>
                    <a:pt x="193076" y="8432"/>
                    <a:pt x="200125" y="11035"/>
                  </a:cubicBezTo>
                  <a:cubicBezTo>
                    <a:pt x="210157" y="14718"/>
                    <a:pt x="213650" y="27037"/>
                    <a:pt x="214539" y="37705"/>
                  </a:cubicBezTo>
                  <a:cubicBezTo>
                    <a:pt x="218667" y="86600"/>
                    <a:pt x="198219" y="135051"/>
                    <a:pt x="168184" y="173913"/>
                  </a:cubicBezTo>
                  <a:cubicBezTo>
                    <a:pt x="161135" y="183057"/>
                    <a:pt x="153452" y="191820"/>
                    <a:pt x="144308" y="198804"/>
                  </a:cubicBezTo>
                  <a:cubicBezTo>
                    <a:pt x="137132" y="204329"/>
                    <a:pt x="129131" y="208647"/>
                    <a:pt x="121321" y="213283"/>
                  </a:cubicBezTo>
                  <a:cubicBezTo>
                    <a:pt x="86714" y="233857"/>
                    <a:pt x="55726" y="260590"/>
                    <a:pt x="30326" y="291832"/>
                  </a:cubicBezTo>
                  <a:cubicBezTo>
                    <a:pt x="26770" y="273925"/>
                    <a:pt x="12863" y="259891"/>
                    <a:pt x="6322" y="242810"/>
                  </a:cubicBezTo>
                  <a:cubicBezTo>
                    <a:pt x="1179" y="229348"/>
                    <a:pt x="734" y="214616"/>
                    <a:pt x="417" y="200265"/>
                  </a:cubicBezTo>
                  <a:cubicBezTo>
                    <a:pt x="-535" y="160197"/>
                    <a:pt x="-1234" y="118667"/>
                    <a:pt x="14768" y="81901"/>
                  </a:cubicBezTo>
                  <a:cubicBezTo>
                    <a:pt x="21563" y="66280"/>
                    <a:pt x="31151" y="52056"/>
                    <a:pt x="40676" y="37896"/>
                  </a:cubicBezTo>
                  <a:cubicBezTo>
                    <a:pt x="45184" y="31228"/>
                    <a:pt x="49693" y="24560"/>
                    <a:pt x="54202" y="17893"/>
                  </a:cubicBezTo>
                  <a:cubicBezTo>
                    <a:pt x="60297" y="8876"/>
                    <a:pt x="68045" y="-776"/>
                    <a:pt x="80300" y="49"/>
                  </a:cubicBezTo>
                  <a:cubicBezTo>
                    <a:pt x="89190" y="684"/>
                    <a:pt x="95667" y="8178"/>
                    <a:pt x="103541" y="11734"/>
                  </a:cubicBezTo>
                  <a:cubicBezTo>
                    <a:pt x="126528" y="22084"/>
                    <a:pt x="154531" y="20623"/>
                    <a:pt x="178217" y="13384"/>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69" name="Google Shape;69;p3"/>
            <p:cNvSpPr/>
            <p:nvPr/>
          </p:nvSpPr>
          <p:spPr>
            <a:xfrm>
              <a:off x="6637528" y="3668613"/>
              <a:ext cx="234124" cy="120367"/>
            </a:xfrm>
            <a:custGeom>
              <a:rect b="b" l="l" r="r" t="t"/>
              <a:pathLst>
                <a:path extrusionOk="0" h="120367" w="234124">
                  <a:moveTo>
                    <a:pt x="18605" y="26388"/>
                  </a:moveTo>
                  <a:cubicBezTo>
                    <a:pt x="21145" y="23086"/>
                    <a:pt x="23813" y="19720"/>
                    <a:pt x="27495" y="17752"/>
                  </a:cubicBezTo>
                  <a:cubicBezTo>
                    <a:pt x="30226" y="16291"/>
                    <a:pt x="33338" y="15783"/>
                    <a:pt x="36449" y="15275"/>
                  </a:cubicBezTo>
                  <a:cubicBezTo>
                    <a:pt x="62547" y="10830"/>
                    <a:pt x="88582" y="6449"/>
                    <a:pt x="114681" y="2004"/>
                  </a:cubicBezTo>
                  <a:cubicBezTo>
                    <a:pt x="123571" y="480"/>
                    <a:pt x="132652" y="-981"/>
                    <a:pt x="141478" y="861"/>
                  </a:cubicBezTo>
                  <a:cubicBezTo>
                    <a:pt x="154877" y="3718"/>
                    <a:pt x="165291" y="13878"/>
                    <a:pt x="174942" y="23594"/>
                  </a:cubicBezTo>
                  <a:cubicBezTo>
                    <a:pt x="188595" y="37310"/>
                    <a:pt x="202247" y="51089"/>
                    <a:pt x="213296" y="66964"/>
                  </a:cubicBezTo>
                  <a:cubicBezTo>
                    <a:pt x="224345" y="82839"/>
                    <a:pt x="232601" y="101064"/>
                    <a:pt x="234124" y="120368"/>
                  </a:cubicBezTo>
                  <a:cubicBezTo>
                    <a:pt x="217233" y="105826"/>
                    <a:pt x="193611" y="102588"/>
                    <a:pt x="171386" y="101318"/>
                  </a:cubicBezTo>
                  <a:cubicBezTo>
                    <a:pt x="149161" y="100048"/>
                    <a:pt x="126047" y="100048"/>
                    <a:pt x="106045" y="90205"/>
                  </a:cubicBezTo>
                  <a:cubicBezTo>
                    <a:pt x="92837" y="83728"/>
                    <a:pt x="81915" y="73314"/>
                    <a:pt x="72199" y="62265"/>
                  </a:cubicBezTo>
                  <a:cubicBezTo>
                    <a:pt x="63753" y="52677"/>
                    <a:pt x="55054" y="41882"/>
                    <a:pt x="42672" y="38834"/>
                  </a:cubicBezTo>
                  <a:cubicBezTo>
                    <a:pt x="33147" y="36484"/>
                    <a:pt x="23114" y="39215"/>
                    <a:pt x="14097" y="42961"/>
                  </a:cubicBezTo>
                  <a:cubicBezTo>
                    <a:pt x="8953" y="45120"/>
                    <a:pt x="4128" y="47724"/>
                    <a:pt x="0" y="51534"/>
                  </a:cubicBezTo>
                  <a:cubicBezTo>
                    <a:pt x="5842" y="43088"/>
                    <a:pt x="12192" y="34706"/>
                    <a:pt x="18605" y="26388"/>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70" name="Google Shape;70;p3"/>
            <p:cNvSpPr/>
            <p:nvPr/>
          </p:nvSpPr>
          <p:spPr>
            <a:xfrm>
              <a:off x="6352540" y="3650125"/>
              <a:ext cx="249755" cy="139617"/>
            </a:xfrm>
            <a:custGeom>
              <a:rect b="b" l="l" r="r" t="t"/>
              <a:pathLst>
                <a:path extrusionOk="0" h="139617" w="249755">
                  <a:moveTo>
                    <a:pt x="130175" y="553"/>
                  </a:moveTo>
                  <a:cubicBezTo>
                    <a:pt x="154115" y="2839"/>
                    <a:pt x="176720" y="12364"/>
                    <a:pt x="198310" y="22968"/>
                  </a:cubicBezTo>
                  <a:cubicBezTo>
                    <a:pt x="207708" y="27604"/>
                    <a:pt x="217170" y="32557"/>
                    <a:pt x="224663" y="39796"/>
                  </a:cubicBezTo>
                  <a:cubicBezTo>
                    <a:pt x="233108" y="47987"/>
                    <a:pt x="238696" y="58719"/>
                    <a:pt x="242951" y="69704"/>
                  </a:cubicBezTo>
                  <a:cubicBezTo>
                    <a:pt x="247586" y="81769"/>
                    <a:pt x="250825" y="94723"/>
                    <a:pt x="249428" y="107550"/>
                  </a:cubicBezTo>
                  <a:cubicBezTo>
                    <a:pt x="248031" y="120378"/>
                    <a:pt x="241491" y="133141"/>
                    <a:pt x="230251" y="139618"/>
                  </a:cubicBezTo>
                  <a:cubicBezTo>
                    <a:pt x="218567" y="127045"/>
                    <a:pt x="206946" y="114409"/>
                    <a:pt x="195263" y="101835"/>
                  </a:cubicBezTo>
                  <a:cubicBezTo>
                    <a:pt x="190753" y="96946"/>
                    <a:pt x="186118" y="91993"/>
                    <a:pt x="180086" y="89135"/>
                  </a:cubicBezTo>
                  <a:cubicBezTo>
                    <a:pt x="174054" y="86341"/>
                    <a:pt x="167259" y="85960"/>
                    <a:pt x="160845" y="84309"/>
                  </a:cubicBezTo>
                  <a:cubicBezTo>
                    <a:pt x="139382" y="78975"/>
                    <a:pt x="123888" y="60687"/>
                    <a:pt x="104711" y="49765"/>
                  </a:cubicBezTo>
                  <a:cubicBezTo>
                    <a:pt x="73723" y="32049"/>
                    <a:pt x="35623" y="34525"/>
                    <a:pt x="0" y="37510"/>
                  </a:cubicBezTo>
                  <a:cubicBezTo>
                    <a:pt x="8763" y="36748"/>
                    <a:pt x="20510" y="27033"/>
                    <a:pt x="27813" y="22651"/>
                  </a:cubicBezTo>
                  <a:cubicBezTo>
                    <a:pt x="37084" y="17127"/>
                    <a:pt x="45529" y="14333"/>
                    <a:pt x="56007" y="11158"/>
                  </a:cubicBezTo>
                  <a:cubicBezTo>
                    <a:pt x="80010" y="3982"/>
                    <a:pt x="104965" y="-1860"/>
                    <a:pt x="130175" y="553"/>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71" name="Google Shape;71;p3"/>
            <p:cNvSpPr/>
            <p:nvPr/>
          </p:nvSpPr>
          <p:spPr>
            <a:xfrm>
              <a:off x="6497954" y="3544644"/>
              <a:ext cx="175008" cy="124504"/>
            </a:xfrm>
            <a:custGeom>
              <a:rect b="b" l="l" r="r" t="t"/>
              <a:pathLst>
                <a:path extrusionOk="0" h="124504" w="175008">
                  <a:moveTo>
                    <a:pt x="52514" y="98351"/>
                  </a:moveTo>
                  <a:cubicBezTo>
                    <a:pt x="40132" y="87175"/>
                    <a:pt x="32639" y="71744"/>
                    <a:pt x="25464" y="56695"/>
                  </a:cubicBezTo>
                  <a:cubicBezTo>
                    <a:pt x="16954" y="38851"/>
                    <a:pt x="8509" y="21008"/>
                    <a:pt x="0" y="3164"/>
                  </a:cubicBezTo>
                  <a:cubicBezTo>
                    <a:pt x="23368" y="-392"/>
                    <a:pt x="47180" y="-963"/>
                    <a:pt x="70676" y="1513"/>
                  </a:cubicBezTo>
                  <a:cubicBezTo>
                    <a:pt x="94234" y="3990"/>
                    <a:pt x="117983" y="9768"/>
                    <a:pt x="137795" y="22722"/>
                  </a:cubicBezTo>
                  <a:cubicBezTo>
                    <a:pt x="157607" y="35740"/>
                    <a:pt x="173038" y="56822"/>
                    <a:pt x="174879" y="80444"/>
                  </a:cubicBezTo>
                  <a:cubicBezTo>
                    <a:pt x="175197" y="84254"/>
                    <a:pt x="175070" y="88381"/>
                    <a:pt x="172847" y="91493"/>
                  </a:cubicBezTo>
                  <a:cubicBezTo>
                    <a:pt x="164783" y="102859"/>
                    <a:pt x="141668" y="89016"/>
                    <a:pt x="134557" y="100954"/>
                  </a:cubicBezTo>
                  <a:cubicBezTo>
                    <a:pt x="129794" y="108955"/>
                    <a:pt x="132207" y="115813"/>
                    <a:pt x="123063" y="121465"/>
                  </a:cubicBezTo>
                  <a:cubicBezTo>
                    <a:pt x="115761" y="125910"/>
                    <a:pt x="110998" y="124767"/>
                    <a:pt x="103441" y="122544"/>
                  </a:cubicBezTo>
                  <a:cubicBezTo>
                    <a:pt x="86106" y="117528"/>
                    <a:pt x="66167" y="110543"/>
                    <a:pt x="52514" y="9835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72" name="Shape 72"/>
        <p:cNvGrpSpPr/>
        <p:nvPr/>
      </p:nvGrpSpPr>
      <p:grpSpPr>
        <a:xfrm>
          <a:off x="0" y="0"/>
          <a:ext cx="0" cy="0"/>
          <a:chOff x="0" y="0"/>
          <a:chExt cx="0" cy="0"/>
        </a:xfrm>
      </p:grpSpPr>
      <p:sp>
        <p:nvSpPr>
          <p:cNvPr id="73" name="Google Shape;73;p4"/>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74" name="Google Shape;74;p4"/>
          <p:cNvSpPr txBox="1"/>
          <p:nvPr>
            <p:ph idx="1" type="body"/>
          </p:nvPr>
        </p:nvSpPr>
        <p:spPr>
          <a:xfrm>
            <a:off x="720000" y="1215752"/>
            <a:ext cx="7704000" cy="400200"/>
          </a:xfrm>
          <a:prstGeom prst="rect">
            <a:avLst/>
          </a:prstGeom>
        </p:spPr>
        <p:txBody>
          <a:bodyPr anchorCtr="0" anchor="t" bIns="91425" lIns="91425" spcFirstLastPara="1" rIns="91425" wrap="square" tIns="91425">
            <a:noAutofit/>
          </a:bodyPr>
          <a:lstStyle>
            <a:lvl1pPr indent="-317500" lvl="0" marL="457200" rtl="0" algn="ctr">
              <a:spcBef>
                <a:spcPts val="0"/>
              </a:spcBef>
              <a:spcAft>
                <a:spcPts val="0"/>
              </a:spcAft>
              <a:buSzPts val="1400"/>
              <a:buFont typeface="Nunito Light"/>
              <a:buChar char="●"/>
              <a:defRPr/>
            </a:lvl1pPr>
            <a:lvl2pPr indent="-317500" lvl="1" marL="914400" rtl="0">
              <a:lnSpc>
                <a:spcPct val="100000"/>
              </a:lnSpc>
              <a:spcBef>
                <a:spcPts val="0"/>
              </a:spcBef>
              <a:spcAft>
                <a:spcPts val="0"/>
              </a:spcAft>
              <a:buSzPts val="1400"/>
              <a:buFont typeface="Nunito Light"/>
              <a:buChar char="○"/>
              <a:defRPr/>
            </a:lvl2pPr>
            <a:lvl3pPr indent="-317500" lvl="2" marL="1371600" rtl="0">
              <a:lnSpc>
                <a:spcPct val="100000"/>
              </a:lnSpc>
              <a:spcBef>
                <a:spcPts val="0"/>
              </a:spcBef>
              <a:spcAft>
                <a:spcPts val="0"/>
              </a:spcAft>
              <a:buSzPts val="1400"/>
              <a:buFont typeface="Nunito Light"/>
              <a:buChar char="■"/>
              <a:defRPr/>
            </a:lvl3pPr>
            <a:lvl4pPr indent="-317500" lvl="3" marL="1828800" rtl="0">
              <a:lnSpc>
                <a:spcPct val="100000"/>
              </a:lnSpc>
              <a:spcBef>
                <a:spcPts val="0"/>
              </a:spcBef>
              <a:spcAft>
                <a:spcPts val="0"/>
              </a:spcAft>
              <a:buSzPts val="1400"/>
              <a:buFont typeface="Nunito Light"/>
              <a:buChar char="●"/>
              <a:defRPr/>
            </a:lvl4pPr>
            <a:lvl5pPr indent="-317500" lvl="4" marL="2286000" rtl="0">
              <a:lnSpc>
                <a:spcPct val="100000"/>
              </a:lnSpc>
              <a:spcBef>
                <a:spcPts val="0"/>
              </a:spcBef>
              <a:spcAft>
                <a:spcPts val="0"/>
              </a:spcAft>
              <a:buSzPts val="1400"/>
              <a:buFont typeface="Nunito Light"/>
              <a:buChar char="○"/>
              <a:defRPr/>
            </a:lvl5pPr>
            <a:lvl6pPr indent="-317500" lvl="5" marL="2743200" rtl="0">
              <a:lnSpc>
                <a:spcPct val="100000"/>
              </a:lnSpc>
              <a:spcBef>
                <a:spcPts val="0"/>
              </a:spcBef>
              <a:spcAft>
                <a:spcPts val="0"/>
              </a:spcAft>
              <a:buSzPts val="1400"/>
              <a:buFont typeface="Nunito Light"/>
              <a:buChar char="■"/>
              <a:defRPr/>
            </a:lvl6pPr>
            <a:lvl7pPr indent="-317500" lvl="6" marL="3200400" rtl="0">
              <a:lnSpc>
                <a:spcPct val="100000"/>
              </a:lnSpc>
              <a:spcBef>
                <a:spcPts val="0"/>
              </a:spcBef>
              <a:spcAft>
                <a:spcPts val="0"/>
              </a:spcAft>
              <a:buSzPts val="1400"/>
              <a:buFont typeface="Nunito Light"/>
              <a:buChar char="●"/>
              <a:defRPr/>
            </a:lvl7pPr>
            <a:lvl8pPr indent="-317500" lvl="7" marL="3657600" rtl="0">
              <a:lnSpc>
                <a:spcPct val="100000"/>
              </a:lnSpc>
              <a:spcBef>
                <a:spcPts val="0"/>
              </a:spcBef>
              <a:spcAft>
                <a:spcPts val="0"/>
              </a:spcAft>
              <a:buSzPts val="1400"/>
              <a:buFont typeface="Nunito Light"/>
              <a:buChar char="○"/>
              <a:defRPr/>
            </a:lvl8pPr>
            <a:lvl9pPr indent="-317500" lvl="8" marL="4114800" rtl="0">
              <a:lnSpc>
                <a:spcPct val="100000"/>
              </a:lnSpc>
              <a:spcBef>
                <a:spcPts val="0"/>
              </a:spcBef>
              <a:spcAft>
                <a:spcPts val="0"/>
              </a:spcAft>
              <a:buSzPts val="1400"/>
              <a:buFont typeface="Nunito Light"/>
              <a:buChar char="■"/>
              <a:defRPr/>
            </a:lvl9pPr>
          </a:lstStyle>
          <a:p/>
        </p:txBody>
      </p:sp>
      <p:grpSp>
        <p:nvGrpSpPr>
          <p:cNvPr id="75" name="Google Shape;75;p4"/>
          <p:cNvGrpSpPr/>
          <p:nvPr/>
        </p:nvGrpSpPr>
        <p:grpSpPr>
          <a:xfrm>
            <a:off x="-348385" y="-231023"/>
            <a:ext cx="10284324" cy="7039207"/>
            <a:chOff x="-348385" y="-231023"/>
            <a:chExt cx="10284324" cy="7039207"/>
          </a:xfrm>
        </p:grpSpPr>
        <p:grpSp>
          <p:nvGrpSpPr>
            <p:cNvPr id="76" name="Google Shape;76;p4"/>
            <p:cNvGrpSpPr/>
            <p:nvPr/>
          </p:nvGrpSpPr>
          <p:grpSpPr>
            <a:xfrm flipH="1" rot="-1255387">
              <a:off x="8385065" y="3380559"/>
              <a:ext cx="1313149" cy="1573830"/>
              <a:chOff x="9910110" y="2533016"/>
              <a:chExt cx="550793" cy="660134"/>
            </a:xfrm>
          </p:grpSpPr>
          <p:grpSp>
            <p:nvGrpSpPr>
              <p:cNvPr id="77" name="Google Shape;77;p4"/>
              <p:cNvGrpSpPr/>
              <p:nvPr/>
            </p:nvGrpSpPr>
            <p:grpSpPr>
              <a:xfrm>
                <a:off x="10138105" y="2603020"/>
                <a:ext cx="90225" cy="215023"/>
                <a:chOff x="10138105" y="2603020"/>
                <a:chExt cx="90225" cy="215023"/>
              </a:xfrm>
            </p:grpSpPr>
            <p:sp>
              <p:nvSpPr>
                <p:cNvPr id="78" name="Google Shape;78;p4"/>
                <p:cNvSpPr/>
                <p:nvPr/>
              </p:nvSpPr>
              <p:spPr>
                <a:xfrm>
                  <a:off x="10167149" y="2631553"/>
                  <a:ext cx="61181" cy="186490"/>
                </a:xfrm>
                <a:custGeom>
                  <a:rect b="b" l="l" r="r" t="t"/>
                  <a:pathLst>
                    <a:path extrusionOk="0" h="186490" w="61181">
                      <a:moveTo>
                        <a:pt x="3581" y="182639"/>
                      </a:moveTo>
                      <a:cubicBezTo>
                        <a:pt x="8471" y="187656"/>
                        <a:pt x="16472" y="187783"/>
                        <a:pt x="21552" y="182957"/>
                      </a:cubicBezTo>
                      <a:cubicBezTo>
                        <a:pt x="71019" y="135014"/>
                        <a:pt x="74638" y="56591"/>
                        <a:pt x="29807" y="4394"/>
                      </a:cubicBezTo>
                      <a:cubicBezTo>
                        <a:pt x="25299" y="-876"/>
                        <a:pt x="17234" y="-1511"/>
                        <a:pt x="11900" y="3061"/>
                      </a:cubicBezTo>
                      <a:cubicBezTo>
                        <a:pt x="6566" y="7633"/>
                        <a:pt x="5994" y="15634"/>
                        <a:pt x="10567" y="20968"/>
                      </a:cubicBezTo>
                      <a:cubicBezTo>
                        <a:pt x="46698" y="63005"/>
                        <a:pt x="43777" y="126124"/>
                        <a:pt x="3899" y="164669"/>
                      </a:cubicBezTo>
                      <a:cubicBezTo>
                        <a:pt x="-1181" y="169558"/>
                        <a:pt x="-1307" y="177623"/>
                        <a:pt x="3581" y="182639"/>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79" name="Google Shape;79;p4"/>
                <p:cNvSpPr/>
                <p:nvPr/>
              </p:nvSpPr>
              <p:spPr>
                <a:xfrm>
                  <a:off x="10138105" y="2603020"/>
                  <a:ext cx="33568" cy="29871"/>
                </a:xfrm>
                <a:custGeom>
                  <a:rect b="b" l="l" r="r" t="t"/>
                  <a:pathLst>
                    <a:path extrusionOk="0" h="29871" w="33568">
                      <a:moveTo>
                        <a:pt x="3607" y="21498"/>
                      </a:moveTo>
                      <a:cubicBezTo>
                        <a:pt x="4559" y="22514"/>
                        <a:pt x="5702" y="23339"/>
                        <a:pt x="7036" y="24038"/>
                      </a:cubicBezTo>
                      <a:cubicBezTo>
                        <a:pt x="9513" y="25244"/>
                        <a:pt x="11926" y="26641"/>
                        <a:pt x="14275" y="28038"/>
                      </a:cubicBezTo>
                      <a:cubicBezTo>
                        <a:pt x="20244" y="31658"/>
                        <a:pt x="28054" y="29753"/>
                        <a:pt x="31738" y="23784"/>
                      </a:cubicBezTo>
                      <a:cubicBezTo>
                        <a:pt x="35357" y="17751"/>
                        <a:pt x="33451" y="10004"/>
                        <a:pt x="27419" y="6321"/>
                      </a:cubicBezTo>
                      <a:cubicBezTo>
                        <a:pt x="24498" y="4543"/>
                        <a:pt x="21451" y="2892"/>
                        <a:pt x="18402" y="1368"/>
                      </a:cubicBezTo>
                      <a:cubicBezTo>
                        <a:pt x="12116" y="-1807"/>
                        <a:pt x="4496" y="733"/>
                        <a:pt x="1384" y="7020"/>
                      </a:cubicBezTo>
                      <a:cubicBezTo>
                        <a:pt x="-1156" y="11909"/>
                        <a:pt x="-76" y="17751"/>
                        <a:pt x="3607" y="21498"/>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sp>
            <p:nvSpPr>
              <p:cNvPr id="80" name="Google Shape;80;p4"/>
              <p:cNvSpPr/>
              <p:nvPr/>
            </p:nvSpPr>
            <p:spPr>
              <a:xfrm>
                <a:off x="10254022" y="2946249"/>
                <a:ext cx="206881" cy="246901"/>
              </a:xfrm>
              <a:custGeom>
                <a:rect b="b" l="l" r="r" t="t"/>
                <a:pathLst>
                  <a:path extrusionOk="0" h="246901" w="206881">
                    <a:moveTo>
                      <a:pt x="136673" y="241641"/>
                    </a:moveTo>
                    <a:cubicBezTo>
                      <a:pt x="152548" y="263167"/>
                      <a:pt x="220366" y="213066"/>
                      <a:pt x="204491" y="191539"/>
                    </a:cubicBezTo>
                    <a:lnTo>
                      <a:pt x="53044" y="3833"/>
                    </a:lnTo>
                    <a:cubicBezTo>
                      <a:pt x="41297" y="-12105"/>
                      <a:pt x="-10012" y="25804"/>
                      <a:pt x="1736" y="41743"/>
                    </a:cubicBezTo>
                    <a:lnTo>
                      <a:pt x="136673" y="241641"/>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81" name="Google Shape;81;p4"/>
              <p:cNvSpPr/>
              <p:nvPr/>
            </p:nvSpPr>
            <p:spPr>
              <a:xfrm>
                <a:off x="9910110" y="2533016"/>
                <a:ext cx="375808" cy="375790"/>
              </a:xfrm>
              <a:custGeom>
                <a:rect b="b" l="l" r="r" t="t"/>
                <a:pathLst>
                  <a:path extrusionOk="0" h="375790" w="375808">
                    <a:moveTo>
                      <a:pt x="36783" y="299528"/>
                    </a:moveTo>
                    <a:cubicBezTo>
                      <a:pt x="98442" y="382967"/>
                      <a:pt x="216108" y="400684"/>
                      <a:pt x="299546" y="339025"/>
                    </a:cubicBezTo>
                    <a:cubicBezTo>
                      <a:pt x="382985" y="277367"/>
                      <a:pt x="400702" y="159701"/>
                      <a:pt x="339044" y="76262"/>
                    </a:cubicBezTo>
                    <a:cubicBezTo>
                      <a:pt x="277385" y="-7177"/>
                      <a:pt x="159720" y="-24893"/>
                      <a:pt x="76281" y="36765"/>
                    </a:cubicBezTo>
                    <a:cubicBezTo>
                      <a:pt x="-7222" y="98360"/>
                      <a:pt x="-24875" y="216026"/>
                      <a:pt x="36783" y="299528"/>
                    </a:cubicBezTo>
                    <a:close/>
                    <a:moveTo>
                      <a:pt x="64343" y="279145"/>
                    </a:moveTo>
                    <a:cubicBezTo>
                      <a:pt x="13923" y="210882"/>
                      <a:pt x="28402" y="114680"/>
                      <a:pt x="96601" y="64261"/>
                    </a:cubicBezTo>
                    <a:cubicBezTo>
                      <a:pt x="164863" y="13842"/>
                      <a:pt x="261066" y="28320"/>
                      <a:pt x="311484" y="96519"/>
                    </a:cubicBezTo>
                    <a:cubicBezTo>
                      <a:pt x="361904" y="164781"/>
                      <a:pt x="347426" y="260984"/>
                      <a:pt x="279227" y="311403"/>
                    </a:cubicBezTo>
                    <a:cubicBezTo>
                      <a:pt x="210964" y="361822"/>
                      <a:pt x="114762" y="347407"/>
                      <a:pt x="64343" y="27914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82" name="Google Shape;82;p4"/>
              <p:cNvSpPr/>
              <p:nvPr/>
            </p:nvSpPr>
            <p:spPr>
              <a:xfrm>
                <a:off x="10179939" y="2843339"/>
                <a:ext cx="120977" cy="141501"/>
              </a:xfrm>
              <a:custGeom>
                <a:rect b="b" l="l" r="r" t="t"/>
                <a:pathLst>
                  <a:path extrusionOk="0" h="141501" w="120977">
                    <a:moveTo>
                      <a:pt x="81979" y="138938"/>
                    </a:moveTo>
                    <a:cubicBezTo>
                      <a:pt x="90170" y="150051"/>
                      <a:pt x="128016" y="122111"/>
                      <a:pt x="119824" y="110998"/>
                    </a:cubicBezTo>
                    <a:lnTo>
                      <a:pt x="37846" y="0"/>
                    </a:lnTo>
                    <a:lnTo>
                      <a:pt x="0" y="27940"/>
                    </a:lnTo>
                    <a:lnTo>
                      <a:pt x="81979" y="13893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nvGrpSpPr>
            <p:cNvPr id="83" name="Google Shape;83;p4"/>
            <p:cNvGrpSpPr/>
            <p:nvPr/>
          </p:nvGrpSpPr>
          <p:grpSpPr>
            <a:xfrm rot="552185">
              <a:off x="1878002" y="4742219"/>
              <a:ext cx="1924454" cy="1924463"/>
              <a:chOff x="1018666" y="3335654"/>
              <a:chExt cx="564642" cy="564642"/>
            </a:xfrm>
          </p:grpSpPr>
          <p:sp>
            <p:nvSpPr>
              <p:cNvPr id="84" name="Google Shape;84;p4"/>
              <p:cNvSpPr/>
              <p:nvPr/>
            </p:nvSpPr>
            <p:spPr>
              <a:xfrm>
                <a:off x="1018666" y="3335654"/>
                <a:ext cx="564642" cy="564642"/>
              </a:xfrm>
              <a:custGeom>
                <a:rect b="b" l="l" r="r" t="t"/>
                <a:pathLst>
                  <a:path extrusionOk="0" h="564642" w="564642">
                    <a:moveTo>
                      <a:pt x="564642" y="282321"/>
                    </a:moveTo>
                    <a:cubicBezTo>
                      <a:pt x="564642" y="438243"/>
                      <a:pt x="438243" y="564642"/>
                      <a:pt x="282321" y="564642"/>
                    </a:cubicBezTo>
                    <a:cubicBezTo>
                      <a:pt x="126399" y="564642"/>
                      <a:pt x="0" y="438243"/>
                      <a:pt x="0" y="282321"/>
                    </a:cubicBezTo>
                    <a:cubicBezTo>
                      <a:pt x="0" y="126400"/>
                      <a:pt x="126399" y="0"/>
                      <a:pt x="282321" y="0"/>
                    </a:cubicBezTo>
                    <a:cubicBezTo>
                      <a:pt x="438243" y="0"/>
                      <a:pt x="564642" y="126399"/>
                      <a:pt x="564642" y="2823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85" name="Google Shape;85;p4"/>
              <p:cNvGrpSpPr/>
              <p:nvPr/>
            </p:nvGrpSpPr>
            <p:grpSpPr>
              <a:xfrm>
                <a:off x="1018954" y="3336099"/>
                <a:ext cx="555718" cy="499427"/>
                <a:chOff x="1018954" y="3336099"/>
                <a:chExt cx="555718" cy="499427"/>
              </a:xfrm>
            </p:grpSpPr>
            <p:sp>
              <p:nvSpPr>
                <p:cNvPr id="86" name="Google Shape;86;p4"/>
                <p:cNvSpPr/>
                <p:nvPr/>
              </p:nvSpPr>
              <p:spPr>
                <a:xfrm>
                  <a:off x="1238377" y="3336099"/>
                  <a:ext cx="51815" cy="32847"/>
                </a:xfrm>
                <a:custGeom>
                  <a:rect b="b" l="l" r="r" t="t"/>
                  <a:pathLst>
                    <a:path extrusionOk="0" h="32847" w="51815">
                      <a:moveTo>
                        <a:pt x="8128" y="17653"/>
                      </a:moveTo>
                      <a:cubicBezTo>
                        <a:pt x="10541" y="22035"/>
                        <a:pt x="12446" y="26734"/>
                        <a:pt x="15430" y="30734"/>
                      </a:cubicBezTo>
                      <a:cubicBezTo>
                        <a:pt x="16002" y="31433"/>
                        <a:pt x="16574" y="32131"/>
                        <a:pt x="17399" y="32512"/>
                      </a:cubicBezTo>
                      <a:cubicBezTo>
                        <a:pt x="18351" y="32957"/>
                        <a:pt x="19494" y="32893"/>
                        <a:pt x="20510" y="32703"/>
                      </a:cubicBezTo>
                      <a:cubicBezTo>
                        <a:pt x="28194" y="31560"/>
                        <a:pt x="34925" y="26734"/>
                        <a:pt x="39878" y="20765"/>
                      </a:cubicBezTo>
                      <a:cubicBezTo>
                        <a:pt x="44894" y="14859"/>
                        <a:pt x="48387" y="7810"/>
                        <a:pt x="51816" y="889"/>
                      </a:cubicBezTo>
                      <a:cubicBezTo>
                        <a:pt x="49784" y="572"/>
                        <a:pt x="47815" y="317"/>
                        <a:pt x="45783" y="0"/>
                      </a:cubicBezTo>
                      <a:cubicBezTo>
                        <a:pt x="30416" y="889"/>
                        <a:pt x="15113" y="3048"/>
                        <a:pt x="0" y="6477"/>
                      </a:cubicBezTo>
                      <a:cubicBezTo>
                        <a:pt x="3175" y="9970"/>
                        <a:pt x="5905" y="13653"/>
                        <a:pt x="8128" y="1765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87" name="Google Shape;87;p4"/>
                <p:cNvSpPr/>
                <p:nvPr/>
              </p:nvSpPr>
              <p:spPr>
                <a:xfrm>
                  <a:off x="1325635" y="3360737"/>
                  <a:ext cx="249037" cy="193496"/>
                </a:xfrm>
                <a:custGeom>
                  <a:rect b="b" l="l" r="r" t="t"/>
                  <a:pathLst>
                    <a:path extrusionOk="0" h="193496" w="249037">
                      <a:moveTo>
                        <a:pt x="135754" y="24828"/>
                      </a:moveTo>
                      <a:cubicBezTo>
                        <a:pt x="130166" y="26734"/>
                        <a:pt x="124832" y="29528"/>
                        <a:pt x="120133" y="33084"/>
                      </a:cubicBezTo>
                      <a:cubicBezTo>
                        <a:pt x="118482" y="34353"/>
                        <a:pt x="116640" y="35751"/>
                        <a:pt x="114545" y="35560"/>
                      </a:cubicBezTo>
                      <a:cubicBezTo>
                        <a:pt x="112005" y="35242"/>
                        <a:pt x="110481" y="32639"/>
                        <a:pt x="108322" y="31178"/>
                      </a:cubicBezTo>
                      <a:cubicBezTo>
                        <a:pt x="103686" y="28067"/>
                        <a:pt x="95812" y="30226"/>
                        <a:pt x="93272" y="25273"/>
                      </a:cubicBezTo>
                      <a:cubicBezTo>
                        <a:pt x="91939" y="22670"/>
                        <a:pt x="93082" y="19495"/>
                        <a:pt x="94288" y="16828"/>
                      </a:cubicBezTo>
                      <a:cubicBezTo>
                        <a:pt x="96257" y="12573"/>
                        <a:pt x="98479" y="8382"/>
                        <a:pt x="100892" y="4382"/>
                      </a:cubicBezTo>
                      <a:cubicBezTo>
                        <a:pt x="97781" y="2858"/>
                        <a:pt x="94669" y="1460"/>
                        <a:pt x="91558" y="0"/>
                      </a:cubicBezTo>
                      <a:cubicBezTo>
                        <a:pt x="89589" y="3683"/>
                        <a:pt x="87684" y="7429"/>
                        <a:pt x="85970" y="11240"/>
                      </a:cubicBezTo>
                      <a:cubicBezTo>
                        <a:pt x="83176" y="17463"/>
                        <a:pt x="80636" y="24003"/>
                        <a:pt x="75746" y="28766"/>
                      </a:cubicBezTo>
                      <a:cubicBezTo>
                        <a:pt x="72317" y="32131"/>
                        <a:pt x="67872" y="34353"/>
                        <a:pt x="64380" y="37655"/>
                      </a:cubicBezTo>
                      <a:cubicBezTo>
                        <a:pt x="60887" y="40958"/>
                        <a:pt x="58284" y="46038"/>
                        <a:pt x="60062" y="50546"/>
                      </a:cubicBezTo>
                      <a:cubicBezTo>
                        <a:pt x="60760" y="52388"/>
                        <a:pt x="62094" y="53911"/>
                        <a:pt x="63173" y="55563"/>
                      </a:cubicBezTo>
                      <a:cubicBezTo>
                        <a:pt x="64189" y="57277"/>
                        <a:pt x="64888" y="59372"/>
                        <a:pt x="64126" y="61151"/>
                      </a:cubicBezTo>
                      <a:cubicBezTo>
                        <a:pt x="63364" y="62992"/>
                        <a:pt x="58220" y="65341"/>
                        <a:pt x="57585" y="63500"/>
                      </a:cubicBezTo>
                      <a:cubicBezTo>
                        <a:pt x="56188" y="59436"/>
                        <a:pt x="51045" y="57912"/>
                        <a:pt x="46790" y="58547"/>
                      </a:cubicBezTo>
                      <a:cubicBezTo>
                        <a:pt x="42536" y="59182"/>
                        <a:pt x="38599" y="61278"/>
                        <a:pt x="34344" y="61976"/>
                      </a:cubicBezTo>
                      <a:cubicBezTo>
                        <a:pt x="30090" y="62674"/>
                        <a:pt x="24882" y="61278"/>
                        <a:pt x="23422" y="57214"/>
                      </a:cubicBezTo>
                      <a:cubicBezTo>
                        <a:pt x="20565" y="68072"/>
                        <a:pt x="15866" y="78422"/>
                        <a:pt x="9452" y="87566"/>
                      </a:cubicBezTo>
                      <a:cubicBezTo>
                        <a:pt x="4880" y="94171"/>
                        <a:pt x="-898" y="101219"/>
                        <a:pt x="118" y="109220"/>
                      </a:cubicBezTo>
                      <a:cubicBezTo>
                        <a:pt x="943" y="115634"/>
                        <a:pt x="6087" y="121031"/>
                        <a:pt x="6277" y="127508"/>
                      </a:cubicBezTo>
                      <a:cubicBezTo>
                        <a:pt x="6468" y="133541"/>
                        <a:pt x="2340" y="139383"/>
                        <a:pt x="3610" y="145288"/>
                      </a:cubicBezTo>
                      <a:cubicBezTo>
                        <a:pt x="4372" y="148844"/>
                        <a:pt x="7039" y="151828"/>
                        <a:pt x="7293" y="155448"/>
                      </a:cubicBezTo>
                      <a:cubicBezTo>
                        <a:pt x="7357" y="156845"/>
                        <a:pt x="7103" y="158242"/>
                        <a:pt x="7547" y="159512"/>
                      </a:cubicBezTo>
                      <a:cubicBezTo>
                        <a:pt x="7865" y="160401"/>
                        <a:pt x="8436" y="161099"/>
                        <a:pt x="9071" y="161798"/>
                      </a:cubicBezTo>
                      <a:cubicBezTo>
                        <a:pt x="20057" y="173672"/>
                        <a:pt x="42091" y="171767"/>
                        <a:pt x="50791" y="185484"/>
                      </a:cubicBezTo>
                      <a:cubicBezTo>
                        <a:pt x="58284" y="182943"/>
                        <a:pt x="66602" y="179641"/>
                        <a:pt x="69587" y="172339"/>
                      </a:cubicBezTo>
                      <a:cubicBezTo>
                        <a:pt x="70158" y="170878"/>
                        <a:pt x="70539" y="169228"/>
                        <a:pt x="71746" y="168148"/>
                      </a:cubicBezTo>
                      <a:cubicBezTo>
                        <a:pt x="74032" y="166116"/>
                        <a:pt x="77715" y="167322"/>
                        <a:pt x="80509" y="166116"/>
                      </a:cubicBezTo>
                      <a:cubicBezTo>
                        <a:pt x="86668" y="163449"/>
                        <a:pt x="83874" y="151955"/>
                        <a:pt x="90097" y="149416"/>
                      </a:cubicBezTo>
                      <a:cubicBezTo>
                        <a:pt x="91177" y="148971"/>
                        <a:pt x="92383" y="148908"/>
                        <a:pt x="93463" y="148463"/>
                      </a:cubicBezTo>
                      <a:cubicBezTo>
                        <a:pt x="96066" y="147447"/>
                        <a:pt x="97527" y="144653"/>
                        <a:pt x="99114" y="142367"/>
                      </a:cubicBezTo>
                      <a:cubicBezTo>
                        <a:pt x="101337" y="139128"/>
                        <a:pt x="104194" y="136144"/>
                        <a:pt x="107623" y="134239"/>
                      </a:cubicBezTo>
                      <a:cubicBezTo>
                        <a:pt x="107941" y="132969"/>
                        <a:pt x="108195" y="131635"/>
                        <a:pt x="108512" y="130366"/>
                      </a:cubicBezTo>
                      <a:cubicBezTo>
                        <a:pt x="111306" y="128334"/>
                        <a:pt x="115624" y="128905"/>
                        <a:pt x="117720" y="131572"/>
                      </a:cubicBezTo>
                      <a:cubicBezTo>
                        <a:pt x="119434" y="133667"/>
                        <a:pt x="120069" y="137033"/>
                        <a:pt x="122609" y="137922"/>
                      </a:cubicBezTo>
                      <a:cubicBezTo>
                        <a:pt x="123943" y="138366"/>
                        <a:pt x="125403" y="138049"/>
                        <a:pt x="126864" y="137795"/>
                      </a:cubicBezTo>
                      <a:cubicBezTo>
                        <a:pt x="135500" y="136271"/>
                        <a:pt x="144834" y="140462"/>
                        <a:pt x="149470" y="147828"/>
                      </a:cubicBezTo>
                      <a:cubicBezTo>
                        <a:pt x="150359" y="149225"/>
                        <a:pt x="151121" y="150813"/>
                        <a:pt x="152518" y="151828"/>
                      </a:cubicBezTo>
                      <a:cubicBezTo>
                        <a:pt x="153915" y="152908"/>
                        <a:pt x="155756" y="153162"/>
                        <a:pt x="157471" y="153607"/>
                      </a:cubicBezTo>
                      <a:cubicBezTo>
                        <a:pt x="162995" y="155003"/>
                        <a:pt x="168012" y="158242"/>
                        <a:pt x="171568" y="162687"/>
                      </a:cubicBezTo>
                      <a:cubicBezTo>
                        <a:pt x="174743" y="166624"/>
                        <a:pt x="176775" y="171514"/>
                        <a:pt x="180648" y="174816"/>
                      </a:cubicBezTo>
                      <a:cubicBezTo>
                        <a:pt x="187316" y="180530"/>
                        <a:pt x="197285" y="179832"/>
                        <a:pt x="205477" y="183007"/>
                      </a:cubicBezTo>
                      <a:cubicBezTo>
                        <a:pt x="210430" y="184912"/>
                        <a:pt x="214684" y="188151"/>
                        <a:pt x="219383" y="190564"/>
                      </a:cubicBezTo>
                      <a:cubicBezTo>
                        <a:pt x="224082" y="192977"/>
                        <a:pt x="229670" y="194501"/>
                        <a:pt x="234623" y="192722"/>
                      </a:cubicBezTo>
                      <a:cubicBezTo>
                        <a:pt x="237100" y="191834"/>
                        <a:pt x="239259" y="190119"/>
                        <a:pt x="241735" y="189230"/>
                      </a:cubicBezTo>
                      <a:cubicBezTo>
                        <a:pt x="244085" y="188404"/>
                        <a:pt x="246625" y="188341"/>
                        <a:pt x="249038" y="187833"/>
                      </a:cubicBezTo>
                      <a:cubicBezTo>
                        <a:pt x="237481" y="142240"/>
                        <a:pt x="214430" y="98933"/>
                        <a:pt x="179632" y="62484"/>
                      </a:cubicBezTo>
                      <a:cubicBezTo>
                        <a:pt x="166043" y="48070"/>
                        <a:pt x="151311" y="35560"/>
                        <a:pt x="135754" y="2482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88" name="Google Shape;88;p4"/>
                <p:cNvSpPr/>
                <p:nvPr/>
              </p:nvSpPr>
              <p:spPr>
                <a:xfrm>
                  <a:off x="1018954" y="3497897"/>
                  <a:ext cx="441863" cy="337629"/>
                </a:xfrm>
                <a:custGeom>
                  <a:rect b="b" l="l" r="r" t="t"/>
                  <a:pathLst>
                    <a:path extrusionOk="0" h="337629" w="441863">
                      <a:moveTo>
                        <a:pt x="395254" y="220790"/>
                      </a:moveTo>
                      <a:cubicBezTo>
                        <a:pt x="394238" y="219202"/>
                        <a:pt x="392587" y="218123"/>
                        <a:pt x="391127" y="216980"/>
                      </a:cubicBezTo>
                      <a:cubicBezTo>
                        <a:pt x="385221" y="212217"/>
                        <a:pt x="381792" y="204534"/>
                        <a:pt x="382237" y="196977"/>
                      </a:cubicBezTo>
                      <a:cubicBezTo>
                        <a:pt x="382745" y="188214"/>
                        <a:pt x="388079" y="179388"/>
                        <a:pt x="385285" y="171069"/>
                      </a:cubicBezTo>
                      <a:cubicBezTo>
                        <a:pt x="381284" y="159068"/>
                        <a:pt x="362488" y="154178"/>
                        <a:pt x="363314" y="141542"/>
                      </a:cubicBezTo>
                      <a:cubicBezTo>
                        <a:pt x="363441" y="139573"/>
                        <a:pt x="364076" y="137668"/>
                        <a:pt x="363822" y="135763"/>
                      </a:cubicBezTo>
                      <a:cubicBezTo>
                        <a:pt x="363187" y="130810"/>
                        <a:pt x="356837" y="128524"/>
                        <a:pt x="351947" y="129731"/>
                      </a:cubicBezTo>
                      <a:cubicBezTo>
                        <a:pt x="347058" y="130937"/>
                        <a:pt x="343121" y="134366"/>
                        <a:pt x="338612" y="136652"/>
                      </a:cubicBezTo>
                      <a:cubicBezTo>
                        <a:pt x="335437" y="138240"/>
                        <a:pt x="331818" y="139446"/>
                        <a:pt x="329786" y="142367"/>
                      </a:cubicBezTo>
                      <a:cubicBezTo>
                        <a:pt x="328579" y="144018"/>
                        <a:pt x="328071" y="146177"/>
                        <a:pt x="326738" y="147701"/>
                      </a:cubicBezTo>
                      <a:cubicBezTo>
                        <a:pt x="322737" y="152527"/>
                        <a:pt x="314482" y="149797"/>
                        <a:pt x="309148" y="153035"/>
                      </a:cubicBezTo>
                      <a:cubicBezTo>
                        <a:pt x="306799" y="154432"/>
                        <a:pt x="304957" y="156972"/>
                        <a:pt x="302227" y="157163"/>
                      </a:cubicBezTo>
                      <a:cubicBezTo>
                        <a:pt x="299115" y="157353"/>
                        <a:pt x="296766" y="154432"/>
                        <a:pt x="293845" y="153480"/>
                      </a:cubicBezTo>
                      <a:cubicBezTo>
                        <a:pt x="284066" y="150432"/>
                        <a:pt x="278668" y="167831"/>
                        <a:pt x="268508" y="166370"/>
                      </a:cubicBezTo>
                      <a:cubicBezTo>
                        <a:pt x="264127" y="165735"/>
                        <a:pt x="259682" y="165100"/>
                        <a:pt x="255300" y="165672"/>
                      </a:cubicBezTo>
                      <a:cubicBezTo>
                        <a:pt x="250919" y="166243"/>
                        <a:pt x="246537" y="168148"/>
                        <a:pt x="243934" y="171768"/>
                      </a:cubicBezTo>
                      <a:cubicBezTo>
                        <a:pt x="242854" y="173228"/>
                        <a:pt x="242092" y="174943"/>
                        <a:pt x="241203" y="176593"/>
                      </a:cubicBezTo>
                      <a:cubicBezTo>
                        <a:pt x="238219" y="181737"/>
                        <a:pt x="233012" y="185484"/>
                        <a:pt x="227233" y="186754"/>
                      </a:cubicBezTo>
                      <a:cubicBezTo>
                        <a:pt x="226027" y="187008"/>
                        <a:pt x="224757" y="187198"/>
                        <a:pt x="223741" y="187897"/>
                      </a:cubicBezTo>
                      <a:cubicBezTo>
                        <a:pt x="222534" y="188722"/>
                        <a:pt x="221836" y="190056"/>
                        <a:pt x="221391" y="191453"/>
                      </a:cubicBezTo>
                      <a:cubicBezTo>
                        <a:pt x="219169" y="197612"/>
                        <a:pt x="220502" y="205423"/>
                        <a:pt x="223741" y="211074"/>
                      </a:cubicBezTo>
                      <a:cubicBezTo>
                        <a:pt x="218915" y="210630"/>
                        <a:pt x="213962" y="212344"/>
                        <a:pt x="210469" y="215710"/>
                      </a:cubicBezTo>
                      <a:cubicBezTo>
                        <a:pt x="208501" y="217551"/>
                        <a:pt x="206977" y="219964"/>
                        <a:pt x="204564" y="221171"/>
                      </a:cubicBezTo>
                      <a:cubicBezTo>
                        <a:pt x="200055" y="223393"/>
                        <a:pt x="194785" y="220599"/>
                        <a:pt x="190530" y="217868"/>
                      </a:cubicBezTo>
                      <a:cubicBezTo>
                        <a:pt x="189197" y="217043"/>
                        <a:pt x="187609" y="216154"/>
                        <a:pt x="186149" y="216662"/>
                      </a:cubicBezTo>
                      <a:cubicBezTo>
                        <a:pt x="185006" y="217043"/>
                        <a:pt x="184307" y="218123"/>
                        <a:pt x="183609" y="219075"/>
                      </a:cubicBezTo>
                      <a:cubicBezTo>
                        <a:pt x="181640" y="221806"/>
                        <a:pt x="178338" y="224409"/>
                        <a:pt x="175227" y="223139"/>
                      </a:cubicBezTo>
                      <a:cubicBezTo>
                        <a:pt x="170655" y="221298"/>
                        <a:pt x="172179" y="214186"/>
                        <a:pt x="169448" y="210058"/>
                      </a:cubicBezTo>
                      <a:cubicBezTo>
                        <a:pt x="167035" y="212408"/>
                        <a:pt x="164559" y="215011"/>
                        <a:pt x="163860" y="218249"/>
                      </a:cubicBezTo>
                      <a:cubicBezTo>
                        <a:pt x="163416" y="220218"/>
                        <a:pt x="163670" y="222187"/>
                        <a:pt x="163606" y="224155"/>
                      </a:cubicBezTo>
                      <a:cubicBezTo>
                        <a:pt x="163352" y="232728"/>
                        <a:pt x="154907" y="240983"/>
                        <a:pt x="146588" y="238697"/>
                      </a:cubicBezTo>
                      <a:cubicBezTo>
                        <a:pt x="141127" y="237173"/>
                        <a:pt x="137571" y="232029"/>
                        <a:pt x="134206" y="227521"/>
                      </a:cubicBezTo>
                      <a:cubicBezTo>
                        <a:pt x="131094" y="223330"/>
                        <a:pt x="127665" y="219139"/>
                        <a:pt x="126586" y="213995"/>
                      </a:cubicBezTo>
                      <a:cubicBezTo>
                        <a:pt x="125570" y="208915"/>
                        <a:pt x="127602" y="202311"/>
                        <a:pt x="132682" y="201168"/>
                      </a:cubicBezTo>
                      <a:cubicBezTo>
                        <a:pt x="134650" y="198057"/>
                        <a:pt x="137635" y="195580"/>
                        <a:pt x="141064" y="194247"/>
                      </a:cubicBezTo>
                      <a:cubicBezTo>
                        <a:pt x="137889" y="191326"/>
                        <a:pt x="138905" y="185674"/>
                        <a:pt x="142143" y="182880"/>
                      </a:cubicBezTo>
                      <a:cubicBezTo>
                        <a:pt x="145445" y="180086"/>
                        <a:pt x="150144" y="179642"/>
                        <a:pt x="154399" y="180213"/>
                      </a:cubicBezTo>
                      <a:cubicBezTo>
                        <a:pt x="159225" y="180848"/>
                        <a:pt x="163924" y="182626"/>
                        <a:pt x="167988" y="185420"/>
                      </a:cubicBezTo>
                      <a:cubicBezTo>
                        <a:pt x="169766" y="186627"/>
                        <a:pt x="172369" y="187897"/>
                        <a:pt x="173703" y="186246"/>
                      </a:cubicBezTo>
                      <a:cubicBezTo>
                        <a:pt x="174655" y="184976"/>
                        <a:pt x="173830" y="183134"/>
                        <a:pt x="172941" y="181864"/>
                      </a:cubicBezTo>
                      <a:cubicBezTo>
                        <a:pt x="170147" y="177927"/>
                        <a:pt x="166337" y="174752"/>
                        <a:pt x="162019" y="172593"/>
                      </a:cubicBezTo>
                      <a:cubicBezTo>
                        <a:pt x="159225" y="171196"/>
                        <a:pt x="156177" y="170180"/>
                        <a:pt x="154018" y="167894"/>
                      </a:cubicBezTo>
                      <a:cubicBezTo>
                        <a:pt x="148176" y="161608"/>
                        <a:pt x="153256" y="151257"/>
                        <a:pt x="151224" y="142939"/>
                      </a:cubicBezTo>
                      <a:cubicBezTo>
                        <a:pt x="150208" y="138938"/>
                        <a:pt x="147604" y="135509"/>
                        <a:pt x="145572" y="131953"/>
                      </a:cubicBezTo>
                      <a:cubicBezTo>
                        <a:pt x="143540" y="128334"/>
                        <a:pt x="142016" y="123952"/>
                        <a:pt x="143540" y="120142"/>
                      </a:cubicBezTo>
                      <a:cubicBezTo>
                        <a:pt x="144493" y="117793"/>
                        <a:pt x="146398" y="115951"/>
                        <a:pt x="147795" y="113856"/>
                      </a:cubicBezTo>
                      <a:cubicBezTo>
                        <a:pt x="149192" y="111760"/>
                        <a:pt x="150017" y="108839"/>
                        <a:pt x="148557" y="106743"/>
                      </a:cubicBezTo>
                      <a:cubicBezTo>
                        <a:pt x="147668" y="105474"/>
                        <a:pt x="146144" y="104775"/>
                        <a:pt x="144937" y="103759"/>
                      </a:cubicBezTo>
                      <a:cubicBezTo>
                        <a:pt x="142334" y="101473"/>
                        <a:pt x="141889" y="97409"/>
                        <a:pt x="143223" y="94234"/>
                      </a:cubicBezTo>
                      <a:cubicBezTo>
                        <a:pt x="144556" y="91059"/>
                        <a:pt x="147350" y="88710"/>
                        <a:pt x="150462" y="87186"/>
                      </a:cubicBezTo>
                      <a:cubicBezTo>
                        <a:pt x="152176" y="86297"/>
                        <a:pt x="154272" y="85408"/>
                        <a:pt x="154716" y="83503"/>
                      </a:cubicBezTo>
                      <a:cubicBezTo>
                        <a:pt x="154907" y="82550"/>
                        <a:pt x="154653" y="81534"/>
                        <a:pt x="154462" y="80582"/>
                      </a:cubicBezTo>
                      <a:cubicBezTo>
                        <a:pt x="153510" y="75946"/>
                        <a:pt x="154526" y="71311"/>
                        <a:pt x="157066" y="67374"/>
                      </a:cubicBezTo>
                      <a:cubicBezTo>
                        <a:pt x="152430" y="66802"/>
                        <a:pt x="148938" y="72517"/>
                        <a:pt x="144302" y="72327"/>
                      </a:cubicBezTo>
                      <a:cubicBezTo>
                        <a:pt x="141572" y="72199"/>
                        <a:pt x="139413" y="70041"/>
                        <a:pt x="137508" y="68072"/>
                      </a:cubicBezTo>
                      <a:cubicBezTo>
                        <a:pt x="136555" y="72390"/>
                        <a:pt x="133761" y="76264"/>
                        <a:pt x="130015" y="78613"/>
                      </a:cubicBezTo>
                      <a:cubicBezTo>
                        <a:pt x="125443" y="71818"/>
                        <a:pt x="127729" y="61405"/>
                        <a:pt x="134714" y="57150"/>
                      </a:cubicBezTo>
                      <a:cubicBezTo>
                        <a:pt x="135857" y="56452"/>
                        <a:pt x="137127" y="55880"/>
                        <a:pt x="137889" y="54801"/>
                      </a:cubicBezTo>
                      <a:cubicBezTo>
                        <a:pt x="139984" y="51880"/>
                        <a:pt x="137190" y="47562"/>
                        <a:pt x="138524" y="44260"/>
                      </a:cubicBezTo>
                      <a:cubicBezTo>
                        <a:pt x="139984" y="40449"/>
                        <a:pt x="145953" y="40577"/>
                        <a:pt x="148747" y="43498"/>
                      </a:cubicBezTo>
                      <a:cubicBezTo>
                        <a:pt x="151541" y="46482"/>
                        <a:pt x="152049" y="50864"/>
                        <a:pt x="152367" y="54928"/>
                      </a:cubicBezTo>
                      <a:cubicBezTo>
                        <a:pt x="156431" y="51499"/>
                        <a:pt x="161638" y="49467"/>
                        <a:pt x="166908" y="49213"/>
                      </a:cubicBezTo>
                      <a:cubicBezTo>
                        <a:pt x="164051" y="44641"/>
                        <a:pt x="159161" y="41783"/>
                        <a:pt x="154462" y="39116"/>
                      </a:cubicBezTo>
                      <a:cubicBezTo>
                        <a:pt x="153192" y="38418"/>
                        <a:pt x="151986" y="37719"/>
                        <a:pt x="150716" y="37021"/>
                      </a:cubicBezTo>
                      <a:cubicBezTo>
                        <a:pt x="148303" y="35687"/>
                        <a:pt x="145953" y="34290"/>
                        <a:pt x="143477" y="33084"/>
                      </a:cubicBezTo>
                      <a:cubicBezTo>
                        <a:pt x="138143" y="30417"/>
                        <a:pt x="132301" y="28194"/>
                        <a:pt x="126332" y="28893"/>
                      </a:cubicBezTo>
                      <a:cubicBezTo>
                        <a:pt x="123855" y="29147"/>
                        <a:pt x="121442" y="29909"/>
                        <a:pt x="118966" y="29845"/>
                      </a:cubicBezTo>
                      <a:cubicBezTo>
                        <a:pt x="116489" y="29782"/>
                        <a:pt x="113822" y="28639"/>
                        <a:pt x="112933" y="26353"/>
                      </a:cubicBezTo>
                      <a:cubicBezTo>
                        <a:pt x="112425" y="25083"/>
                        <a:pt x="112489" y="23559"/>
                        <a:pt x="111473" y="22670"/>
                      </a:cubicBezTo>
                      <a:cubicBezTo>
                        <a:pt x="110838" y="22162"/>
                        <a:pt x="110012" y="22035"/>
                        <a:pt x="109187" y="21971"/>
                      </a:cubicBezTo>
                      <a:cubicBezTo>
                        <a:pt x="104805" y="21717"/>
                        <a:pt x="100360" y="22543"/>
                        <a:pt x="96360" y="24384"/>
                      </a:cubicBezTo>
                      <a:cubicBezTo>
                        <a:pt x="99471" y="25464"/>
                        <a:pt x="102202" y="28321"/>
                        <a:pt x="102265" y="31623"/>
                      </a:cubicBezTo>
                      <a:cubicBezTo>
                        <a:pt x="102329" y="34925"/>
                        <a:pt x="99090" y="38164"/>
                        <a:pt x="95915" y="37402"/>
                      </a:cubicBezTo>
                      <a:cubicBezTo>
                        <a:pt x="90645" y="36132"/>
                        <a:pt x="90454" y="27178"/>
                        <a:pt x="85184" y="26035"/>
                      </a:cubicBezTo>
                      <a:cubicBezTo>
                        <a:pt x="82771" y="25527"/>
                        <a:pt x="80485" y="26924"/>
                        <a:pt x="78389" y="28258"/>
                      </a:cubicBezTo>
                      <a:cubicBezTo>
                        <a:pt x="75532" y="30163"/>
                        <a:pt x="72738" y="32004"/>
                        <a:pt x="69880" y="33909"/>
                      </a:cubicBezTo>
                      <a:cubicBezTo>
                        <a:pt x="66896" y="35878"/>
                        <a:pt x="63594" y="38608"/>
                        <a:pt x="64038" y="42164"/>
                      </a:cubicBezTo>
                      <a:cubicBezTo>
                        <a:pt x="64546" y="45847"/>
                        <a:pt x="68864" y="47625"/>
                        <a:pt x="72547" y="48133"/>
                      </a:cubicBezTo>
                      <a:cubicBezTo>
                        <a:pt x="76230" y="48705"/>
                        <a:pt x="80485" y="49022"/>
                        <a:pt x="82707" y="52007"/>
                      </a:cubicBezTo>
                      <a:cubicBezTo>
                        <a:pt x="85501" y="55880"/>
                        <a:pt x="83088" y="61151"/>
                        <a:pt x="82453" y="65849"/>
                      </a:cubicBezTo>
                      <a:cubicBezTo>
                        <a:pt x="81882" y="69850"/>
                        <a:pt x="82707" y="73978"/>
                        <a:pt x="84739" y="77470"/>
                      </a:cubicBezTo>
                      <a:cubicBezTo>
                        <a:pt x="85247" y="78296"/>
                        <a:pt x="85819" y="79185"/>
                        <a:pt x="85819" y="80137"/>
                      </a:cubicBezTo>
                      <a:cubicBezTo>
                        <a:pt x="85819" y="81661"/>
                        <a:pt x="84485" y="82741"/>
                        <a:pt x="83279" y="83630"/>
                      </a:cubicBezTo>
                      <a:cubicBezTo>
                        <a:pt x="79723" y="86233"/>
                        <a:pt x="76230" y="88900"/>
                        <a:pt x="72674" y="91504"/>
                      </a:cubicBezTo>
                      <a:cubicBezTo>
                        <a:pt x="69626" y="93790"/>
                        <a:pt x="66261" y="96139"/>
                        <a:pt x="62451" y="96330"/>
                      </a:cubicBezTo>
                      <a:cubicBezTo>
                        <a:pt x="58323" y="96520"/>
                        <a:pt x="54386" y="94107"/>
                        <a:pt x="50259" y="94488"/>
                      </a:cubicBezTo>
                      <a:cubicBezTo>
                        <a:pt x="48290" y="94615"/>
                        <a:pt x="46322" y="95441"/>
                        <a:pt x="44417" y="95123"/>
                      </a:cubicBezTo>
                      <a:cubicBezTo>
                        <a:pt x="40416" y="94552"/>
                        <a:pt x="38511" y="90043"/>
                        <a:pt x="37432" y="86170"/>
                      </a:cubicBezTo>
                      <a:cubicBezTo>
                        <a:pt x="34574" y="75946"/>
                        <a:pt x="32987" y="65342"/>
                        <a:pt x="32606" y="54737"/>
                      </a:cubicBezTo>
                      <a:cubicBezTo>
                        <a:pt x="32415" y="50038"/>
                        <a:pt x="35273" y="44768"/>
                        <a:pt x="38448" y="41339"/>
                      </a:cubicBezTo>
                      <a:cubicBezTo>
                        <a:pt x="40924" y="41021"/>
                        <a:pt x="47528" y="40196"/>
                        <a:pt x="47528" y="40196"/>
                      </a:cubicBezTo>
                      <a:cubicBezTo>
                        <a:pt x="47528" y="40196"/>
                        <a:pt x="51592" y="35624"/>
                        <a:pt x="48798" y="33465"/>
                      </a:cubicBezTo>
                      <a:cubicBezTo>
                        <a:pt x="46068" y="31306"/>
                        <a:pt x="41369" y="35052"/>
                        <a:pt x="34257" y="26099"/>
                      </a:cubicBezTo>
                      <a:cubicBezTo>
                        <a:pt x="27081" y="17145"/>
                        <a:pt x="34447" y="19114"/>
                        <a:pt x="35654" y="12446"/>
                      </a:cubicBezTo>
                      <a:cubicBezTo>
                        <a:pt x="36860" y="5842"/>
                        <a:pt x="33050" y="2540"/>
                        <a:pt x="29304" y="0"/>
                      </a:cubicBezTo>
                      <a:cubicBezTo>
                        <a:pt x="28288" y="445"/>
                        <a:pt x="27272" y="762"/>
                        <a:pt x="26256" y="1080"/>
                      </a:cubicBezTo>
                      <a:cubicBezTo>
                        <a:pt x="-9241" y="77470"/>
                        <a:pt x="-8860" y="166688"/>
                        <a:pt x="28097" y="243015"/>
                      </a:cubicBezTo>
                      <a:cubicBezTo>
                        <a:pt x="33876" y="244666"/>
                        <a:pt x="39146" y="247206"/>
                        <a:pt x="43083" y="251651"/>
                      </a:cubicBezTo>
                      <a:cubicBezTo>
                        <a:pt x="43972" y="252667"/>
                        <a:pt x="44861" y="253873"/>
                        <a:pt x="46131" y="254381"/>
                      </a:cubicBezTo>
                      <a:cubicBezTo>
                        <a:pt x="47020" y="254762"/>
                        <a:pt x="48036" y="254699"/>
                        <a:pt x="48989" y="254635"/>
                      </a:cubicBezTo>
                      <a:cubicBezTo>
                        <a:pt x="57053" y="254127"/>
                        <a:pt x="65245" y="252032"/>
                        <a:pt x="72992" y="254127"/>
                      </a:cubicBezTo>
                      <a:cubicBezTo>
                        <a:pt x="79342" y="255842"/>
                        <a:pt x="84612" y="260223"/>
                        <a:pt x="90518" y="263081"/>
                      </a:cubicBezTo>
                      <a:cubicBezTo>
                        <a:pt x="96423" y="265938"/>
                        <a:pt x="104170" y="267018"/>
                        <a:pt x="109060" y="262636"/>
                      </a:cubicBezTo>
                      <a:cubicBezTo>
                        <a:pt x="104170" y="260287"/>
                        <a:pt x="98646" y="259715"/>
                        <a:pt x="93375" y="258318"/>
                      </a:cubicBezTo>
                      <a:cubicBezTo>
                        <a:pt x="88105" y="256921"/>
                        <a:pt x="82707" y="254381"/>
                        <a:pt x="80104" y="249618"/>
                      </a:cubicBezTo>
                      <a:cubicBezTo>
                        <a:pt x="79596" y="248730"/>
                        <a:pt x="79215" y="247650"/>
                        <a:pt x="79532" y="246698"/>
                      </a:cubicBezTo>
                      <a:cubicBezTo>
                        <a:pt x="79786" y="245936"/>
                        <a:pt x="80421" y="245364"/>
                        <a:pt x="81056" y="244920"/>
                      </a:cubicBezTo>
                      <a:cubicBezTo>
                        <a:pt x="84231" y="242951"/>
                        <a:pt x="88359" y="243713"/>
                        <a:pt x="91851" y="245110"/>
                      </a:cubicBezTo>
                      <a:cubicBezTo>
                        <a:pt x="95344" y="246507"/>
                        <a:pt x="98646" y="248476"/>
                        <a:pt x="102392" y="248857"/>
                      </a:cubicBezTo>
                      <a:cubicBezTo>
                        <a:pt x="105123" y="249111"/>
                        <a:pt x="107980" y="248476"/>
                        <a:pt x="110647" y="249174"/>
                      </a:cubicBezTo>
                      <a:cubicBezTo>
                        <a:pt x="115791" y="250508"/>
                        <a:pt x="118839" y="256286"/>
                        <a:pt x="123982" y="257810"/>
                      </a:cubicBezTo>
                      <a:cubicBezTo>
                        <a:pt x="126776" y="258636"/>
                        <a:pt x="129697" y="258064"/>
                        <a:pt x="132555" y="257429"/>
                      </a:cubicBezTo>
                      <a:cubicBezTo>
                        <a:pt x="139032" y="255968"/>
                        <a:pt x="145699" y="254127"/>
                        <a:pt x="151986" y="252095"/>
                      </a:cubicBezTo>
                      <a:cubicBezTo>
                        <a:pt x="164559" y="239395"/>
                        <a:pt x="182212" y="231839"/>
                        <a:pt x="200055" y="231585"/>
                      </a:cubicBezTo>
                      <a:cubicBezTo>
                        <a:pt x="201516" y="231585"/>
                        <a:pt x="203040" y="231585"/>
                        <a:pt x="204310" y="230949"/>
                      </a:cubicBezTo>
                      <a:cubicBezTo>
                        <a:pt x="205453" y="230378"/>
                        <a:pt x="206278" y="229426"/>
                        <a:pt x="207104" y="228473"/>
                      </a:cubicBezTo>
                      <a:cubicBezTo>
                        <a:pt x="212184" y="222250"/>
                        <a:pt x="218407" y="214440"/>
                        <a:pt x="226281" y="216091"/>
                      </a:cubicBezTo>
                      <a:cubicBezTo>
                        <a:pt x="233583" y="217615"/>
                        <a:pt x="236504" y="226441"/>
                        <a:pt x="237457" y="233871"/>
                      </a:cubicBezTo>
                      <a:cubicBezTo>
                        <a:pt x="238409" y="241300"/>
                        <a:pt x="239425" y="249936"/>
                        <a:pt x="245775" y="253810"/>
                      </a:cubicBezTo>
                      <a:cubicBezTo>
                        <a:pt x="255046" y="259398"/>
                        <a:pt x="268381" y="250317"/>
                        <a:pt x="277462" y="256286"/>
                      </a:cubicBezTo>
                      <a:cubicBezTo>
                        <a:pt x="279938" y="257937"/>
                        <a:pt x="281843" y="260541"/>
                        <a:pt x="284637" y="261493"/>
                      </a:cubicBezTo>
                      <a:cubicBezTo>
                        <a:pt x="290860" y="263652"/>
                        <a:pt x="296194" y="256731"/>
                        <a:pt x="302354" y="254508"/>
                      </a:cubicBezTo>
                      <a:cubicBezTo>
                        <a:pt x="310291" y="251651"/>
                        <a:pt x="318673" y="256731"/>
                        <a:pt x="325595" y="261557"/>
                      </a:cubicBezTo>
                      <a:cubicBezTo>
                        <a:pt x="336072" y="268923"/>
                        <a:pt x="346550" y="276289"/>
                        <a:pt x="357027" y="283655"/>
                      </a:cubicBezTo>
                      <a:cubicBezTo>
                        <a:pt x="363758" y="288417"/>
                        <a:pt x="370616" y="293243"/>
                        <a:pt x="375633" y="299720"/>
                      </a:cubicBezTo>
                      <a:cubicBezTo>
                        <a:pt x="378935" y="303974"/>
                        <a:pt x="382046" y="309309"/>
                        <a:pt x="387317" y="310007"/>
                      </a:cubicBezTo>
                      <a:cubicBezTo>
                        <a:pt x="390746" y="310515"/>
                        <a:pt x="395000" y="309118"/>
                        <a:pt x="397096" y="311849"/>
                      </a:cubicBezTo>
                      <a:cubicBezTo>
                        <a:pt x="398048" y="313119"/>
                        <a:pt x="398112" y="314833"/>
                        <a:pt x="398747" y="316294"/>
                      </a:cubicBezTo>
                      <a:cubicBezTo>
                        <a:pt x="399636" y="318326"/>
                        <a:pt x="401541" y="319659"/>
                        <a:pt x="403319" y="320929"/>
                      </a:cubicBezTo>
                      <a:cubicBezTo>
                        <a:pt x="414558" y="328676"/>
                        <a:pt x="426496" y="336614"/>
                        <a:pt x="440085" y="337630"/>
                      </a:cubicBezTo>
                      <a:cubicBezTo>
                        <a:pt x="440657" y="335979"/>
                        <a:pt x="441292" y="334264"/>
                        <a:pt x="441863" y="332613"/>
                      </a:cubicBezTo>
                      <a:cubicBezTo>
                        <a:pt x="440149" y="333312"/>
                        <a:pt x="438434" y="333947"/>
                        <a:pt x="436720" y="334645"/>
                      </a:cubicBezTo>
                      <a:cubicBezTo>
                        <a:pt x="431195" y="327597"/>
                        <a:pt x="426560" y="319786"/>
                        <a:pt x="422940" y="311531"/>
                      </a:cubicBezTo>
                      <a:cubicBezTo>
                        <a:pt x="418876" y="314579"/>
                        <a:pt x="411891" y="310324"/>
                        <a:pt x="412780" y="305308"/>
                      </a:cubicBezTo>
                      <a:cubicBezTo>
                        <a:pt x="412971" y="304292"/>
                        <a:pt x="413352" y="303276"/>
                        <a:pt x="413098" y="302324"/>
                      </a:cubicBezTo>
                      <a:cubicBezTo>
                        <a:pt x="412717" y="301117"/>
                        <a:pt x="411447" y="300482"/>
                        <a:pt x="410431" y="299720"/>
                      </a:cubicBezTo>
                      <a:cubicBezTo>
                        <a:pt x="407256" y="297434"/>
                        <a:pt x="406049" y="292735"/>
                        <a:pt x="407764" y="289179"/>
                      </a:cubicBezTo>
                      <a:cubicBezTo>
                        <a:pt x="404144" y="289878"/>
                        <a:pt x="400334" y="289497"/>
                        <a:pt x="396905" y="288036"/>
                      </a:cubicBezTo>
                      <a:cubicBezTo>
                        <a:pt x="399445" y="286131"/>
                        <a:pt x="401414" y="283401"/>
                        <a:pt x="402430" y="280416"/>
                      </a:cubicBezTo>
                      <a:cubicBezTo>
                        <a:pt x="399445" y="280226"/>
                        <a:pt x="396778" y="277876"/>
                        <a:pt x="396270" y="274955"/>
                      </a:cubicBezTo>
                      <a:cubicBezTo>
                        <a:pt x="395762" y="272034"/>
                        <a:pt x="397477" y="268859"/>
                        <a:pt x="400207" y="267716"/>
                      </a:cubicBezTo>
                      <a:cubicBezTo>
                        <a:pt x="397350" y="264922"/>
                        <a:pt x="394429" y="262001"/>
                        <a:pt x="393286" y="258191"/>
                      </a:cubicBezTo>
                      <a:cubicBezTo>
                        <a:pt x="392143" y="254381"/>
                        <a:pt x="393476" y="249492"/>
                        <a:pt x="397223" y="248095"/>
                      </a:cubicBezTo>
                      <a:cubicBezTo>
                        <a:pt x="398048" y="247777"/>
                        <a:pt x="398937" y="247587"/>
                        <a:pt x="399445" y="246952"/>
                      </a:cubicBezTo>
                      <a:cubicBezTo>
                        <a:pt x="399953" y="246253"/>
                        <a:pt x="399826" y="245364"/>
                        <a:pt x="399699" y="244539"/>
                      </a:cubicBezTo>
                      <a:cubicBezTo>
                        <a:pt x="398747" y="238316"/>
                        <a:pt x="397794" y="232029"/>
                        <a:pt x="396842" y="225806"/>
                      </a:cubicBezTo>
                      <a:cubicBezTo>
                        <a:pt x="396461" y="224092"/>
                        <a:pt x="396207" y="222250"/>
                        <a:pt x="395254" y="2207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89" name="Google Shape;89;p4"/>
                <p:cNvSpPr/>
                <p:nvPr/>
              </p:nvSpPr>
              <p:spPr>
                <a:xfrm>
                  <a:off x="1054925" y="3462591"/>
                  <a:ext cx="58243" cy="57530"/>
                </a:xfrm>
                <a:custGeom>
                  <a:rect b="b" l="l" r="r" t="t"/>
                  <a:pathLst>
                    <a:path extrusionOk="0" h="57530" w="58243">
                      <a:moveTo>
                        <a:pt x="4064" y="25083"/>
                      </a:moveTo>
                      <a:cubicBezTo>
                        <a:pt x="6096" y="27242"/>
                        <a:pt x="8572" y="28893"/>
                        <a:pt x="10858" y="30861"/>
                      </a:cubicBezTo>
                      <a:cubicBezTo>
                        <a:pt x="14541" y="28639"/>
                        <a:pt x="19749" y="29147"/>
                        <a:pt x="22860" y="32131"/>
                      </a:cubicBezTo>
                      <a:cubicBezTo>
                        <a:pt x="19812" y="40196"/>
                        <a:pt x="18478" y="48895"/>
                        <a:pt x="18923" y="57531"/>
                      </a:cubicBezTo>
                      <a:cubicBezTo>
                        <a:pt x="20828" y="54991"/>
                        <a:pt x="24321" y="54229"/>
                        <a:pt x="27496" y="54420"/>
                      </a:cubicBezTo>
                      <a:cubicBezTo>
                        <a:pt x="30671" y="54610"/>
                        <a:pt x="33782" y="55436"/>
                        <a:pt x="36957" y="55245"/>
                      </a:cubicBezTo>
                      <a:cubicBezTo>
                        <a:pt x="44323" y="54801"/>
                        <a:pt x="50101" y="48959"/>
                        <a:pt x="55118" y="43498"/>
                      </a:cubicBezTo>
                      <a:cubicBezTo>
                        <a:pt x="57150" y="41275"/>
                        <a:pt x="59309" y="38037"/>
                        <a:pt x="57658" y="35560"/>
                      </a:cubicBezTo>
                      <a:cubicBezTo>
                        <a:pt x="56769" y="34290"/>
                        <a:pt x="55182" y="33718"/>
                        <a:pt x="53721" y="33274"/>
                      </a:cubicBezTo>
                      <a:cubicBezTo>
                        <a:pt x="50038" y="32131"/>
                        <a:pt x="46355" y="30988"/>
                        <a:pt x="42608" y="29845"/>
                      </a:cubicBezTo>
                      <a:cubicBezTo>
                        <a:pt x="40449" y="29210"/>
                        <a:pt x="38036" y="28258"/>
                        <a:pt x="37401" y="26099"/>
                      </a:cubicBezTo>
                      <a:cubicBezTo>
                        <a:pt x="36893" y="24257"/>
                        <a:pt x="38036" y="22289"/>
                        <a:pt x="39560" y="21082"/>
                      </a:cubicBezTo>
                      <a:cubicBezTo>
                        <a:pt x="41085" y="19876"/>
                        <a:pt x="42989" y="19241"/>
                        <a:pt x="44640" y="18288"/>
                      </a:cubicBezTo>
                      <a:cubicBezTo>
                        <a:pt x="49847" y="15240"/>
                        <a:pt x="52705" y="8699"/>
                        <a:pt x="51371" y="2858"/>
                      </a:cubicBezTo>
                      <a:cubicBezTo>
                        <a:pt x="47053" y="6858"/>
                        <a:pt x="41910" y="9970"/>
                        <a:pt x="36385" y="11938"/>
                      </a:cubicBezTo>
                      <a:cubicBezTo>
                        <a:pt x="35115" y="12383"/>
                        <a:pt x="33846" y="12764"/>
                        <a:pt x="32512" y="12700"/>
                      </a:cubicBezTo>
                      <a:cubicBezTo>
                        <a:pt x="30099" y="12446"/>
                        <a:pt x="28194" y="10541"/>
                        <a:pt x="26352" y="8890"/>
                      </a:cubicBezTo>
                      <a:cubicBezTo>
                        <a:pt x="22924" y="5779"/>
                        <a:pt x="16383" y="953"/>
                        <a:pt x="10477" y="0"/>
                      </a:cubicBezTo>
                      <a:cubicBezTo>
                        <a:pt x="6794" y="5588"/>
                        <a:pt x="3238" y="11240"/>
                        <a:pt x="0" y="17018"/>
                      </a:cubicBezTo>
                      <a:cubicBezTo>
                        <a:pt x="762" y="20193"/>
                        <a:pt x="2222" y="23114"/>
                        <a:pt x="4064" y="2508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90" name="Google Shape;90;p4"/>
                <p:cNvSpPr/>
                <p:nvPr/>
              </p:nvSpPr>
              <p:spPr>
                <a:xfrm>
                  <a:off x="1083183" y="3373628"/>
                  <a:ext cx="91027" cy="101624"/>
                </a:xfrm>
                <a:custGeom>
                  <a:rect b="b" l="l" r="r" t="t"/>
                  <a:pathLst>
                    <a:path extrusionOk="0" h="101624" w="91027">
                      <a:moveTo>
                        <a:pt x="65468" y="38290"/>
                      </a:moveTo>
                      <a:cubicBezTo>
                        <a:pt x="67119" y="31369"/>
                        <a:pt x="70676" y="25019"/>
                        <a:pt x="74866" y="19240"/>
                      </a:cubicBezTo>
                      <a:cubicBezTo>
                        <a:pt x="76390" y="17145"/>
                        <a:pt x="77978" y="15049"/>
                        <a:pt x="78740" y="12573"/>
                      </a:cubicBezTo>
                      <a:cubicBezTo>
                        <a:pt x="80010" y="8382"/>
                        <a:pt x="78549" y="3937"/>
                        <a:pt x="76454" y="0"/>
                      </a:cubicBezTo>
                      <a:cubicBezTo>
                        <a:pt x="57468" y="10985"/>
                        <a:pt x="39497" y="24320"/>
                        <a:pt x="22924" y="40132"/>
                      </a:cubicBezTo>
                      <a:cubicBezTo>
                        <a:pt x="14668" y="48006"/>
                        <a:pt x="7112" y="56324"/>
                        <a:pt x="0" y="64897"/>
                      </a:cubicBezTo>
                      <a:cubicBezTo>
                        <a:pt x="14351" y="69151"/>
                        <a:pt x="27622" y="76835"/>
                        <a:pt x="37973" y="87693"/>
                      </a:cubicBezTo>
                      <a:cubicBezTo>
                        <a:pt x="39815" y="89662"/>
                        <a:pt x="41656" y="91757"/>
                        <a:pt x="44005" y="93091"/>
                      </a:cubicBezTo>
                      <a:cubicBezTo>
                        <a:pt x="45974" y="94170"/>
                        <a:pt x="48133" y="94742"/>
                        <a:pt x="50292" y="95250"/>
                      </a:cubicBezTo>
                      <a:cubicBezTo>
                        <a:pt x="58039" y="97155"/>
                        <a:pt x="65786" y="99060"/>
                        <a:pt x="73533" y="100965"/>
                      </a:cubicBezTo>
                      <a:cubicBezTo>
                        <a:pt x="74993" y="101346"/>
                        <a:pt x="76518" y="101727"/>
                        <a:pt x="78041" y="101600"/>
                      </a:cubicBezTo>
                      <a:cubicBezTo>
                        <a:pt x="83820" y="101346"/>
                        <a:pt x="87376" y="95313"/>
                        <a:pt x="89852" y="90106"/>
                      </a:cubicBezTo>
                      <a:cubicBezTo>
                        <a:pt x="90488" y="88709"/>
                        <a:pt x="91186" y="87249"/>
                        <a:pt x="90996" y="85725"/>
                      </a:cubicBezTo>
                      <a:cubicBezTo>
                        <a:pt x="90868" y="84772"/>
                        <a:pt x="90488" y="83820"/>
                        <a:pt x="89979" y="82994"/>
                      </a:cubicBezTo>
                      <a:cubicBezTo>
                        <a:pt x="84582" y="73469"/>
                        <a:pt x="73088" y="68580"/>
                        <a:pt x="67754" y="58991"/>
                      </a:cubicBezTo>
                      <a:cubicBezTo>
                        <a:pt x="64262" y="52832"/>
                        <a:pt x="63818" y="45212"/>
                        <a:pt x="65468" y="382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91" name="Google Shape;91;p4"/>
                <p:cNvSpPr/>
                <p:nvPr/>
              </p:nvSpPr>
              <p:spPr>
                <a:xfrm>
                  <a:off x="1285162" y="3336163"/>
                  <a:ext cx="121997" cy="135191"/>
                </a:xfrm>
                <a:custGeom>
                  <a:rect b="b" l="l" r="r" t="t"/>
                  <a:pathLst>
                    <a:path extrusionOk="0" h="135191" w="121997">
                      <a:moveTo>
                        <a:pt x="20080" y="93472"/>
                      </a:moveTo>
                      <a:cubicBezTo>
                        <a:pt x="19318" y="96076"/>
                        <a:pt x="17731" y="98361"/>
                        <a:pt x="16461" y="100711"/>
                      </a:cubicBezTo>
                      <a:cubicBezTo>
                        <a:pt x="12206" y="108839"/>
                        <a:pt x="11635" y="118301"/>
                        <a:pt x="11127" y="127445"/>
                      </a:cubicBezTo>
                      <a:cubicBezTo>
                        <a:pt x="11063" y="128270"/>
                        <a:pt x="11063" y="129159"/>
                        <a:pt x="11444" y="129858"/>
                      </a:cubicBezTo>
                      <a:cubicBezTo>
                        <a:pt x="11952" y="130746"/>
                        <a:pt x="12968" y="131191"/>
                        <a:pt x="13857" y="131572"/>
                      </a:cubicBezTo>
                      <a:cubicBezTo>
                        <a:pt x="16842" y="132778"/>
                        <a:pt x="19826" y="133985"/>
                        <a:pt x="22747" y="135191"/>
                      </a:cubicBezTo>
                      <a:cubicBezTo>
                        <a:pt x="24271" y="132969"/>
                        <a:pt x="25351" y="130429"/>
                        <a:pt x="26430" y="127953"/>
                      </a:cubicBezTo>
                      <a:cubicBezTo>
                        <a:pt x="29986" y="119952"/>
                        <a:pt x="33542" y="111823"/>
                        <a:pt x="34368" y="103124"/>
                      </a:cubicBezTo>
                      <a:cubicBezTo>
                        <a:pt x="35130" y="94552"/>
                        <a:pt x="33161" y="85915"/>
                        <a:pt x="34368" y="77407"/>
                      </a:cubicBezTo>
                      <a:cubicBezTo>
                        <a:pt x="34558" y="76136"/>
                        <a:pt x="34812" y="74803"/>
                        <a:pt x="35574" y="73723"/>
                      </a:cubicBezTo>
                      <a:cubicBezTo>
                        <a:pt x="36527" y="72327"/>
                        <a:pt x="38178" y="71501"/>
                        <a:pt x="39638" y="70676"/>
                      </a:cubicBezTo>
                      <a:cubicBezTo>
                        <a:pt x="45226" y="67691"/>
                        <a:pt x="50370" y="63817"/>
                        <a:pt x="54751" y="59309"/>
                      </a:cubicBezTo>
                      <a:cubicBezTo>
                        <a:pt x="59196" y="54737"/>
                        <a:pt x="63197" y="49276"/>
                        <a:pt x="69166" y="47053"/>
                      </a:cubicBezTo>
                      <a:cubicBezTo>
                        <a:pt x="74627" y="45021"/>
                        <a:pt x="80659" y="46038"/>
                        <a:pt x="86438" y="45276"/>
                      </a:cubicBezTo>
                      <a:cubicBezTo>
                        <a:pt x="96852" y="43942"/>
                        <a:pt x="105551" y="37021"/>
                        <a:pt x="113171" y="29845"/>
                      </a:cubicBezTo>
                      <a:cubicBezTo>
                        <a:pt x="116283" y="26924"/>
                        <a:pt x="119394" y="23685"/>
                        <a:pt x="121998" y="20193"/>
                      </a:cubicBezTo>
                      <a:cubicBezTo>
                        <a:pt x="93677" y="8699"/>
                        <a:pt x="63832" y="1968"/>
                        <a:pt x="33733" y="0"/>
                      </a:cubicBezTo>
                      <a:cubicBezTo>
                        <a:pt x="29669" y="6985"/>
                        <a:pt x="24081" y="13398"/>
                        <a:pt x="20969" y="20891"/>
                      </a:cubicBezTo>
                      <a:cubicBezTo>
                        <a:pt x="18493" y="26734"/>
                        <a:pt x="16715" y="27368"/>
                        <a:pt x="11508" y="30226"/>
                      </a:cubicBezTo>
                      <a:cubicBezTo>
                        <a:pt x="6491" y="32957"/>
                        <a:pt x="3824" y="37402"/>
                        <a:pt x="1348" y="42482"/>
                      </a:cubicBezTo>
                      <a:cubicBezTo>
                        <a:pt x="840" y="43561"/>
                        <a:pt x="268" y="44704"/>
                        <a:pt x="205" y="45910"/>
                      </a:cubicBezTo>
                      <a:cubicBezTo>
                        <a:pt x="-113" y="50165"/>
                        <a:pt x="5221" y="53213"/>
                        <a:pt x="5031" y="57404"/>
                      </a:cubicBezTo>
                      <a:cubicBezTo>
                        <a:pt x="4967" y="58738"/>
                        <a:pt x="4332" y="60008"/>
                        <a:pt x="3824" y="61214"/>
                      </a:cubicBezTo>
                      <a:cubicBezTo>
                        <a:pt x="2110" y="65215"/>
                        <a:pt x="1348" y="69596"/>
                        <a:pt x="649" y="73851"/>
                      </a:cubicBezTo>
                      <a:cubicBezTo>
                        <a:pt x="141" y="76708"/>
                        <a:pt x="-303" y="79692"/>
                        <a:pt x="268" y="82550"/>
                      </a:cubicBezTo>
                      <a:cubicBezTo>
                        <a:pt x="840" y="85408"/>
                        <a:pt x="2745" y="88202"/>
                        <a:pt x="5539" y="88964"/>
                      </a:cubicBezTo>
                      <a:cubicBezTo>
                        <a:pt x="9031" y="85217"/>
                        <a:pt x="15127" y="82169"/>
                        <a:pt x="18747" y="85725"/>
                      </a:cubicBezTo>
                      <a:cubicBezTo>
                        <a:pt x="20652" y="87757"/>
                        <a:pt x="20842" y="90868"/>
                        <a:pt x="20080" y="9347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grpSp>
          <p:nvGrpSpPr>
            <p:cNvPr id="92" name="Google Shape;92;p4"/>
            <p:cNvGrpSpPr/>
            <p:nvPr/>
          </p:nvGrpSpPr>
          <p:grpSpPr>
            <a:xfrm rot="564173">
              <a:off x="-230476" y="-143998"/>
              <a:ext cx="1192098" cy="1541446"/>
              <a:chOff x="-77414" y="210905"/>
              <a:chExt cx="508246" cy="657189"/>
            </a:xfrm>
          </p:grpSpPr>
          <p:grpSp>
            <p:nvGrpSpPr>
              <p:cNvPr id="93" name="Google Shape;93;p4"/>
              <p:cNvGrpSpPr/>
              <p:nvPr/>
            </p:nvGrpSpPr>
            <p:grpSpPr>
              <a:xfrm>
                <a:off x="-77414" y="423214"/>
                <a:ext cx="389218" cy="444880"/>
                <a:chOff x="6299617" y="2845180"/>
                <a:chExt cx="389218" cy="444880"/>
              </a:xfrm>
            </p:grpSpPr>
            <p:sp>
              <p:nvSpPr>
                <p:cNvPr id="94" name="Google Shape;94;p4"/>
                <p:cNvSpPr/>
                <p:nvPr/>
              </p:nvSpPr>
              <p:spPr>
                <a:xfrm>
                  <a:off x="6299617" y="2845180"/>
                  <a:ext cx="389218" cy="444880"/>
                </a:xfrm>
                <a:custGeom>
                  <a:rect b="b" l="l" r="r" t="t"/>
                  <a:pathLst>
                    <a:path extrusionOk="0" h="444880" w="389218">
                      <a:moveTo>
                        <a:pt x="389218" y="322453"/>
                      </a:moveTo>
                      <a:cubicBezTo>
                        <a:pt x="311113" y="362014"/>
                        <a:pt x="227928" y="402654"/>
                        <a:pt x="137377" y="444881"/>
                      </a:cubicBezTo>
                      <a:cubicBezTo>
                        <a:pt x="184558" y="282194"/>
                        <a:pt x="-93128" y="181166"/>
                        <a:pt x="33301" y="0"/>
                      </a:cubicBezTo>
                      <a:cubicBezTo>
                        <a:pt x="102897" y="8318"/>
                        <a:pt x="180430" y="14923"/>
                        <a:pt x="263488" y="20320"/>
                      </a:cubicBezTo>
                      <a:cubicBezTo>
                        <a:pt x="234850" y="133858"/>
                        <a:pt x="362929" y="219774"/>
                        <a:pt x="389218" y="32245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95" name="Google Shape;95;p4"/>
                <p:cNvGrpSpPr/>
                <p:nvPr/>
              </p:nvGrpSpPr>
              <p:grpSpPr>
                <a:xfrm>
                  <a:off x="6337672" y="2908109"/>
                  <a:ext cx="290457" cy="307720"/>
                  <a:chOff x="6337672" y="2908109"/>
                  <a:chExt cx="290457" cy="307720"/>
                </a:xfrm>
              </p:grpSpPr>
              <p:sp>
                <p:nvSpPr>
                  <p:cNvPr id="96" name="Google Shape;96;p4"/>
                  <p:cNvSpPr/>
                  <p:nvPr/>
                </p:nvSpPr>
                <p:spPr>
                  <a:xfrm>
                    <a:off x="6338442" y="2908109"/>
                    <a:ext cx="115061" cy="7366"/>
                  </a:xfrm>
                  <a:custGeom>
                    <a:rect b="b" l="l" r="r" t="t"/>
                    <a:pathLst>
                      <a:path extrusionOk="0" h="7366" w="115061">
                        <a:moveTo>
                          <a:pt x="2921" y="7366"/>
                        </a:moveTo>
                        <a:cubicBezTo>
                          <a:pt x="1334" y="7366"/>
                          <a:pt x="0" y="6096"/>
                          <a:pt x="0" y="4445"/>
                        </a:cubicBezTo>
                        <a:cubicBezTo>
                          <a:pt x="0" y="2794"/>
                          <a:pt x="1270" y="1461"/>
                          <a:pt x="2921" y="1461"/>
                        </a:cubicBezTo>
                        <a:cubicBezTo>
                          <a:pt x="38798" y="1080"/>
                          <a:pt x="75184" y="571"/>
                          <a:pt x="112078" y="0"/>
                        </a:cubicBezTo>
                        <a:cubicBezTo>
                          <a:pt x="113792" y="0"/>
                          <a:pt x="115062" y="1270"/>
                          <a:pt x="115062" y="2921"/>
                        </a:cubicBezTo>
                        <a:cubicBezTo>
                          <a:pt x="115062" y="4572"/>
                          <a:pt x="113792" y="5905"/>
                          <a:pt x="112141" y="5905"/>
                        </a:cubicBezTo>
                        <a:cubicBezTo>
                          <a:pt x="75184" y="6477"/>
                          <a:pt x="38798" y="6985"/>
                          <a:pt x="2921" y="7366"/>
                        </a:cubicBezTo>
                        <a:cubicBezTo>
                          <a:pt x="2921" y="7366"/>
                          <a:pt x="2921" y="7366"/>
                          <a:pt x="2921" y="736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97" name="Google Shape;97;p4"/>
                  <p:cNvSpPr/>
                  <p:nvPr/>
                </p:nvSpPr>
                <p:spPr>
                  <a:xfrm>
                    <a:off x="6337672" y="2934634"/>
                    <a:ext cx="187532" cy="17480"/>
                  </a:xfrm>
                  <a:custGeom>
                    <a:rect b="b" l="l" r="r" t="t"/>
                    <a:pathLst>
                      <a:path extrusionOk="0" h="17480" w="187532">
                        <a:moveTo>
                          <a:pt x="2930" y="17481"/>
                        </a:moveTo>
                        <a:cubicBezTo>
                          <a:pt x="1406" y="17481"/>
                          <a:pt x="72" y="16274"/>
                          <a:pt x="9" y="14687"/>
                        </a:cubicBezTo>
                        <a:cubicBezTo>
                          <a:pt x="-118" y="13036"/>
                          <a:pt x="1152" y="11639"/>
                          <a:pt x="2739" y="11575"/>
                        </a:cubicBezTo>
                        <a:cubicBezTo>
                          <a:pt x="62683" y="7829"/>
                          <a:pt x="123326" y="3955"/>
                          <a:pt x="184413" y="18"/>
                        </a:cubicBezTo>
                        <a:cubicBezTo>
                          <a:pt x="186000" y="-172"/>
                          <a:pt x="187461" y="1161"/>
                          <a:pt x="187524" y="2749"/>
                        </a:cubicBezTo>
                        <a:cubicBezTo>
                          <a:pt x="187651" y="4400"/>
                          <a:pt x="186382" y="5797"/>
                          <a:pt x="184794" y="5860"/>
                        </a:cubicBezTo>
                        <a:cubicBezTo>
                          <a:pt x="123707" y="9861"/>
                          <a:pt x="63064" y="13734"/>
                          <a:pt x="3120" y="17417"/>
                        </a:cubicBezTo>
                        <a:cubicBezTo>
                          <a:pt x="3057" y="17481"/>
                          <a:pt x="2993" y="17481"/>
                          <a:pt x="2930" y="1748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98" name="Google Shape;98;p4"/>
                  <p:cNvSpPr/>
                  <p:nvPr/>
                </p:nvSpPr>
                <p:spPr>
                  <a:xfrm>
                    <a:off x="6345725" y="2961556"/>
                    <a:ext cx="187999" cy="25419"/>
                  </a:xfrm>
                  <a:custGeom>
                    <a:rect b="b" l="l" r="r" t="t"/>
                    <a:pathLst>
                      <a:path extrusionOk="0" h="25419" w="187999">
                        <a:moveTo>
                          <a:pt x="2941" y="25420"/>
                        </a:moveTo>
                        <a:cubicBezTo>
                          <a:pt x="1480" y="25420"/>
                          <a:pt x="147" y="24277"/>
                          <a:pt x="20" y="22816"/>
                        </a:cubicBezTo>
                        <a:cubicBezTo>
                          <a:pt x="-171" y="21229"/>
                          <a:pt x="1036" y="19768"/>
                          <a:pt x="2623" y="19578"/>
                        </a:cubicBezTo>
                        <a:cubicBezTo>
                          <a:pt x="63139" y="13101"/>
                          <a:pt x="123845" y="6560"/>
                          <a:pt x="184742" y="20"/>
                        </a:cubicBezTo>
                        <a:cubicBezTo>
                          <a:pt x="186393" y="-171"/>
                          <a:pt x="187789" y="1036"/>
                          <a:pt x="187980" y="2623"/>
                        </a:cubicBezTo>
                        <a:cubicBezTo>
                          <a:pt x="188170" y="4211"/>
                          <a:pt x="186964" y="5671"/>
                          <a:pt x="185376" y="5862"/>
                        </a:cubicBezTo>
                        <a:cubicBezTo>
                          <a:pt x="124480" y="12402"/>
                          <a:pt x="63774" y="18943"/>
                          <a:pt x="3258" y="25420"/>
                        </a:cubicBezTo>
                        <a:cubicBezTo>
                          <a:pt x="3195" y="25420"/>
                          <a:pt x="3068" y="25420"/>
                          <a:pt x="2941" y="2542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99" name="Google Shape;99;p4"/>
                  <p:cNvSpPr/>
                  <p:nvPr/>
                </p:nvSpPr>
                <p:spPr>
                  <a:xfrm>
                    <a:off x="6360632" y="2987639"/>
                    <a:ext cx="185427" cy="32864"/>
                  </a:xfrm>
                  <a:custGeom>
                    <a:rect b="b" l="l" r="r" t="t"/>
                    <a:pathLst>
                      <a:path extrusionOk="0" h="32864" w="185427">
                        <a:moveTo>
                          <a:pt x="2956" y="32865"/>
                        </a:moveTo>
                        <a:cubicBezTo>
                          <a:pt x="1496" y="32865"/>
                          <a:pt x="289" y="31785"/>
                          <a:pt x="35" y="30325"/>
                        </a:cubicBezTo>
                        <a:cubicBezTo>
                          <a:pt x="-219" y="28737"/>
                          <a:pt x="924" y="27213"/>
                          <a:pt x="2512" y="26959"/>
                        </a:cubicBezTo>
                        <a:lnTo>
                          <a:pt x="182026" y="35"/>
                        </a:lnTo>
                        <a:cubicBezTo>
                          <a:pt x="183677" y="-219"/>
                          <a:pt x="185138" y="924"/>
                          <a:pt x="185392" y="2512"/>
                        </a:cubicBezTo>
                        <a:cubicBezTo>
                          <a:pt x="185646" y="4099"/>
                          <a:pt x="184503" y="5623"/>
                          <a:pt x="182915" y="5877"/>
                        </a:cubicBezTo>
                        <a:lnTo>
                          <a:pt x="3401" y="32801"/>
                        </a:lnTo>
                        <a:cubicBezTo>
                          <a:pt x="3274" y="32865"/>
                          <a:pt x="3147" y="32865"/>
                          <a:pt x="2956" y="3286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00" name="Google Shape;100;p4"/>
                  <p:cNvSpPr/>
                  <p:nvPr/>
                </p:nvSpPr>
                <p:spPr>
                  <a:xfrm>
                    <a:off x="6380297" y="3024703"/>
                    <a:ext cx="122284" cy="28376"/>
                  </a:xfrm>
                  <a:custGeom>
                    <a:rect b="b" l="l" r="r" t="t"/>
                    <a:pathLst>
                      <a:path extrusionOk="0" h="28376" w="122284">
                        <a:moveTo>
                          <a:pt x="2976" y="28376"/>
                        </a:moveTo>
                        <a:cubicBezTo>
                          <a:pt x="1580" y="28376"/>
                          <a:pt x="373" y="27424"/>
                          <a:pt x="56" y="25964"/>
                        </a:cubicBezTo>
                        <a:cubicBezTo>
                          <a:pt x="-262" y="24376"/>
                          <a:pt x="818" y="22789"/>
                          <a:pt x="2405" y="22535"/>
                        </a:cubicBezTo>
                        <a:lnTo>
                          <a:pt x="118800" y="55"/>
                        </a:lnTo>
                        <a:cubicBezTo>
                          <a:pt x="120388" y="-262"/>
                          <a:pt x="121975" y="817"/>
                          <a:pt x="122230" y="2405"/>
                        </a:cubicBezTo>
                        <a:cubicBezTo>
                          <a:pt x="122547" y="3992"/>
                          <a:pt x="121468" y="5580"/>
                          <a:pt x="119880" y="5834"/>
                        </a:cubicBezTo>
                        <a:lnTo>
                          <a:pt x="3484" y="28313"/>
                        </a:lnTo>
                        <a:cubicBezTo>
                          <a:pt x="3294" y="28376"/>
                          <a:pt x="3167" y="28376"/>
                          <a:pt x="2976" y="2837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01" name="Google Shape;101;p4"/>
                  <p:cNvSpPr/>
                  <p:nvPr/>
                </p:nvSpPr>
                <p:spPr>
                  <a:xfrm>
                    <a:off x="6425133" y="3063887"/>
                    <a:ext cx="170217" cy="53073"/>
                  </a:xfrm>
                  <a:custGeom>
                    <a:rect b="b" l="l" r="r" t="t"/>
                    <a:pathLst>
                      <a:path extrusionOk="0" h="53073" w="170217">
                        <a:moveTo>
                          <a:pt x="2972" y="53073"/>
                        </a:moveTo>
                        <a:cubicBezTo>
                          <a:pt x="1702" y="53073"/>
                          <a:pt x="495" y="52248"/>
                          <a:pt x="114" y="50914"/>
                        </a:cubicBezTo>
                        <a:cubicBezTo>
                          <a:pt x="-330" y="49327"/>
                          <a:pt x="559" y="47739"/>
                          <a:pt x="2146" y="47295"/>
                        </a:cubicBezTo>
                        <a:lnTo>
                          <a:pt x="166485" y="114"/>
                        </a:lnTo>
                        <a:cubicBezTo>
                          <a:pt x="168072" y="-330"/>
                          <a:pt x="169660" y="559"/>
                          <a:pt x="170104" y="2146"/>
                        </a:cubicBezTo>
                        <a:cubicBezTo>
                          <a:pt x="170548" y="3734"/>
                          <a:pt x="169660" y="5321"/>
                          <a:pt x="168072" y="5766"/>
                        </a:cubicBezTo>
                        <a:lnTo>
                          <a:pt x="3734" y="52946"/>
                        </a:lnTo>
                        <a:cubicBezTo>
                          <a:pt x="3480" y="53010"/>
                          <a:pt x="3226" y="53073"/>
                          <a:pt x="2972" y="530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02" name="Google Shape;102;p4"/>
                  <p:cNvSpPr/>
                  <p:nvPr/>
                </p:nvSpPr>
                <p:spPr>
                  <a:xfrm>
                    <a:off x="6446052" y="3089061"/>
                    <a:ext cx="166352" cy="60030"/>
                  </a:xfrm>
                  <a:custGeom>
                    <a:rect b="b" l="l" r="r" t="t"/>
                    <a:pathLst>
                      <a:path extrusionOk="0" h="60030" w="166352">
                        <a:moveTo>
                          <a:pt x="2944" y="60030"/>
                        </a:moveTo>
                        <a:cubicBezTo>
                          <a:pt x="1737" y="60030"/>
                          <a:pt x="594" y="59268"/>
                          <a:pt x="150" y="57998"/>
                        </a:cubicBezTo>
                        <a:cubicBezTo>
                          <a:pt x="-358" y="56474"/>
                          <a:pt x="467" y="54760"/>
                          <a:pt x="1991" y="54252"/>
                        </a:cubicBezTo>
                        <a:cubicBezTo>
                          <a:pt x="55649" y="36154"/>
                          <a:pt x="109179" y="18120"/>
                          <a:pt x="162456" y="150"/>
                        </a:cubicBezTo>
                        <a:cubicBezTo>
                          <a:pt x="163979" y="-358"/>
                          <a:pt x="165694" y="467"/>
                          <a:pt x="166203" y="1991"/>
                        </a:cubicBezTo>
                        <a:cubicBezTo>
                          <a:pt x="166710" y="3515"/>
                          <a:pt x="165885" y="5230"/>
                          <a:pt x="164361" y="5738"/>
                        </a:cubicBezTo>
                        <a:cubicBezTo>
                          <a:pt x="111021" y="23708"/>
                          <a:pt x="57553" y="41742"/>
                          <a:pt x="3833" y="59840"/>
                        </a:cubicBezTo>
                        <a:cubicBezTo>
                          <a:pt x="3579" y="60030"/>
                          <a:pt x="3261" y="60030"/>
                          <a:pt x="2944" y="6003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03" name="Google Shape;103;p4"/>
                  <p:cNvSpPr/>
                  <p:nvPr/>
                </p:nvSpPr>
                <p:spPr>
                  <a:xfrm>
                    <a:off x="6463221" y="3114548"/>
                    <a:ext cx="164908" cy="67373"/>
                  </a:xfrm>
                  <a:custGeom>
                    <a:rect b="b" l="l" r="r" t="t"/>
                    <a:pathLst>
                      <a:path extrusionOk="0" h="67373" w="164908">
                        <a:moveTo>
                          <a:pt x="2920" y="67373"/>
                        </a:moveTo>
                        <a:cubicBezTo>
                          <a:pt x="1714" y="67373"/>
                          <a:pt x="634" y="66675"/>
                          <a:pt x="190" y="65468"/>
                        </a:cubicBezTo>
                        <a:cubicBezTo>
                          <a:pt x="-382" y="63944"/>
                          <a:pt x="380" y="62230"/>
                          <a:pt x="1904" y="61658"/>
                        </a:cubicBezTo>
                        <a:cubicBezTo>
                          <a:pt x="55435" y="41021"/>
                          <a:pt x="108394" y="20574"/>
                          <a:pt x="160909" y="190"/>
                        </a:cubicBezTo>
                        <a:cubicBezTo>
                          <a:pt x="162432" y="-381"/>
                          <a:pt x="164147" y="381"/>
                          <a:pt x="164718" y="1841"/>
                        </a:cubicBezTo>
                        <a:cubicBezTo>
                          <a:pt x="165290" y="3302"/>
                          <a:pt x="164528" y="5080"/>
                          <a:pt x="163067" y="5651"/>
                        </a:cubicBezTo>
                        <a:cubicBezTo>
                          <a:pt x="110553" y="26035"/>
                          <a:pt x="57594" y="46545"/>
                          <a:pt x="4063" y="67119"/>
                        </a:cubicBezTo>
                        <a:cubicBezTo>
                          <a:pt x="3619" y="67310"/>
                          <a:pt x="3238" y="67373"/>
                          <a:pt x="2920" y="673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04" name="Google Shape;104;p4"/>
                  <p:cNvSpPr/>
                  <p:nvPr/>
                </p:nvSpPr>
                <p:spPr>
                  <a:xfrm>
                    <a:off x="6474478" y="3184543"/>
                    <a:ext cx="65050" cy="31286"/>
                  </a:xfrm>
                  <a:custGeom>
                    <a:rect b="b" l="l" r="r" t="t"/>
                    <a:pathLst>
                      <a:path extrusionOk="0" h="31286" w="65050">
                        <a:moveTo>
                          <a:pt x="2966" y="31287"/>
                        </a:moveTo>
                        <a:cubicBezTo>
                          <a:pt x="1823" y="31287"/>
                          <a:pt x="743" y="30588"/>
                          <a:pt x="235" y="29509"/>
                        </a:cubicBezTo>
                        <a:cubicBezTo>
                          <a:pt x="-400" y="27985"/>
                          <a:pt x="299" y="26270"/>
                          <a:pt x="1759" y="25635"/>
                        </a:cubicBezTo>
                        <a:cubicBezTo>
                          <a:pt x="21635" y="17126"/>
                          <a:pt x="41383" y="8681"/>
                          <a:pt x="60941" y="235"/>
                        </a:cubicBezTo>
                        <a:cubicBezTo>
                          <a:pt x="62402" y="-400"/>
                          <a:pt x="64179" y="299"/>
                          <a:pt x="64815" y="1759"/>
                        </a:cubicBezTo>
                        <a:cubicBezTo>
                          <a:pt x="65450" y="3283"/>
                          <a:pt x="64751" y="4998"/>
                          <a:pt x="63290" y="5633"/>
                        </a:cubicBezTo>
                        <a:cubicBezTo>
                          <a:pt x="43733" y="14078"/>
                          <a:pt x="23984" y="22524"/>
                          <a:pt x="4109" y="31033"/>
                        </a:cubicBezTo>
                        <a:cubicBezTo>
                          <a:pt x="3728" y="31223"/>
                          <a:pt x="3347" y="31287"/>
                          <a:pt x="2966" y="3128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grpSp>
            <p:nvGrpSpPr>
              <p:cNvPr id="105" name="Google Shape;105;p4"/>
              <p:cNvGrpSpPr/>
              <p:nvPr/>
            </p:nvGrpSpPr>
            <p:grpSpPr>
              <a:xfrm>
                <a:off x="52090" y="210905"/>
                <a:ext cx="378742" cy="312893"/>
                <a:chOff x="6429121" y="2632871"/>
                <a:chExt cx="378742" cy="312893"/>
              </a:xfrm>
            </p:grpSpPr>
            <p:sp>
              <p:nvSpPr>
                <p:cNvPr id="106" name="Google Shape;106;p4"/>
                <p:cNvSpPr/>
                <p:nvPr/>
              </p:nvSpPr>
              <p:spPr>
                <a:xfrm>
                  <a:off x="6754558" y="2632871"/>
                  <a:ext cx="53305" cy="51908"/>
                </a:xfrm>
                <a:custGeom>
                  <a:rect b="b" l="l" r="r" t="t"/>
                  <a:pathLst>
                    <a:path extrusionOk="0" h="51908" w="53305">
                      <a:moveTo>
                        <a:pt x="24003" y="51908"/>
                      </a:moveTo>
                      <a:lnTo>
                        <a:pt x="0" y="22508"/>
                      </a:lnTo>
                      <a:lnTo>
                        <a:pt x="22289" y="4283"/>
                      </a:lnTo>
                      <a:cubicBezTo>
                        <a:pt x="30417" y="-2321"/>
                        <a:pt x="42355" y="-1178"/>
                        <a:pt x="49023" y="6950"/>
                      </a:cubicBezTo>
                      <a:lnTo>
                        <a:pt x="49023" y="6950"/>
                      </a:lnTo>
                      <a:cubicBezTo>
                        <a:pt x="55626" y="15078"/>
                        <a:pt x="54483" y="27016"/>
                        <a:pt x="46355" y="33684"/>
                      </a:cubicBezTo>
                      <a:lnTo>
                        <a:pt x="24003" y="51908"/>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07" name="Google Shape;107;p4"/>
                <p:cNvSpPr/>
                <p:nvPr/>
              </p:nvSpPr>
              <p:spPr>
                <a:xfrm rot="3046867">
                  <a:off x="6606840" y="2609505"/>
                  <a:ext cx="39510" cy="349750"/>
                </a:xfrm>
                <a:custGeom>
                  <a:rect b="b" l="l" r="r" t="t"/>
                  <a:pathLst>
                    <a:path extrusionOk="0" h="349631" w="39497">
                      <a:moveTo>
                        <a:pt x="0" y="0"/>
                      </a:moveTo>
                      <a:lnTo>
                        <a:pt x="39497" y="0"/>
                      </a:lnTo>
                      <a:lnTo>
                        <a:pt x="39497" y="349632"/>
                      </a:lnTo>
                      <a:lnTo>
                        <a:pt x="0" y="349632"/>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08" name="Google Shape;108;p4"/>
                <p:cNvSpPr/>
                <p:nvPr/>
              </p:nvSpPr>
              <p:spPr>
                <a:xfrm>
                  <a:off x="6429121" y="2879725"/>
                  <a:ext cx="74612" cy="66039"/>
                </a:xfrm>
                <a:custGeom>
                  <a:rect b="b" l="l" r="r" t="t"/>
                  <a:pathLst>
                    <a:path extrusionOk="0" h="66039" w="74612">
                      <a:moveTo>
                        <a:pt x="49593" y="0"/>
                      </a:moveTo>
                      <a:lnTo>
                        <a:pt x="74612" y="30543"/>
                      </a:lnTo>
                      <a:lnTo>
                        <a:pt x="0" y="6604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109" name="Google Shape;109;p4"/>
                <p:cNvGrpSpPr/>
                <p:nvPr/>
              </p:nvGrpSpPr>
              <p:grpSpPr>
                <a:xfrm>
                  <a:off x="6492866" y="2670991"/>
                  <a:ext cx="269638" cy="224989"/>
                  <a:chOff x="6492866" y="2670991"/>
                  <a:chExt cx="269638" cy="224989"/>
                </a:xfrm>
              </p:grpSpPr>
              <p:sp>
                <p:nvSpPr>
                  <p:cNvPr id="110" name="Google Shape;110;p4"/>
                  <p:cNvSpPr/>
                  <p:nvPr/>
                </p:nvSpPr>
                <p:spPr>
                  <a:xfrm>
                    <a:off x="6492866" y="2670991"/>
                    <a:ext cx="260113" cy="213305"/>
                  </a:xfrm>
                  <a:custGeom>
                    <a:rect b="b" l="l" r="r" t="t"/>
                    <a:pathLst>
                      <a:path extrusionOk="0" h="213305" w="260113">
                        <a:moveTo>
                          <a:pt x="1977" y="213305"/>
                        </a:moveTo>
                        <a:cubicBezTo>
                          <a:pt x="1406" y="213305"/>
                          <a:pt x="834" y="213051"/>
                          <a:pt x="453" y="212543"/>
                        </a:cubicBezTo>
                        <a:cubicBezTo>
                          <a:pt x="-245" y="211718"/>
                          <a:pt x="-118" y="210448"/>
                          <a:pt x="707" y="209749"/>
                        </a:cubicBezTo>
                        <a:lnTo>
                          <a:pt x="256866" y="454"/>
                        </a:lnTo>
                        <a:cubicBezTo>
                          <a:pt x="257692" y="-245"/>
                          <a:pt x="258962" y="-118"/>
                          <a:pt x="259660" y="707"/>
                        </a:cubicBezTo>
                        <a:cubicBezTo>
                          <a:pt x="260359" y="1533"/>
                          <a:pt x="260232" y="2803"/>
                          <a:pt x="259406" y="3501"/>
                        </a:cubicBezTo>
                        <a:lnTo>
                          <a:pt x="3247" y="212798"/>
                        </a:lnTo>
                        <a:cubicBezTo>
                          <a:pt x="2866" y="213179"/>
                          <a:pt x="2422" y="213305"/>
                          <a:pt x="1977"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11" name="Google Shape;111;p4"/>
                  <p:cNvSpPr/>
                  <p:nvPr/>
                </p:nvSpPr>
                <p:spPr>
                  <a:xfrm>
                    <a:off x="6502391" y="2682675"/>
                    <a:ext cx="260113" cy="213305"/>
                  </a:xfrm>
                  <a:custGeom>
                    <a:rect b="b" l="l" r="r" t="t"/>
                    <a:pathLst>
                      <a:path extrusionOk="0" h="213305" w="260113">
                        <a:moveTo>
                          <a:pt x="1978" y="213305"/>
                        </a:moveTo>
                        <a:cubicBezTo>
                          <a:pt x="1406" y="213305"/>
                          <a:pt x="834" y="213051"/>
                          <a:pt x="453" y="212543"/>
                        </a:cubicBezTo>
                        <a:cubicBezTo>
                          <a:pt x="-245" y="211718"/>
                          <a:pt x="-118" y="210448"/>
                          <a:pt x="707" y="209749"/>
                        </a:cubicBezTo>
                        <a:lnTo>
                          <a:pt x="256866" y="453"/>
                        </a:lnTo>
                        <a:cubicBezTo>
                          <a:pt x="257692" y="-245"/>
                          <a:pt x="258962" y="-118"/>
                          <a:pt x="259661" y="707"/>
                        </a:cubicBezTo>
                        <a:cubicBezTo>
                          <a:pt x="260359" y="1533"/>
                          <a:pt x="260232" y="2803"/>
                          <a:pt x="259406" y="3501"/>
                        </a:cubicBezTo>
                        <a:lnTo>
                          <a:pt x="3248" y="212797"/>
                        </a:lnTo>
                        <a:cubicBezTo>
                          <a:pt x="2866" y="213178"/>
                          <a:pt x="2422" y="213305"/>
                          <a:pt x="1978"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sp>
              <p:nvSpPr>
                <p:cNvPr id="112" name="Google Shape;112;p4"/>
                <p:cNvSpPr/>
                <p:nvPr/>
              </p:nvSpPr>
              <p:spPr>
                <a:xfrm rot="3046867">
                  <a:off x="6743478" y="2653397"/>
                  <a:ext cx="48912" cy="31189"/>
                </a:xfrm>
                <a:custGeom>
                  <a:rect b="b" l="l" r="r" t="t"/>
                  <a:pathLst>
                    <a:path extrusionOk="0" h="31178" w="48895">
                      <a:moveTo>
                        <a:pt x="0" y="0"/>
                      </a:moveTo>
                      <a:lnTo>
                        <a:pt x="48895" y="0"/>
                      </a:lnTo>
                      <a:lnTo>
                        <a:pt x="48895" y="31179"/>
                      </a:lnTo>
                      <a:lnTo>
                        <a:pt x="0" y="311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13" name="Google Shape;113;p4"/>
                <p:cNvSpPr/>
                <p:nvPr/>
              </p:nvSpPr>
              <p:spPr>
                <a:xfrm>
                  <a:off x="6636948" y="2678048"/>
                  <a:ext cx="159577" cy="141737"/>
                </a:xfrm>
                <a:custGeom>
                  <a:rect b="b" l="l" r="r" t="t"/>
                  <a:pathLst>
                    <a:path extrusionOk="0" h="141737" w="159577">
                      <a:moveTo>
                        <a:pt x="96655" y="80074"/>
                      </a:moveTo>
                      <a:cubicBezTo>
                        <a:pt x="149043" y="57658"/>
                        <a:pt x="164156" y="19114"/>
                        <a:pt x="158441" y="0"/>
                      </a:cubicBezTo>
                      <a:lnTo>
                        <a:pt x="134310" y="19749"/>
                      </a:lnTo>
                      <a:cubicBezTo>
                        <a:pt x="140216" y="47181"/>
                        <a:pt x="83383" y="80772"/>
                        <a:pt x="50871" y="93536"/>
                      </a:cubicBezTo>
                      <a:cubicBezTo>
                        <a:pt x="18296" y="106299"/>
                        <a:pt x="1849" y="128016"/>
                        <a:pt x="1849" y="128016"/>
                      </a:cubicBezTo>
                      <a:lnTo>
                        <a:pt x="1849" y="128080"/>
                      </a:lnTo>
                      <a:cubicBezTo>
                        <a:pt x="-1008" y="131636"/>
                        <a:pt x="-627" y="137160"/>
                        <a:pt x="3500" y="140208"/>
                      </a:cubicBezTo>
                      <a:cubicBezTo>
                        <a:pt x="6041" y="142049"/>
                        <a:pt x="9596" y="142240"/>
                        <a:pt x="12327" y="140716"/>
                      </a:cubicBezTo>
                      <a:cubicBezTo>
                        <a:pt x="16455" y="138430"/>
                        <a:pt x="17597" y="133668"/>
                        <a:pt x="15946" y="129921"/>
                      </a:cubicBezTo>
                      <a:cubicBezTo>
                        <a:pt x="14740" y="127190"/>
                        <a:pt x="15248" y="123952"/>
                        <a:pt x="17280" y="121793"/>
                      </a:cubicBezTo>
                      <a:cubicBezTo>
                        <a:pt x="33028" y="104521"/>
                        <a:pt x="53666" y="98425"/>
                        <a:pt x="96655" y="800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grpSp>
      <p:grpSp>
        <p:nvGrpSpPr>
          <p:cNvPr id="114" name="Google Shape;114;p4"/>
          <p:cNvGrpSpPr/>
          <p:nvPr/>
        </p:nvGrpSpPr>
        <p:grpSpPr>
          <a:xfrm>
            <a:off x="180727" y="141045"/>
            <a:ext cx="8567232" cy="4874057"/>
            <a:chOff x="180727" y="141045"/>
            <a:chExt cx="8567232" cy="4874057"/>
          </a:xfrm>
        </p:grpSpPr>
        <p:sp>
          <p:nvSpPr>
            <p:cNvPr id="115" name="Google Shape;115;p4"/>
            <p:cNvSpPr/>
            <p:nvPr/>
          </p:nvSpPr>
          <p:spPr>
            <a:xfrm>
              <a:off x="7905002" y="14104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16" name="Google Shape;116;p4"/>
            <p:cNvSpPr/>
            <p:nvPr/>
          </p:nvSpPr>
          <p:spPr>
            <a:xfrm>
              <a:off x="8615356" y="776280"/>
              <a:ext cx="132604" cy="156772"/>
            </a:xfrm>
            <a:custGeom>
              <a:rect b="b" l="l" r="r" t="t"/>
              <a:pathLst>
                <a:path extrusionOk="0" h="116776" w="98774">
                  <a:moveTo>
                    <a:pt x="97584" y="59722"/>
                  </a:moveTo>
                  <a:cubicBezTo>
                    <a:pt x="61389" y="64675"/>
                    <a:pt x="54848" y="72041"/>
                    <a:pt x="50721" y="115538"/>
                  </a:cubicBezTo>
                  <a:cubicBezTo>
                    <a:pt x="50594" y="117189"/>
                    <a:pt x="48181" y="117189"/>
                    <a:pt x="48054" y="115538"/>
                  </a:cubicBezTo>
                  <a:cubicBezTo>
                    <a:pt x="43990" y="72041"/>
                    <a:pt x="37386" y="64675"/>
                    <a:pt x="1191" y="59722"/>
                  </a:cubicBezTo>
                  <a:cubicBezTo>
                    <a:pt x="-397" y="59531"/>
                    <a:pt x="-397" y="57245"/>
                    <a:pt x="1191" y="57055"/>
                  </a:cubicBezTo>
                  <a:cubicBezTo>
                    <a:pt x="37386" y="52102"/>
                    <a:pt x="43926" y="44736"/>
                    <a:pt x="48054" y="1238"/>
                  </a:cubicBezTo>
                  <a:cubicBezTo>
                    <a:pt x="48181" y="-413"/>
                    <a:pt x="50594" y="-413"/>
                    <a:pt x="50721" y="1238"/>
                  </a:cubicBezTo>
                  <a:cubicBezTo>
                    <a:pt x="54785" y="44736"/>
                    <a:pt x="61389" y="52102"/>
                    <a:pt x="97584" y="57055"/>
                  </a:cubicBezTo>
                  <a:cubicBezTo>
                    <a:pt x="99171" y="57245"/>
                    <a:pt x="99171" y="59531"/>
                    <a:pt x="97584" y="59722"/>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17" name="Google Shape;117;p4"/>
            <p:cNvSpPr/>
            <p:nvPr/>
          </p:nvSpPr>
          <p:spPr>
            <a:xfrm>
              <a:off x="180727" y="37980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18" name="Google Shape;118;p4"/>
            <p:cNvSpPr/>
            <p:nvPr/>
          </p:nvSpPr>
          <p:spPr>
            <a:xfrm>
              <a:off x="7002356" y="4858330"/>
              <a:ext cx="132604" cy="156772"/>
            </a:xfrm>
            <a:custGeom>
              <a:rect b="b" l="l" r="r" t="t"/>
              <a:pathLst>
                <a:path extrusionOk="0" h="116776" w="98774">
                  <a:moveTo>
                    <a:pt x="97584" y="59722"/>
                  </a:moveTo>
                  <a:cubicBezTo>
                    <a:pt x="61389" y="64675"/>
                    <a:pt x="54848" y="72041"/>
                    <a:pt x="50721" y="115538"/>
                  </a:cubicBezTo>
                  <a:cubicBezTo>
                    <a:pt x="50594" y="117189"/>
                    <a:pt x="48181" y="117189"/>
                    <a:pt x="48054" y="115538"/>
                  </a:cubicBezTo>
                  <a:cubicBezTo>
                    <a:pt x="43990" y="72041"/>
                    <a:pt x="37386" y="64675"/>
                    <a:pt x="1191" y="59722"/>
                  </a:cubicBezTo>
                  <a:cubicBezTo>
                    <a:pt x="-397" y="59531"/>
                    <a:pt x="-397" y="57245"/>
                    <a:pt x="1191" y="57055"/>
                  </a:cubicBezTo>
                  <a:cubicBezTo>
                    <a:pt x="37386" y="52102"/>
                    <a:pt x="43926" y="44736"/>
                    <a:pt x="48054" y="1238"/>
                  </a:cubicBezTo>
                  <a:cubicBezTo>
                    <a:pt x="48181" y="-413"/>
                    <a:pt x="50594" y="-413"/>
                    <a:pt x="50721" y="1238"/>
                  </a:cubicBezTo>
                  <a:cubicBezTo>
                    <a:pt x="54785" y="44736"/>
                    <a:pt x="61389" y="52102"/>
                    <a:pt x="97584" y="57055"/>
                  </a:cubicBezTo>
                  <a:cubicBezTo>
                    <a:pt x="99171" y="57245"/>
                    <a:pt x="99171" y="59531"/>
                    <a:pt x="97584" y="59722"/>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19" name="Shape 119"/>
        <p:cNvGrpSpPr/>
        <p:nvPr/>
      </p:nvGrpSpPr>
      <p:grpSpPr>
        <a:xfrm>
          <a:off x="0" y="0"/>
          <a:ext cx="0" cy="0"/>
          <a:chOff x="0" y="0"/>
          <a:chExt cx="0" cy="0"/>
        </a:xfrm>
      </p:grpSpPr>
      <p:sp>
        <p:nvSpPr>
          <p:cNvPr id="120" name="Google Shape;120;p5"/>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121" name="Google Shape;121;p5"/>
          <p:cNvSpPr txBox="1"/>
          <p:nvPr>
            <p:ph idx="1" type="subTitle"/>
          </p:nvPr>
        </p:nvSpPr>
        <p:spPr>
          <a:xfrm>
            <a:off x="5079637" y="3708649"/>
            <a:ext cx="2505600" cy="6480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b="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22" name="Google Shape;122;p5"/>
          <p:cNvSpPr txBox="1"/>
          <p:nvPr>
            <p:ph idx="2" type="subTitle"/>
          </p:nvPr>
        </p:nvSpPr>
        <p:spPr>
          <a:xfrm>
            <a:off x="1556813" y="3708649"/>
            <a:ext cx="2505600" cy="6480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b="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23" name="Google Shape;123;p5"/>
          <p:cNvSpPr txBox="1"/>
          <p:nvPr>
            <p:ph idx="3" type="subTitle"/>
          </p:nvPr>
        </p:nvSpPr>
        <p:spPr>
          <a:xfrm>
            <a:off x="5079638" y="3185225"/>
            <a:ext cx="2505600" cy="554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sp>
        <p:nvSpPr>
          <p:cNvPr id="124" name="Google Shape;124;p5"/>
          <p:cNvSpPr txBox="1"/>
          <p:nvPr>
            <p:ph idx="4" type="subTitle"/>
          </p:nvPr>
        </p:nvSpPr>
        <p:spPr>
          <a:xfrm>
            <a:off x="1556813" y="3185225"/>
            <a:ext cx="2505600" cy="554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grpSp>
        <p:nvGrpSpPr>
          <p:cNvPr id="125" name="Google Shape;125;p5"/>
          <p:cNvGrpSpPr/>
          <p:nvPr/>
        </p:nvGrpSpPr>
        <p:grpSpPr>
          <a:xfrm>
            <a:off x="446977" y="1613570"/>
            <a:ext cx="8490150" cy="2605352"/>
            <a:chOff x="446977" y="1613570"/>
            <a:chExt cx="8490150" cy="2605352"/>
          </a:xfrm>
        </p:grpSpPr>
        <p:sp>
          <p:nvSpPr>
            <p:cNvPr id="126" name="Google Shape;126;p5"/>
            <p:cNvSpPr/>
            <p:nvPr/>
          </p:nvSpPr>
          <p:spPr>
            <a:xfrm flipH="1">
              <a:off x="8719915" y="16135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27" name="Google Shape;127;p5"/>
            <p:cNvSpPr/>
            <p:nvPr/>
          </p:nvSpPr>
          <p:spPr>
            <a:xfrm flipH="1">
              <a:off x="8423990" y="197792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28" name="Google Shape;128;p5"/>
            <p:cNvSpPr/>
            <p:nvPr/>
          </p:nvSpPr>
          <p:spPr>
            <a:xfrm>
              <a:off x="446977" y="396198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nvGrpSpPr>
          <p:cNvPr id="129" name="Google Shape;129;p5"/>
          <p:cNvGrpSpPr/>
          <p:nvPr/>
        </p:nvGrpSpPr>
        <p:grpSpPr>
          <a:xfrm>
            <a:off x="-835257" y="848452"/>
            <a:ext cx="10788721" cy="3545055"/>
            <a:chOff x="-835257" y="848452"/>
            <a:chExt cx="10788721" cy="3545055"/>
          </a:xfrm>
        </p:grpSpPr>
        <p:grpSp>
          <p:nvGrpSpPr>
            <p:cNvPr id="130" name="Google Shape;130;p5"/>
            <p:cNvGrpSpPr/>
            <p:nvPr/>
          </p:nvGrpSpPr>
          <p:grpSpPr>
            <a:xfrm rot="551907">
              <a:off x="-642975" y="974275"/>
              <a:ext cx="1779262" cy="2548850"/>
              <a:chOff x="6345935" y="3544644"/>
              <a:chExt cx="571590" cy="818821"/>
            </a:xfrm>
          </p:grpSpPr>
          <p:sp>
            <p:nvSpPr>
              <p:cNvPr id="131" name="Google Shape;131;p5"/>
              <p:cNvSpPr/>
              <p:nvPr/>
            </p:nvSpPr>
            <p:spPr>
              <a:xfrm>
                <a:off x="6361684" y="3760564"/>
                <a:ext cx="151271" cy="182848"/>
              </a:xfrm>
              <a:custGeom>
                <a:rect b="b" l="l" r="r" t="t"/>
                <a:pathLst>
                  <a:path extrusionOk="0" h="182848" w="151271">
                    <a:moveTo>
                      <a:pt x="28702" y="91853"/>
                    </a:moveTo>
                    <a:cubicBezTo>
                      <a:pt x="23813" y="99727"/>
                      <a:pt x="19431" y="107982"/>
                      <a:pt x="16256" y="116682"/>
                    </a:cubicBezTo>
                    <a:cubicBezTo>
                      <a:pt x="8445" y="138018"/>
                      <a:pt x="8001" y="161576"/>
                      <a:pt x="0" y="182849"/>
                    </a:cubicBezTo>
                    <a:cubicBezTo>
                      <a:pt x="17589" y="165958"/>
                      <a:pt x="31432" y="145701"/>
                      <a:pt x="46799" y="126778"/>
                    </a:cubicBezTo>
                    <a:cubicBezTo>
                      <a:pt x="62166" y="107855"/>
                      <a:pt x="79629" y="89821"/>
                      <a:pt x="101727" y="79534"/>
                    </a:cubicBezTo>
                    <a:cubicBezTo>
                      <a:pt x="117856" y="71978"/>
                      <a:pt x="137604" y="67533"/>
                      <a:pt x="146240" y="51975"/>
                    </a:cubicBezTo>
                    <a:cubicBezTo>
                      <a:pt x="150177" y="44927"/>
                      <a:pt x="151003" y="36608"/>
                      <a:pt x="151257" y="28480"/>
                    </a:cubicBezTo>
                    <a:cubicBezTo>
                      <a:pt x="151574" y="17304"/>
                      <a:pt x="146748" y="-5556"/>
                      <a:pt x="130492" y="1239"/>
                    </a:cubicBezTo>
                    <a:cubicBezTo>
                      <a:pt x="125476" y="3334"/>
                      <a:pt x="121285" y="9875"/>
                      <a:pt x="116522" y="12923"/>
                    </a:cubicBezTo>
                    <a:cubicBezTo>
                      <a:pt x="109791" y="17177"/>
                      <a:pt x="102298" y="20352"/>
                      <a:pt x="95567" y="24607"/>
                    </a:cubicBezTo>
                    <a:cubicBezTo>
                      <a:pt x="68580" y="41688"/>
                      <a:pt x="45466" y="64802"/>
                      <a:pt x="28702" y="9185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32" name="Google Shape;132;p5"/>
              <p:cNvSpPr/>
              <p:nvPr/>
            </p:nvSpPr>
            <p:spPr>
              <a:xfrm>
                <a:off x="6629410" y="3687368"/>
                <a:ext cx="143693" cy="97122"/>
              </a:xfrm>
              <a:custGeom>
                <a:rect b="b" l="l" r="r" t="t"/>
                <a:pathLst>
                  <a:path extrusionOk="0" h="97122" w="143693">
                    <a:moveTo>
                      <a:pt x="26786" y="83643"/>
                    </a:moveTo>
                    <a:cubicBezTo>
                      <a:pt x="36502" y="83071"/>
                      <a:pt x="46217" y="80150"/>
                      <a:pt x="55742" y="81929"/>
                    </a:cubicBezTo>
                    <a:cubicBezTo>
                      <a:pt x="70347" y="84595"/>
                      <a:pt x="82348" y="97676"/>
                      <a:pt x="97144" y="97105"/>
                    </a:cubicBezTo>
                    <a:cubicBezTo>
                      <a:pt x="100954" y="96978"/>
                      <a:pt x="104637" y="95898"/>
                      <a:pt x="108130" y="94438"/>
                    </a:cubicBezTo>
                    <a:cubicBezTo>
                      <a:pt x="133276" y="83960"/>
                      <a:pt x="145404" y="53798"/>
                      <a:pt x="143499" y="26620"/>
                    </a:cubicBezTo>
                    <a:cubicBezTo>
                      <a:pt x="143246" y="22683"/>
                      <a:pt x="142673" y="18555"/>
                      <a:pt x="140515" y="15254"/>
                    </a:cubicBezTo>
                    <a:cubicBezTo>
                      <a:pt x="136705" y="9284"/>
                      <a:pt x="129148" y="7189"/>
                      <a:pt x="122290" y="5601"/>
                    </a:cubicBezTo>
                    <a:cubicBezTo>
                      <a:pt x="73903" y="-5702"/>
                      <a:pt x="3418" y="-5194"/>
                      <a:pt x="53" y="58497"/>
                    </a:cubicBezTo>
                    <a:cubicBezTo>
                      <a:pt x="-836" y="75705"/>
                      <a:pt x="9578" y="84659"/>
                      <a:pt x="26786" y="8364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33" name="Google Shape;133;p5"/>
              <p:cNvSpPr/>
              <p:nvPr/>
            </p:nvSpPr>
            <p:spPr>
              <a:xfrm>
                <a:off x="6501182" y="3878171"/>
                <a:ext cx="189855" cy="270727"/>
              </a:xfrm>
              <a:custGeom>
                <a:rect b="b" l="l" r="r" t="t"/>
                <a:pathLst>
                  <a:path extrusionOk="0" h="270727" w="189855">
                    <a:moveTo>
                      <a:pt x="32078" y="14442"/>
                    </a:moveTo>
                    <a:cubicBezTo>
                      <a:pt x="5789" y="50256"/>
                      <a:pt x="-2402" y="96801"/>
                      <a:pt x="582" y="141125"/>
                    </a:cubicBezTo>
                    <a:cubicBezTo>
                      <a:pt x="3630" y="185447"/>
                      <a:pt x="16901" y="228310"/>
                      <a:pt x="30110" y="270728"/>
                    </a:cubicBezTo>
                    <a:cubicBezTo>
                      <a:pt x="42619" y="262918"/>
                      <a:pt x="49922" y="249201"/>
                      <a:pt x="59066" y="237518"/>
                    </a:cubicBezTo>
                    <a:cubicBezTo>
                      <a:pt x="89037" y="199227"/>
                      <a:pt x="140219" y="182019"/>
                      <a:pt x="169556" y="143220"/>
                    </a:cubicBezTo>
                    <a:cubicBezTo>
                      <a:pt x="193559" y="111470"/>
                      <a:pt x="199020" y="65178"/>
                      <a:pt x="170889" y="34127"/>
                    </a:cubicBezTo>
                    <a:cubicBezTo>
                      <a:pt x="147966" y="8854"/>
                      <a:pt x="125233" y="13489"/>
                      <a:pt x="95134" y="7711"/>
                    </a:cubicBezTo>
                    <a:cubicBezTo>
                      <a:pt x="70876" y="3012"/>
                      <a:pt x="50112" y="-10069"/>
                      <a:pt x="32078" y="144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34" name="Google Shape;134;p5"/>
              <p:cNvSpPr/>
              <p:nvPr/>
            </p:nvSpPr>
            <p:spPr>
              <a:xfrm>
                <a:off x="6457632" y="3805975"/>
                <a:ext cx="186874" cy="71715"/>
              </a:xfrm>
              <a:custGeom>
                <a:rect b="b" l="l" r="r" t="t"/>
                <a:pathLst>
                  <a:path extrusionOk="0" h="71715" w="186874">
                    <a:moveTo>
                      <a:pt x="47435" y="33806"/>
                    </a:moveTo>
                    <a:cubicBezTo>
                      <a:pt x="73470" y="21360"/>
                      <a:pt x="100521" y="11073"/>
                      <a:pt x="128270" y="3199"/>
                    </a:cubicBezTo>
                    <a:cubicBezTo>
                      <a:pt x="135763" y="1040"/>
                      <a:pt x="143637" y="-929"/>
                      <a:pt x="151257" y="469"/>
                    </a:cubicBezTo>
                    <a:cubicBezTo>
                      <a:pt x="154749" y="1103"/>
                      <a:pt x="158051" y="2437"/>
                      <a:pt x="161353" y="3707"/>
                    </a:cubicBezTo>
                    <a:cubicBezTo>
                      <a:pt x="169736" y="7009"/>
                      <a:pt x="178054" y="10311"/>
                      <a:pt x="186436" y="13613"/>
                    </a:cubicBezTo>
                    <a:cubicBezTo>
                      <a:pt x="187579" y="16407"/>
                      <a:pt x="186373" y="19772"/>
                      <a:pt x="184150" y="21868"/>
                    </a:cubicBezTo>
                    <a:cubicBezTo>
                      <a:pt x="181927" y="23964"/>
                      <a:pt x="179007" y="25043"/>
                      <a:pt x="176022" y="25805"/>
                    </a:cubicBezTo>
                    <a:cubicBezTo>
                      <a:pt x="152590" y="31838"/>
                      <a:pt x="126492" y="21995"/>
                      <a:pt x="104076" y="31139"/>
                    </a:cubicBezTo>
                    <a:cubicBezTo>
                      <a:pt x="102362" y="31838"/>
                      <a:pt x="100521" y="32727"/>
                      <a:pt x="99504" y="34314"/>
                    </a:cubicBezTo>
                    <a:cubicBezTo>
                      <a:pt x="105854" y="36981"/>
                      <a:pt x="112077" y="40029"/>
                      <a:pt x="118174" y="43331"/>
                    </a:cubicBezTo>
                    <a:cubicBezTo>
                      <a:pt x="120967" y="44855"/>
                      <a:pt x="124206" y="47459"/>
                      <a:pt x="123380" y="50570"/>
                    </a:cubicBezTo>
                    <a:cubicBezTo>
                      <a:pt x="116078" y="55587"/>
                      <a:pt x="106299" y="53935"/>
                      <a:pt x="97409" y="53618"/>
                    </a:cubicBezTo>
                    <a:cubicBezTo>
                      <a:pt x="80010" y="52983"/>
                      <a:pt x="62992" y="58444"/>
                      <a:pt x="45657" y="60730"/>
                    </a:cubicBezTo>
                    <a:cubicBezTo>
                      <a:pt x="29845" y="62826"/>
                      <a:pt x="13907" y="62953"/>
                      <a:pt x="0" y="71715"/>
                    </a:cubicBezTo>
                    <a:cubicBezTo>
                      <a:pt x="6414" y="52920"/>
                      <a:pt x="31178" y="41616"/>
                      <a:pt x="47435" y="3380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35" name="Google Shape;135;p5"/>
              <p:cNvSpPr/>
              <p:nvPr/>
            </p:nvSpPr>
            <p:spPr>
              <a:xfrm>
                <a:off x="6480111" y="3794188"/>
                <a:ext cx="139749" cy="335597"/>
              </a:xfrm>
              <a:custGeom>
                <a:rect b="b" l="l" r="r" t="t"/>
                <a:pathLst>
                  <a:path extrusionOk="0" h="335597" w="139749">
                    <a:moveTo>
                      <a:pt x="134557" y="335597"/>
                    </a:moveTo>
                    <a:lnTo>
                      <a:pt x="123063" y="332930"/>
                    </a:lnTo>
                    <a:cubicBezTo>
                      <a:pt x="156845" y="188722"/>
                      <a:pt x="1524" y="9525"/>
                      <a:pt x="0" y="7747"/>
                    </a:cubicBezTo>
                    <a:lnTo>
                      <a:pt x="8890" y="0"/>
                    </a:lnTo>
                    <a:cubicBezTo>
                      <a:pt x="15430" y="7493"/>
                      <a:pt x="169672" y="185483"/>
                      <a:pt x="134557" y="33559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36" name="Google Shape;136;p5"/>
              <p:cNvSpPr/>
              <p:nvPr/>
            </p:nvSpPr>
            <p:spPr>
              <a:xfrm>
                <a:off x="6608191" y="3614229"/>
                <a:ext cx="31545" cy="450532"/>
              </a:xfrm>
              <a:custGeom>
                <a:rect b="b" l="l" r="r" t="t"/>
                <a:pathLst>
                  <a:path extrusionOk="0" h="450532" w="31545">
                    <a:moveTo>
                      <a:pt x="27115" y="450533"/>
                    </a:moveTo>
                    <a:lnTo>
                      <a:pt x="15367" y="449771"/>
                    </a:lnTo>
                    <a:cubicBezTo>
                      <a:pt x="23495" y="321056"/>
                      <a:pt x="21590" y="83058"/>
                      <a:pt x="0" y="3048"/>
                    </a:cubicBezTo>
                    <a:lnTo>
                      <a:pt x="11366" y="0"/>
                    </a:lnTo>
                    <a:cubicBezTo>
                      <a:pt x="33274" y="81153"/>
                      <a:pt x="35306" y="321056"/>
                      <a:pt x="27115" y="45053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37" name="Google Shape;137;p5"/>
              <p:cNvSpPr/>
              <p:nvPr/>
            </p:nvSpPr>
            <p:spPr>
              <a:xfrm>
                <a:off x="6590538" y="3820921"/>
                <a:ext cx="29405" cy="96837"/>
              </a:xfrm>
              <a:custGeom>
                <a:rect b="b" l="l" r="r" t="t"/>
                <a:pathLst>
                  <a:path extrusionOk="0" h="96837" w="29405">
                    <a:moveTo>
                      <a:pt x="29210" y="96838"/>
                    </a:moveTo>
                    <a:lnTo>
                      <a:pt x="17463" y="96076"/>
                    </a:lnTo>
                    <a:cubicBezTo>
                      <a:pt x="19685" y="60706"/>
                      <a:pt x="191" y="4445"/>
                      <a:pt x="0" y="3874"/>
                    </a:cubicBezTo>
                    <a:lnTo>
                      <a:pt x="11113" y="0"/>
                    </a:lnTo>
                    <a:cubicBezTo>
                      <a:pt x="12002" y="2413"/>
                      <a:pt x="31559" y="59055"/>
                      <a:pt x="29210" y="9683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38" name="Google Shape;138;p5"/>
              <p:cNvSpPr/>
              <p:nvPr/>
            </p:nvSpPr>
            <p:spPr>
              <a:xfrm>
                <a:off x="6644385" y="3867150"/>
                <a:ext cx="48006" cy="197230"/>
              </a:xfrm>
              <a:custGeom>
                <a:rect b="b" l="l" r="r" t="t"/>
                <a:pathLst>
                  <a:path extrusionOk="0" h="197230" w="48006">
                    <a:moveTo>
                      <a:pt x="11811" y="197231"/>
                    </a:moveTo>
                    <a:lnTo>
                      <a:pt x="0" y="197231"/>
                    </a:lnTo>
                    <a:cubicBezTo>
                      <a:pt x="0" y="125349"/>
                      <a:pt x="35179" y="5080"/>
                      <a:pt x="36703" y="0"/>
                    </a:cubicBezTo>
                    <a:lnTo>
                      <a:pt x="48006" y="3302"/>
                    </a:lnTo>
                    <a:cubicBezTo>
                      <a:pt x="47625" y="4509"/>
                      <a:pt x="11811" y="127064"/>
                      <a:pt x="11811" y="19723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39" name="Google Shape;139;p5"/>
              <p:cNvSpPr/>
              <p:nvPr/>
            </p:nvSpPr>
            <p:spPr>
              <a:xfrm>
                <a:off x="6543484" y="3711511"/>
                <a:ext cx="58485" cy="368363"/>
              </a:xfrm>
              <a:custGeom>
                <a:rect b="b" l="l" r="r" t="t"/>
                <a:pathLst>
                  <a:path extrusionOk="0" h="368363" w="58485">
                    <a:moveTo>
                      <a:pt x="57404" y="368364"/>
                    </a:moveTo>
                    <a:lnTo>
                      <a:pt x="45657" y="367855"/>
                    </a:lnTo>
                    <a:cubicBezTo>
                      <a:pt x="52451" y="219392"/>
                      <a:pt x="25654" y="101664"/>
                      <a:pt x="0" y="2985"/>
                    </a:cubicBezTo>
                    <a:lnTo>
                      <a:pt x="11430" y="0"/>
                    </a:lnTo>
                    <a:cubicBezTo>
                      <a:pt x="37274" y="99504"/>
                      <a:pt x="64262" y="218249"/>
                      <a:pt x="57404" y="368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40" name="Google Shape;140;p5"/>
              <p:cNvSpPr/>
              <p:nvPr/>
            </p:nvSpPr>
            <p:spPr>
              <a:xfrm>
                <a:off x="6623494" y="3746182"/>
                <a:ext cx="76263" cy="322770"/>
              </a:xfrm>
              <a:custGeom>
                <a:rect b="b" l="l" r="r" t="t"/>
                <a:pathLst>
                  <a:path extrusionOk="0" h="322770" w="76263">
                    <a:moveTo>
                      <a:pt x="11812" y="322771"/>
                    </a:moveTo>
                    <a:lnTo>
                      <a:pt x="0" y="322516"/>
                    </a:lnTo>
                    <a:cubicBezTo>
                      <a:pt x="4573" y="131191"/>
                      <a:pt x="64961" y="1270"/>
                      <a:pt x="65596" y="0"/>
                    </a:cubicBezTo>
                    <a:lnTo>
                      <a:pt x="76264" y="5016"/>
                    </a:lnTo>
                    <a:cubicBezTo>
                      <a:pt x="75692" y="6223"/>
                      <a:pt x="16320" y="134112"/>
                      <a:pt x="11812" y="32277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41" name="Google Shape;141;p5"/>
              <p:cNvSpPr/>
              <p:nvPr/>
            </p:nvSpPr>
            <p:spPr>
              <a:xfrm>
                <a:off x="6769327" y="3951183"/>
                <a:ext cx="148198" cy="149646"/>
              </a:xfrm>
              <a:custGeom>
                <a:rect b="b" l="l" r="r" t="t"/>
                <a:pathLst>
                  <a:path extrusionOk="0" h="149646" w="148198">
                    <a:moveTo>
                      <a:pt x="116041" y="61889"/>
                    </a:moveTo>
                    <a:cubicBezTo>
                      <a:pt x="135217" y="87480"/>
                      <a:pt x="153378" y="118341"/>
                      <a:pt x="146838" y="149646"/>
                    </a:cubicBezTo>
                    <a:cubicBezTo>
                      <a:pt x="123216" y="120818"/>
                      <a:pt x="90704" y="99354"/>
                      <a:pt x="54891" y="89004"/>
                    </a:cubicBezTo>
                    <a:cubicBezTo>
                      <a:pt x="44349" y="85956"/>
                      <a:pt x="33428" y="83797"/>
                      <a:pt x="23521" y="79098"/>
                    </a:cubicBezTo>
                    <a:cubicBezTo>
                      <a:pt x="13616" y="74399"/>
                      <a:pt x="4471" y="66588"/>
                      <a:pt x="1360" y="56047"/>
                    </a:cubicBezTo>
                    <a:cubicBezTo>
                      <a:pt x="-482" y="49888"/>
                      <a:pt x="-101" y="43284"/>
                      <a:pt x="471" y="36807"/>
                    </a:cubicBezTo>
                    <a:cubicBezTo>
                      <a:pt x="8281" y="-44791"/>
                      <a:pt x="92355" y="30203"/>
                      <a:pt x="116041" y="6188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42" name="Google Shape;142;p5"/>
              <p:cNvSpPr/>
              <p:nvPr/>
            </p:nvSpPr>
            <p:spPr>
              <a:xfrm>
                <a:off x="6345935" y="3942390"/>
                <a:ext cx="113443" cy="102051"/>
              </a:xfrm>
              <a:custGeom>
                <a:rect b="b" l="l" r="r" t="t"/>
                <a:pathLst>
                  <a:path extrusionOk="0" h="102051" w="113443">
                    <a:moveTo>
                      <a:pt x="0" y="102052"/>
                    </a:moveTo>
                    <a:cubicBezTo>
                      <a:pt x="64" y="77350"/>
                      <a:pt x="11811" y="54109"/>
                      <a:pt x="26098" y="33980"/>
                    </a:cubicBezTo>
                    <a:cubicBezTo>
                      <a:pt x="33465" y="23629"/>
                      <a:pt x="41847" y="13596"/>
                      <a:pt x="52705" y="6992"/>
                    </a:cubicBezTo>
                    <a:cubicBezTo>
                      <a:pt x="63564" y="388"/>
                      <a:pt x="77407" y="-2342"/>
                      <a:pt x="89217" y="2357"/>
                    </a:cubicBezTo>
                    <a:cubicBezTo>
                      <a:pt x="115189" y="12834"/>
                      <a:pt x="125286" y="50807"/>
                      <a:pt x="94043" y="58935"/>
                    </a:cubicBezTo>
                    <a:cubicBezTo>
                      <a:pt x="78359" y="62999"/>
                      <a:pt x="62865" y="64079"/>
                      <a:pt x="47816" y="70873"/>
                    </a:cubicBezTo>
                    <a:cubicBezTo>
                      <a:pt x="30417" y="78747"/>
                      <a:pt x="15113" y="90558"/>
                      <a:pt x="0" y="10205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143" name="Google Shape;143;p5"/>
              <p:cNvGrpSpPr/>
              <p:nvPr/>
            </p:nvGrpSpPr>
            <p:grpSpPr>
              <a:xfrm>
                <a:off x="6447726" y="4041140"/>
                <a:ext cx="322326" cy="322325"/>
                <a:chOff x="6447726" y="4041140"/>
                <a:chExt cx="322326" cy="322325"/>
              </a:xfrm>
            </p:grpSpPr>
            <p:sp>
              <p:nvSpPr>
                <p:cNvPr id="144" name="Google Shape;144;p5"/>
                <p:cNvSpPr/>
                <p:nvPr/>
              </p:nvSpPr>
              <p:spPr>
                <a:xfrm>
                  <a:off x="6447726" y="4041140"/>
                  <a:ext cx="322326" cy="322325"/>
                </a:xfrm>
                <a:custGeom>
                  <a:rect b="b" l="l" r="r" t="t"/>
                  <a:pathLst>
                    <a:path extrusionOk="0" h="322325" w="322326">
                      <a:moveTo>
                        <a:pt x="293180" y="322326"/>
                      </a:moveTo>
                      <a:lnTo>
                        <a:pt x="29210" y="322326"/>
                      </a:lnTo>
                      <a:lnTo>
                        <a:pt x="0" y="0"/>
                      </a:lnTo>
                      <a:lnTo>
                        <a:pt x="322326"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145" name="Google Shape;145;p5"/>
                <p:cNvGrpSpPr/>
                <p:nvPr/>
              </p:nvGrpSpPr>
              <p:grpSpPr>
                <a:xfrm>
                  <a:off x="6447726" y="4041140"/>
                  <a:ext cx="318833" cy="322325"/>
                  <a:chOff x="6447726" y="4041140"/>
                  <a:chExt cx="318833" cy="322325"/>
                </a:xfrm>
              </p:grpSpPr>
              <p:sp>
                <p:nvSpPr>
                  <p:cNvPr id="146" name="Google Shape;146;p5"/>
                  <p:cNvSpPr/>
                  <p:nvPr/>
                </p:nvSpPr>
                <p:spPr>
                  <a:xfrm>
                    <a:off x="6447726" y="4041140"/>
                    <a:ext cx="161163" cy="322325"/>
                  </a:xfrm>
                  <a:custGeom>
                    <a:rect b="b" l="l" r="r" t="t"/>
                    <a:pathLst>
                      <a:path extrusionOk="0" h="322325" w="161163">
                        <a:moveTo>
                          <a:pt x="0" y="0"/>
                        </a:moveTo>
                        <a:lnTo>
                          <a:pt x="29210" y="322326"/>
                        </a:lnTo>
                        <a:lnTo>
                          <a:pt x="132017" y="322326"/>
                        </a:lnTo>
                        <a:lnTo>
                          <a:pt x="161163" y="0"/>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147" name="Google Shape;147;p5"/>
                  <p:cNvGrpSpPr/>
                  <p:nvPr/>
                </p:nvGrpSpPr>
                <p:grpSpPr>
                  <a:xfrm>
                    <a:off x="6518592" y="4079557"/>
                    <a:ext cx="247967" cy="261175"/>
                    <a:chOff x="6518592" y="4079557"/>
                    <a:chExt cx="247967" cy="261175"/>
                  </a:xfrm>
                </p:grpSpPr>
                <p:sp>
                  <p:nvSpPr>
                    <p:cNvPr id="148" name="Google Shape;148;p5"/>
                    <p:cNvSpPr/>
                    <p:nvPr/>
                  </p:nvSpPr>
                  <p:spPr>
                    <a:xfrm>
                      <a:off x="6518592" y="4269676"/>
                      <a:ext cx="230758" cy="7683"/>
                    </a:xfrm>
                    <a:custGeom>
                      <a:rect b="b" l="l" r="r" t="t"/>
                      <a:pathLst>
                        <a:path extrusionOk="0" h="7683" w="230758">
                          <a:moveTo>
                            <a:pt x="0" y="0"/>
                          </a:moveTo>
                          <a:lnTo>
                            <a:pt x="0" y="7683"/>
                          </a:lnTo>
                          <a:lnTo>
                            <a:pt x="230060" y="7683"/>
                          </a:lnTo>
                          <a:lnTo>
                            <a:pt x="230759"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49" name="Google Shape;149;p5"/>
                    <p:cNvSpPr/>
                    <p:nvPr/>
                  </p:nvSpPr>
                  <p:spPr>
                    <a:xfrm>
                      <a:off x="6518592" y="4237990"/>
                      <a:ext cx="233615" cy="7683"/>
                    </a:xfrm>
                    <a:custGeom>
                      <a:rect b="b" l="l" r="r" t="t"/>
                      <a:pathLst>
                        <a:path extrusionOk="0" h="7683" w="233615">
                          <a:moveTo>
                            <a:pt x="0" y="0"/>
                          </a:moveTo>
                          <a:lnTo>
                            <a:pt x="0" y="7683"/>
                          </a:lnTo>
                          <a:lnTo>
                            <a:pt x="232981" y="7683"/>
                          </a:lnTo>
                          <a:lnTo>
                            <a:pt x="233616"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50" name="Google Shape;150;p5"/>
                    <p:cNvSpPr/>
                    <p:nvPr/>
                  </p:nvSpPr>
                  <p:spPr>
                    <a:xfrm>
                      <a:off x="6518592" y="4333049"/>
                      <a:ext cx="225043" cy="7683"/>
                    </a:xfrm>
                    <a:custGeom>
                      <a:rect b="b" l="l" r="r" t="t"/>
                      <a:pathLst>
                        <a:path extrusionOk="0" h="7683" w="225043">
                          <a:moveTo>
                            <a:pt x="225044" y="0"/>
                          </a:moveTo>
                          <a:lnTo>
                            <a:pt x="0" y="0"/>
                          </a:lnTo>
                          <a:lnTo>
                            <a:pt x="0" y="7684"/>
                          </a:lnTo>
                          <a:lnTo>
                            <a:pt x="224345" y="768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51" name="Google Shape;151;p5"/>
                    <p:cNvSpPr/>
                    <p:nvPr/>
                  </p:nvSpPr>
                  <p:spPr>
                    <a:xfrm>
                      <a:off x="6518592" y="4206303"/>
                      <a:ext cx="236537" cy="7683"/>
                    </a:xfrm>
                    <a:custGeom>
                      <a:rect b="b" l="l" r="r" t="t"/>
                      <a:pathLst>
                        <a:path extrusionOk="0" h="7683" w="236537">
                          <a:moveTo>
                            <a:pt x="0" y="0"/>
                          </a:moveTo>
                          <a:lnTo>
                            <a:pt x="0" y="7684"/>
                          </a:lnTo>
                          <a:lnTo>
                            <a:pt x="235838" y="7684"/>
                          </a:lnTo>
                          <a:lnTo>
                            <a:pt x="236538"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52" name="Google Shape;152;p5"/>
                    <p:cNvSpPr/>
                    <p:nvPr/>
                  </p:nvSpPr>
                  <p:spPr>
                    <a:xfrm>
                      <a:off x="6518592" y="4301363"/>
                      <a:ext cx="227900" cy="7683"/>
                    </a:xfrm>
                    <a:custGeom>
                      <a:rect b="b" l="l" r="r" t="t"/>
                      <a:pathLst>
                        <a:path extrusionOk="0" h="7683" w="227900">
                          <a:moveTo>
                            <a:pt x="0" y="0"/>
                          </a:moveTo>
                          <a:lnTo>
                            <a:pt x="0" y="7684"/>
                          </a:lnTo>
                          <a:lnTo>
                            <a:pt x="227202" y="7684"/>
                          </a:lnTo>
                          <a:lnTo>
                            <a:pt x="22790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53" name="Google Shape;153;p5"/>
                    <p:cNvSpPr/>
                    <p:nvPr/>
                  </p:nvSpPr>
                  <p:spPr>
                    <a:xfrm>
                      <a:off x="6518592" y="4174616"/>
                      <a:ext cx="239394" cy="7683"/>
                    </a:xfrm>
                    <a:custGeom>
                      <a:rect b="b" l="l" r="r" t="t"/>
                      <a:pathLst>
                        <a:path extrusionOk="0" h="7683" w="239394">
                          <a:moveTo>
                            <a:pt x="0" y="0"/>
                          </a:moveTo>
                          <a:lnTo>
                            <a:pt x="0" y="7684"/>
                          </a:lnTo>
                          <a:lnTo>
                            <a:pt x="238696" y="7684"/>
                          </a:lnTo>
                          <a:lnTo>
                            <a:pt x="239395"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54" name="Google Shape;154;p5"/>
                    <p:cNvSpPr/>
                    <p:nvPr/>
                  </p:nvSpPr>
                  <p:spPr>
                    <a:xfrm>
                      <a:off x="6518592" y="4079557"/>
                      <a:ext cx="247967" cy="7683"/>
                    </a:xfrm>
                    <a:custGeom>
                      <a:rect b="b" l="l" r="r" t="t"/>
                      <a:pathLst>
                        <a:path extrusionOk="0" h="7683" w="247967">
                          <a:moveTo>
                            <a:pt x="0" y="0"/>
                          </a:moveTo>
                          <a:lnTo>
                            <a:pt x="0" y="7683"/>
                          </a:lnTo>
                          <a:lnTo>
                            <a:pt x="247269" y="7683"/>
                          </a:lnTo>
                          <a:lnTo>
                            <a:pt x="2479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55" name="Google Shape;155;p5"/>
                    <p:cNvSpPr/>
                    <p:nvPr/>
                  </p:nvSpPr>
                  <p:spPr>
                    <a:xfrm>
                      <a:off x="6518592" y="4111244"/>
                      <a:ext cx="245109" cy="7683"/>
                    </a:xfrm>
                    <a:custGeom>
                      <a:rect b="b" l="l" r="r" t="t"/>
                      <a:pathLst>
                        <a:path extrusionOk="0" h="7683" w="245109">
                          <a:moveTo>
                            <a:pt x="0" y="0"/>
                          </a:moveTo>
                          <a:lnTo>
                            <a:pt x="0" y="7684"/>
                          </a:lnTo>
                          <a:lnTo>
                            <a:pt x="244411" y="7684"/>
                          </a:lnTo>
                          <a:lnTo>
                            <a:pt x="24511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56" name="Google Shape;156;p5"/>
                    <p:cNvSpPr/>
                    <p:nvPr/>
                  </p:nvSpPr>
                  <p:spPr>
                    <a:xfrm>
                      <a:off x="6518592" y="4142930"/>
                      <a:ext cx="242251" cy="7683"/>
                    </a:xfrm>
                    <a:custGeom>
                      <a:rect b="b" l="l" r="r" t="t"/>
                      <a:pathLst>
                        <a:path extrusionOk="0" h="7683" w="242251">
                          <a:moveTo>
                            <a:pt x="0" y="0"/>
                          </a:moveTo>
                          <a:lnTo>
                            <a:pt x="0" y="7684"/>
                          </a:lnTo>
                          <a:lnTo>
                            <a:pt x="241553" y="7684"/>
                          </a:lnTo>
                          <a:lnTo>
                            <a:pt x="242252"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grpSp>
          <p:sp>
            <p:nvSpPr>
              <p:cNvPr id="157" name="Google Shape;157;p5"/>
              <p:cNvSpPr/>
              <p:nvPr/>
            </p:nvSpPr>
            <p:spPr>
              <a:xfrm>
                <a:off x="6635766" y="3802608"/>
                <a:ext cx="196292" cy="349212"/>
              </a:xfrm>
              <a:custGeom>
                <a:rect b="b" l="l" r="r" t="t"/>
                <a:pathLst>
                  <a:path extrusionOk="0" h="349212" w="196292">
                    <a:moveTo>
                      <a:pt x="24748" y="25045"/>
                    </a:moveTo>
                    <a:cubicBezTo>
                      <a:pt x="15287" y="27394"/>
                      <a:pt x="6333" y="33427"/>
                      <a:pt x="2460" y="42380"/>
                    </a:cubicBezTo>
                    <a:cubicBezTo>
                      <a:pt x="-588" y="49492"/>
                      <a:pt x="-144" y="57557"/>
                      <a:pt x="364" y="65240"/>
                    </a:cubicBezTo>
                    <a:cubicBezTo>
                      <a:pt x="999" y="75337"/>
                      <a:pt x="1698" y="85560"/>
                      <a:pt x="4428" y="95339"/>
                    </a:cubicBezTo>
                    <a:cubicBezTo>
                      <a:pt x="6777" y="103721"/>
                      <a:pt x="10651" y="111532"/>
                      <a:pt x="13889" y="119596"/>
                    </a:cubicBezTo>
                    <a:cubicBezTo>
                      <a:pt x="23034" y="141948"/>
                      <a:pt x="28050" y="166015"/>
                      <a:pt x="28558" y="190145"/>
                    </a:cubicBezTo>
                    <a:cubicBezTo>
                      <a:pt x="28876" y="204623"/>
                      <a:pt x="27669" y="219545"/>
                      <a:pt x="32304" y="233261"/>
                    </a:cubicBezTo>
                    <a:cubicBezTo>
                      <a:pt x="38337" y="250978"/>
                      <a:pt x="53450" y="264186"/>
                      <a:pt x="69706" y="273584"/>
                    </a:cubicBezTo>
                    <a:cubicBezTo>
                      <a:pt x="85962" y="282918"/>
                      <a:pt x="103742" y="289268"/>
                      <a:pt x="120062" y="298539"/>
                    </a:cubicBezTo>
                    <a:cubicBezTo>
                      <a:pt x="128189" y="303175"/>
                      <a:pt x="136064" y="308636"/>
                      <a:pt x="141778" y="316002"/>
                    </a:cubicBezTo>
                    <a:cubicBezTo>
                      <a:pt x="149144" y="325527"/>
                      <a:pt x="152447" y="337528"/>
                      <a:pt x="155622" y="349212"/>
                    </a:cubicBezTo>
                    <a:cubicBezTo>
                      <a:pt x="157653" y="328258"/>
                      <a:pt x="162035" y="307556"/>
                      <a:pt x="168766" y="287617"/>
                    </a:cubicBezTo>
                    <a:cubicBezTo>
                      <a:pt x="177783" y="260693"/>
                      <a:pt x="190991" y="234849"/>
                      <a:pt x="194928" y="206718"/>
                    </a:cubicBezTo>
                    <a:cubicBezTo>
                      <a:pt x="198039" y="184620"/>
                      <a:pt x="195246" y="162141"/>
                      <a:pt x="192388" y="139980"/>
                    </a:cubicBezTo>
                    <a:cubicBezTo>
                      <a:pt x="189150" y="114453"/>
                      <a:pt x="185911" y="88926"/>
                      <a:pt x="182673" y="63399"/>
                    </a:cubicBezTo>
                    <a:cubicBezTo>
                      <a:pt x="180069" y="42761"/>
                      <a:pt x="176132" y="19774"/>
                      <a:pt x="159431" y="7392"/>
                    </a:cubicBezTo>
                    <a:cubicBezTo>
                      <a:pt x="146668" y="-2070"/>
                      <a:pt x="127872" y="-2514"/>
                      <a:pt x="114664" y="6439"/>
                    </a:cubicBezTo>
                    <a:cubicBezTo>
                      <a:pt x="110219" y="9424"/>
                      <a:pt x="106473" y="13361"/>
                      <a:pt x="102218" y="16663"/>
                    </a:cubicBezTo>
                    <a:cubicBezTo>
                      <a:pt x="91677" y="24918"/>
                      <a:pt x="77326" y="29807"/>
                      <a:pt x="63864" y="28855"/>
                    </a:cubicBezTo>
                    <a:cubicBezTo>
                      <a:pt x="49958" y="27902"/>
                      <a:pt x="39925" y="21235"/>
                      <a:pt x="24748" y="2504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58" name="Google Shape;158;p5"/>
              <p:cNvSpPr/>
              <p:nvPr/>
            </p:nvSpPr>
            <p:spPr>
              <a:xfrm>
                <a:off x="6392001" y="3889706"/>
                <a:ext cx="215068" cy="291832"/>
              </a:xfrm>
              <a:custGeom>
                <a:rect b="b" l="l" r="r" t="t"/>
                <a:pathLst>
                  <a:path extrusionOk="0" h="291832" w="215068">
                    <a:moveTo>
                      <a:pt x="178217" y="13384"/>
                    </a:moveTo>
                    <a:cubicBezTo>
                      <a:pt x="185393" y="11226"/>
                      <a:pt x="193076" y="8432"/>
                      <a:pt x="200125" y="11035"/>
                    </a:cubicBezTo>
                    <a:cubicBezTo>
                      <a:pt x="210157" y="14718"/>
                      <a:pt x="213650" y="27037"/>
                      <a:pt x="214539" y="37705"/>
                    </a:cubicBezTo>
                    <a:cubicBezTo>
                      <a:pt x="218667" y="86600"/>
                      <a:pt x="198219" y="135051"/>
                      <a:pt x="168184" y="173913"/>
                    </a:cubicBezTo>
                    <a:cubicBezTo>
                      <a:pt x="161135" y="183057"/>
                      <a:pt x="153452" y="191820"/>
                      <a:pt x="144308" y="198804"/>
                    </a:cubicBezTo>
                    <a:cubicBezTo>
                      <a:pt x="137132" y="204329"/>
                      <a:pt x="129131" y="208647"/>
                      <a:pt x="121321" y="213283"/>
                    </a:cubicBezTo>
                    <a:cubicBezTo>
                      <a:pt x="86714" y="233857"/>
                      <a:pt x="55726" y="260590"/>
                      <a:pt x="30326" y="291832"/>
                    </a:cubicBezTo>
                    <a:cubicBezTo>
                      <a:pt x="26770" y="273925"/>
                      <a:pt x="12863" y="259891"/>
                      <a:pt x="6322" y="242810"/>
                    </a:cubicBezTo>
                    <a:cubicBezTo>
                      <a:pt x="1179" y="229348"/>
                      <a:pt x="734" y="214616"/>
                      <a:pt x="417" y="200265"/>
                    </a:cubicBezTo>
                    <a:cubicBezTo>
                      <a:pt x="-535" y="160197"/>
                      <a:pt x="-1234" y="118667"/>
                      <a:pt x="14768" y="81901"/>
                    </a:cubicBezTo>
                    <a:cubicBezTo>
                      <a:pt x="21563" y="66280"/>
                      <a:pt x="31151" y="52056"/>
                      <a:pt x="40676" y="37896"/>
                    </a:cubicBezTo>
                    <a:cubicBezTo>
                      <a:pt x="45184" y="31228"/>
                      <a:pt x="49693" y="24560"/>
                      <a:pt x="54202" y="17893"/>
                    </a:cubicBezTo>
                    <a:cubicBezTo>
                      <a:pt x="60297" y="8876"/>
                      <a:pt x="68045" y="-776"/>
                      <a:pt x="80300" y="49"/>
                    </a:cubicBezTo>
                    <a:cubicBezTo>
                      <a:pt x="89190" y="684"/>
                      <a:pt x="95667" y="8178"/>
                      <a:pt x="103541" y="11734"/>
                    </a:cubicBezTo>
                    <a:cubicBezTo>
                      <a:pt x="126528" y="22084"/>
                      <a:pt x="154531" y="20623"/>
                      <a:pt x="178217" y="13384"/>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59" name="Google Shape;159;p5"/>
              <p:cNvSpPr/>
              <p:nvPr/>
            </p:nvSpPr>
            <p:spPr>
              <a:xfrm>
                <a:off x="6637528" y="3668613"/>
                <a:ext cx="234124" cy="120367"/>
              </a:xfrm>
              <a:custGeom>
                <a:rect b="b" l="l" r="r" t="t"/>
                <a:pathLst>
                  <a:path extrusionOk="0" h="120367" w="234124">
                    <a:moveTo>
                      <a:pt x="18605" y="26388"/>
                    </a:moveTo>
                    <a:cubicBezTo>
                      <a:pt x="21145" y="23086"/>
                      <a:pt x="23813" y="19720"/>
                      <a:pt x="27495" y="17752"/>
                    </a:cubicBezTo>
                    <a:cubicBezTo>
                      <a:pt x="30226" y="16291"/>
                      <a:pt x="33338" y="15783"/>
                      <a:pt x="36449" y="15275"/>
                    </a:cubicBezTo>
                    <a:cubicBezTo>
                      <a:pt x="62547" y="10830"/>
                      <a:pt x="88582" y="6449"/>
                      <a:pt x="114681" y="2004"/>
                    </a:cubicBezTo>
                    <a:cubicBezTo>
                      <a:pt x="123571" y="480"/>
                      <a:pt x="132652" y="-981"/>
                      <a:pt x="141478" y="861"/>
                    </a:cubicBezTo>
                    <a:cubicBezTo>
                      <a:pt x="154877" y="3718"/>
                      <a:pt x="165291" y="13878"/>
                      <a:pt x="174942" y="23594"/>
                    </a:cubicBezTo>
                    <a:cubicBezTo>
                      <a:pt x="188595" y="37310"/>
                      <a:pt x="202247" y="51089"/>
                      <a:pt x="213296" y="66964"/>
                    </a:cubicBezTo>
                    <a:cubicBezTo>
                      <a:pt x="224345" y="82839"/>
                      <a:pt x="232601" y="101064"/>
                      <a:pt x="234124" y="120368"/>
                    </a:cubicBezTo>
                    <a:cubicBezTo>
                      <a:pt x="217233" y="105826"/>
                      <a:pt x="193611" y="102588"/>
                      <a:pt x="171386" y="101318"/>
                    </a:cubicBezTo>
                    <a:cubicBezTo>
                      <a:pt x="149161" y="100048"/>
                      <a:pt x="126047" y="100048"/>
                      <a:pt x="106045" y="90205"/>
                    </a:cubicBezTo>
                    <a:cubicBezTo>
                      <a:pt x="92837" y="83728"/>
                      <a:pt x="81915" y="73314"/>
                      <a:pt x="72199" y="62265"/>
                    </a:cubicBezTo>
                    <a:cubicBezTo>
                      <a:pt x="63753" y="52677"/>
                      <a:pt x="55054" y="41882"/>
                      <a:pt x="42672" y="38834"/>
                    </a:cubicBezTo>
                    <a:cubicBezTo>
                      <a:pt x="33147" y="36484"/>
                      <a:pt x="23114" y="39215"/>
                      <a:pt x="14097" y="42961"/>
                    </a:cubicBezTo>
                    <a:cubicBezTo>
                      <a:pt x="8953" y="45120"/>
                      <a:pt x="4128" y="47724"/>
                      <a:pt x="0" y="51534"/>
                    </a:cubicBezTo>
                    <a:cubicBezTo>
                      <a:pt x="5842" y="43088"/>
                      <a:pt x="12192" y="34706"/>
                      <a:pt x="18605" y="26388"/>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60" name="Google Shape;160;p5"/>
              <p:cNvSpPr/>
              <p:nvPr/>
            </p:nvSpPr>
            <p:spPr>
              <a:xfrm>
                <a:off x="6352540" y="3650125"/>
                <a:ext cx="249755" cy="139617"/>
              </a:xfrm>
              <a:custGeom>
                <a:rect b="b" l="l" r="r" t="t"/>
                <a:pathLst>
                  <a:path extrusionOk="0" h="139617" w="249755">
                    <a:moveTo>
                      <a:pt x="130175" y="553"/>
                    </a:moveTo>
                    <a:cubicBezTo>
                      <a:pt x="154115" y="2839"/>
                      <a:pt x="176720" y="12364"/>
                      <a:pt x="198310" y="22968"/>
                    </a:cubicBezTo>
                    <a:cubicBezTo>
                      <a:pt x="207708" y="27604"/>
                      <a:pt x="217170" y="32557"/>
                      <a:pt x="224663" y="39796"/>
                    </a:cubicBezTo>
                    <a:cubicBezTo>
                      <a:pt x="233108" y="47987"/>
                      <a:pt x="238696" y="58719"/>
                      <a:pt x="242951" y="69704"/>
                    </a:cubicBezTo>
                    <a:cubicBezTo>
                      <a:pt x="247586" y="81769"/>
                      <a:pt x="250825" y="94723"/>
                      <a:pt x="249428" y="107550"/>
                    </a:cubicBezTo>
                    <a:cubicBezTo>
                      <a:pt x="248031" y="120378"/>
                      <a:pt x="241491" y="133141"/>
                      <a:pt x="230251" y="139618"/>
                    </a:cubicBezTo>
                    <a:cubicBezTo>
                      <a:pt x="218567" y="127045"/>
                      <a:pt x="206946" y="114409"/>
                      <a:pt x="195263" y="101835"/>
                    </a:cubicBezTo>
                    <a:cubicBezTo>
                      <a:pt x="190753" y="96946"/>
                      <a:pt x="186118" y="91993"/>
                      <a:pt x="180086" y="89135"/>
                    </a:cubicBezTo>
                    <a:cubicBezTo>
                      <a:pt x="174054" y="86341"/>
                      <a:pt x="167259" y="85960"/>
                      <a:pt x="160845" y="84309"/>
                    </a:cubicBezTo>
                    <a:cubicBezTo>
                      <a:pt x="139382" y="78975"/>
                      <a:pt x="123888" y="60687"/>
                      <a:pt x="104711" y="49765"/>
                    </a:cubicBezTo>
                    <a:cubicBezTo>
                      <a:pt x="73723" y="32049"/>
                      <a:pt x="35623" y="34525"/>
                      <a:pt x="0" y="37510"/>
                    </a:cubicBezTo>
                    <a:cubicBezTo>
                      <a:pt x="8763" y="36748"/>
                      <a:pt x="20510" y="27033"/>
                      <a:pt x="27813" y="22651"/>
                    </a:cubicBezTo>
                    <a:cubicBezTo>
                      <a:pt x="37084" y="17127"/>
                      <a:pt x="45529" y="14333"/>
                      <a:pt x="56007" y="11158"/>
                    </a:cubicBezTo>
                    <a:cubicBezTo>
                      <a:pt x="80010" y="3982"/>
                      <a:pt x="104965" y="-1860"/>
                      <a:pt x="130175" y="553"/>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61" name="Google Shape;161;p5"/>
              <p:cNvSpPr/>
              <p:nvPr/>
            </p:nvSpPr>
            <p:spPr>
              <a:xfrm>
                <a:off x="6497954" y="3544644"/>
                <a:ext cx="175008" cy="124504"/>
              </a:xfrm>
              <a:custGeom>
                <a:rect b="b" l="l" r="r" t="t"/>
                <a:pathLst>
                  <a:path extrusionOk="0" h="124504" w="175008">
                    <a:moveTo>
                      <a:pt x="52514" y="98351"/>
                    </a:moveTo>
                    <a:cubicBezTo>
                      <a:pt x="40132" y="87175"/>
                      <a:pt x="32639" y="71744"/>
                      <a:pt x="25464" y="56695"/>
                    </a:cubicBezTo>
                    <a:cubicBezTo>
                      <a:pt x="16954" y="38851"/>
                      <a:pt x="8509" y="21008"/>
                      <a:pt x="0" y="3164"/>
                    </a:cubicBezTo>
                    <a:cubicBezTo>
                      <a:pt x="23368" y="-392"/>
                      <a:pt x="47180" y="-963"/>
                      <a:pt x="70676" y="1513"/>
                    </a:cubicBezTo>
                    <a:cubicBezTo>
                      <a:pt x="94234" y="3990"/>
                      <a:pt x="117983" y="9768"/>
                      <a:pt x="137795" y="22722"/>
                    </a:cubicBezTo>
                    <a:cubicBezTo>
                      <a:pt x="157607" y="35740"/>
                      <a:pt x="173038" y="56822"/>
                      <a:pt x="174879" y="80444"/>
                    </a:cubicBezTo>
                    <a:cubicBezTo>
                      <a:pt x="175197" y="84254"/>
                      <a:pt x="175070" y="88381"/>
                      <a:pt x="172847" y="91493"/>
                    </a:cubicBezTo>
                    <a:cubicBezTo>
                      <a:pt x="164783" y="102859"/>
                      <a:pt x="141668" y="89016"/>
                      <a:pt x="134557" y="100954"/>
                    </a:cubicBezTo>
                    <a:cubicBezTo>
                      <a:pt x="129794" y="108955"/>
                      <a:pt x="132207" y="115813"/>
                      <a:pt x="123063" y="121465"/>
                    </a:cubicBezTo>
                    <a:cubicBezTo>
                      <a:pt x="115761" y="125910"/>
                      <a:pt x="110998" y="124767"/>
                      <a:pt x="103441" y="122544"/>
                    </a:cubicBezTo>
                    <a:cubicBezTo>
                      <a:pt x="86106" y="117528"/>
                      <a:pt x="66167" y="110543"/>
                      <a:pt x="52514" y="9835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nvGrpSpPr>
            <p:cNvPr id="162" name="Google Shape;162;p5"/>
            <p:cNvGrpSpPr/>
            <p:nvPr/>
          </p:nvGrpSpPr>
          <p:grpSpPr>
            <a:xfrm flipH="1" rot="-529919">
              <a:off x="7901363" y="2647732"/>
              <a:ext cx="1940286" cy="1606345"/>
              <a:chOff x="12929369" y="-2226570"/>
              <a:chExt cx="3444009" cy="2851263"/>
            </a:xfrm>
          </p:grpSpPr>
          <p:sp>
            <p:nvSpPr>
              <p:cNvPr id="163" name="Google Shape;163;p5"/>
              <p:cNvSpPr/>
              <p:nvPr/>
            </p:nvSpPr>
            <p:spPr>
              <a:xfrm rot="-465633">
                <a:off x="13813466" y="-1181841"/>
                <a:ext cx="1432904" cy="793394"/>
              </a:xfrm>
              <a:custGeom>
                <a:rect b="b" l="l" r="r" t="t"/>
                <a:pathLst>
                  <a:path extrusionOk="0" h="305890" w="512556">
                    <a:moveTo>
                      <a:pt x="283083" y="305890"/>
                    </a:moveTo>
                    <a:lnTo>
                      <a:pt x="0" y="305890"/>
                    </a:lnTo>
                    <a:cubicBezTo>
                      <a:pt x="60960" y="301382"/>
                      <a:pt x="140145" y="232675"/>
                      <a:pt x="218313" y="107135"/>
                    </a:cubicBezTo>
                    <a:cubicBezTo>
                      <a:pt x="256603" y="45667"/>
                      <a:pt x="321627" y="-815"/>
                      <a:pt x="386016" y="11"/>
                    </a:cubicBezTo>
                    <a:cubicBezTo>
                      <a:pt x="411416" y="265"/>
                      <a:pt x="436753" y="7885"/>
                      <a:pt x="460248" y="24903"/>
                    </a:cubicBezTo>
                    <a:cubicBezTo>
                      <a:pt x="506603" y="58367"/>
                      <a:pt x="518668" y="107262"/>
                      <a:pt x="509905" y="155649"/>
                    </a:cubicBezTo>
                    <a:cubicBezTo>
                      <a:pt x="418084" y="253376"/>
                      <a:pt x="337502" y="305890"/>
                      <a:pt x="283083" y="30589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64" name="Google Shape;164;p5"/>
              <p:cNvSpPr/>
              <p:nvPr/>
            </p:nvSpPr>
            <p:spPr>
              <a:xfrm rot="-465633">
                <a:off x="13521341" y="-2087299"/>
                <a:ext cx="2176787" cy="1683412"/>
              </a:xfrm>
              <a:custGeom>
                <a:rect b="b" l="l" r="r" t="t"/>
                <a:pathLst>
                  <a:path extrusionOk="0" h="649033" w="778646">
                    <a:moveTo>
                      <a:pt x="468598" y="343091"/>
                    </a:moveTo>
                    <a:lnTo>
                      <a:pt x="468598" y="343091"/>
                    </a:lnTo>
                    <a:cubicBezTo>
                      <a:pt x="404209" y="342328"/>
                      <a:pt x="339248" y="388810"/>
                      <a:pt x="300894" y="450278"/>
                    </a:cubicBezTo>
                    <a:cubicBezTo>
                      <a:pt x="222726" y="575818"/>
                      <a:pt x="143541" y="644461"/>
                      <a:pt x="82581" y="649033"/>
                    </a:cubicBezTo>
                    <a:lnTo>
                      <a:pt x="70707" y="649033"/>
                    </a:lnTo>
                    <a:cubicBezTo>
                      <a:pt x="49879" y="647636"/>
                      <a:pt x="31591" y="637985"/>
                      <a:pt x="16605" y="619887"/>
                    </a:cubicBezTo>
                    <a:cubicBezTo>
                      <a:pt x="-50769" y="538289"/>
                      <a:pt x="100996" y="430022"/>
                      <a:pt x="218789" y="367220"/>
                    </a:cubicBezTo>
                    <a:cubicBezTo>
                      <a:pt x="276193" y="336613"/>
                      <a:pt x="315690" y="298260"/>
                      <a:pt x="340010" y="257810"/>
                    </a:cubicBezTo>
                    <a:lnTo>
                      <a:pt x="340010" y="257746"/>
                    </a:lnTo>
                    <a:cubicBezTo>
                      <a:pt x="389985" y="174752"/>
                      <a:pt x="376205" y="83375"/>
                      <a:pt x="322294" y="33338"/>
                    </a:cubicBezTo>
                    <a:cubicBezTo>
                      <a:pt x="296957" y="9842"/>
                      <a:pt x="270097" y="0"/>
                      <a:pt x="243109" y="0"/>
                    </a:cubicBezTo>
                    <a:lnTo>
                      <a:pt x="675163" y="254"/>
                    </a:lnTo>
                    <a:lnTo>
                      <a:pt x="677196" y="254"/>
                    </a:lnTo>
                    <a:cubicBezTo>
                      <a:pt x="704627" y="254"/>
                      <a:pt x="729964" y="10096"/>
                      <a:pt x="750602" y="33464"/>
                    </a:cubicBezTo>
                    <a:cubicBezTo>
                      <a:pt x="810927" y="101854"/>
                      <a:pt x="777462" y="247586"/>
                      <a:pt x="615727" y="342710"/>
                    </a:cubicBezTo>
                    <a:lnTo>
                      <a:pt x="615664" y="342710"/>
                    </a:lnTo>
                    <a:lnTo>
                      <a:pt x="468598" y="34309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65" name="Google Shape;165;p5"/>
              <p:cNvSpPr/>
              <p:nvPr/>
            </p:nvSpPr>
            <p:spPr>
              <a:xfrm rot="-465633">
                <a:off x="13135405" y="-1983942"/>
                <a:ext cx="1369726" cy="797318"/>
              </a:xfrm>
              <a:custGeom>
                <a:rect b="b" l="l" r="r" t="t"/>
                <a:pathLst>
                  <a:path extrusionOk="0" h="307403" w="489957">
                    <a:moveTo>
                      <a:pt x="458978" y="257746"/>
                    </a:moveTo>
                    <a:lnTo>
                      <a:pt x="458978" y="257746"/>
                    </a:lnTo>
                    <a:cubicBezTo>
                      <a:pt x="421894" y="287020"/>
                      <a:pt x="384873" y="307340"/>
                      <a:pt x="356108" y="306070"/>
                    </a:cubicBezTo>
                    <a:lnTo>
                      <a:pt x="356108" y="306133"/>
                    </a:lnTo>
                    <a:lnTo>
                      <a:pt x="0" y="307403"/>
                    </a:lnTo>
                    <a:cubicBezTo>
                      <a:pt x="51117" y="307149"/>
                      <a:pt x="112776" y="239077"/>
                      <a:pt x="154368" y="175768"/>
                    </a:cubicBezTo>
                    <a:cubicBezTo>
                      <a:pt x="161671" y="164719"/>
                      <a:pt x="168339" y="153797"/>
                      <a:pt x="174244" y="143383"/>
                    </a:cubicBezTo>
                    <a:cubicBezTo>
                      <a:pt x="213042" y="74866"/>
                      <a:pt x="287274" y="127"/>
                      <a:pt x="361759" y="0"/>
                    </a:cubicBezTo>
                    <a:lnTo>
                      <a:pt x="362014" y="0"/>
                    </a:lnTo>
                    <a:cubicBezTo>
                      <a:pt x="389001" y="0"/>
                      <a:pt x="415861" y="9842"/>
                      <a:pt x="441198" y="33338"/>
                    </a:cubicBezTo>
                    <a:cubicBezTo>
                      <a:pt x="495173" y="83375"/>
                      <a:pt x="508952" y="174752"/>
                      <a:pt x="458978" y="257746"/>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66" name="Google Shape;166;p5"/>
              <p:cNvSpPr/>
              <p:nvPr/>
            </p:nvSpPr>
            <p:spPr>
              <a:xfrm rot="-465633">
                <a:off x="12973985" y="-1814355"/>
                <a:ext cx="604385" cy="702284"/>
              </a:xfrm>
              <a:custGeom>
                <a:rect b="b" l="l" r="r" t="t"/>
                <a:pathLst>
                  <a:path extrusionOk="0" h="270763" w="216191">
                    <a:moveTo>
                      <a:pt x="169011" y="0"/>
                    </a:moveTo>
                    <a:cubicBezTo>
                      <a:pt x="169011" y="0"/>
                      <a:pt x="126212" y="98933"/>
                      <a:pt x="216191" y="139129"/>
                    </a:cubicBezTo>
                    <a:cubicBezTo>
                      <a:pt x="174599" y="202501"/>
                      <a:pt x="112940" y="270573"/>
                      <a:pt x="61823" y="270764"/>
                    </a:cubicBezTo>
                    <a:lnTo>
                      <a:pt x="60553" y="270764"/>
                    </a:lnTo>
                    <a:cubicBezTo>
                      <a:pt x="47027" y="270510"/>
                      <a:pt x="34264" y="265494"/>
                      <a:pt x="22961" y="254254"/>
                    </a:cubicBezTo>
                    <a:cubicBezTo>
                      <a:pt x="-48413" y="183007"/>
                      <a:pt x="59600" y="29210"/>
                      <a:pt x="169011"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67" name="Google Shape;167;p5"/>
              <p:cNvSpPr/>
              <p:nvPr/>
            </p:nvSpPr>
            <p:spPr>
              <a:xfrm rot="-465633">
                <a:off x="14354294" y="-1286180"/>
                <a:ext cx="1907025" cy="1790304"/>
              </a:xfrm>
              <a:custGeom>
                <a:rect b="b" l="l" r="r" t="t"/>
                <a:pathLst>
                  <a:path extrusionOk="0" h="690245" w="682151">
                    <a:moveTo>
                      <a:pt x="568898" y="64"/>
                    </a:moveTo>
                    <a:lnTo>
                      <a:pt x="581217" y="0"/>
                    </a:lnTo>
                    <a:cubicBezTo>
                      <a:pt x="605791" y="953"/>
                      <a:pt x="628588" y="8636"/>
                      <a:pt x="647892" y="24765"/>
                    </a:cubicBezTo>
                    <a:cubicBezTo>
                      <a:pt x="719583" y="84582"/>
                      <a:pt x="667958" y="193675"/>
                      <a:pt x="592139" y="260921"/>
                    </a:cubicBezTo>
                    <a:cubicBezTo>
                      <a:pt x="516384" y="328232"/>
                      <a:pt x="254065" y="472567"/>
                      <a:pt x="207837" y="685927"/>
                    </a:cubicBezTo>
                    <a:lnTo>
                      <a:pt x="2" y="690245"/>
                    </a:lnTo>
                    <a:cubicBezTo>
                      <a:pt x="-697" y="475933"/>
                      <a:pt x="225109" y="330835"/>
                      <a:pt x="284799" y="263271"/>
                    </a:cubicBezTo>
                    <a:cubicBezTo>
                      <a:pt x="311215" y="233363"/>
                      <a:pt x="331217" y="195263"/>
                      <a:pt x="338139" y="156845"/>
                    </a:cubicBezTo>
                    <a:cubicBezTo>
                      <a:pt x="346839" y="108458"/>
                      <a:pt x="334773" y="59627"/>
                      <a:pt x="288482" y="26099"/>
                    </a:cubicBezTo>
                    <a:cubicBezTo>
                      <a:pt x="264987" y="9144"/>
                      <a:pt x="239651" y="1461"/>
                      <a:pt x="214251" y="1207"/>
                    </a:cubicBezTo>
                    <a:lnTo>
                      <a:pt x="214251" y="1143"/>
                    </a:lnTo>
                    <a:lnTo>
                      <a:pt x="361316" y="699"/>
                    </a:lnTo>
                    <a:lnTo>
                      <a:pt x="361380" y="699"/>
                    </a:lnTo>
                    <a:lnTo>
                      <a:pt x="568200" y="127"/>
                    </a:lnTo>
                    <a:lnTo>
                      <a:pt x="568898" y="127"/>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68" name="Google Shape;168;p5"/>
              <p:cNvSpPr/>
              <p:nvPr/>
            </p:nvSpPr>
            <p:spPr>
              <a:xfrm rot="-465633">
                <a:off x="14923019" y="-1267295"/>
                <a:ext cx="290779" cy="15150"/>
              </a:xfrm>
              <a:custGeom>
                <a:rect b="b" l="l" r="r" t="t"/>
                <a:pathLst>
                  <a:path extrusionOk="0" h="5841" w="104013">
                    <a:moveTo>
                      <a:pt x="101092" y="5842"/>
                    </a:moveTo>
                    <a:lnTo>
                      <a:pt x="2921" y="5842"/>
                    </a:lnTo>
                    <a:cubicBezTo>
                      <a:pt x="1270" y="5842"/>
                      <a:pt x="0" y="4508"/>
                      <a:pt x="0" y="2921"/>
                    </a:cubicBezTo>
                    <a:cubicBezTo>
                      <a:pt x="0" y="1333"/>
                      <a:pt x="1333" y="0"/>
                      <a:pt x="2921" y="0"/>
                    </a:cubicBezTo>
                    <a:lnTo>
                      <a:pt x="101092" y="0"/>
                    </a:lnTo>
                    <a:cubicBezTo>
                      <a:pt x="102743" y="0"/>
                      <a:pt x="104013" y="1333"/>
                      <a:pt x="104013" y="2921"/>
                    </a:cubicBezTo>
                    <a:cubicBezTo>
                      <a:pt x="104013" y="4508"/>
                      <a:pt x="102679" y="5842"/>
                      <a:pt x="10109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169" name="Google Shape;169;p5"/>
              <p:cNvGrpSpPr/>
              <p:nvPr/>
            </p:nvGrpSpPr>
            <p:grpSpPr>
              <a:xfrm rot="-464232">
                <a:off x="14508103" y="-1236597"/>
                <a:ext cx="1672105" cy="1339057"/>
                <a:chOff x="5867400" y="2467927"/>
                <a:chExt cx="597915" cy="516065"/>
              </a:xfrm>
            </p:grpSpPr>
            <p:sp>
              <p:nvSpPr>
                <p:cNvPr id="170" name="Google Shape;170;p5"/>
                <p:cNvSpPr/>
                <p:nvPr/>
              </p:nvSpPr>
              <p:spPr>
                <a:xfrm>
                  <a:off x="6151117" y="2506662"/>
                  <a:ext cx="305689" cy="5842"/>
                </a:xfrm>
                <a:custGeom>
                  <a:rect b="b" l="l" r="r" t="t"/>
                  <a:pathLst>
                    <a:path extrusionOk="0" h="5842" w="305689">
                      <a:moveTo>
                        <a:pt x="302768" y="5842"/>
                      </a:moveTo>
                      <a:lnTo>
                        <a:pt x="2921" y="5842"/>
                      </a:lnTo>
                      <a:cubicBezTo>
                        <a:pt x="1270" y="5842"/>
                        <a:pt x="0" y="4508"/>
                        <a:pt x="0" y="2921"/>
                      </a:cubicBezTo>
                      <a:cubicBezTo>
                        <a:pt x="0" y="1333"/>
                        <a:pt x="1334" y="0"/>
                        <a:pt x="2921" y="0"/>
                      </a:cubicBezTo>
                      <a:lnTo>
                        <a:pt x="302768" y="0"/>
                      </a:lnTo>
                      <a:cubicBezTo>
                        <a:pt x="304419" y="0"/>
                        <a:pt x="305689" y="1333"/>
                        <a:pt x="305689" y="2921"/>
                      </a:cubicBezTo>
                      <a:cubicBezTo>
                        <a:pt x="305689" y="4508"/>
                        <a:pt x="304355" y="5842"/>
                        <a:pt x="30276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71" name="Google Shape;171;p5"/>
                <p:cNvSpPr/>
                <p:nvPr/>
              </p:nvSpPr>
              <p:spPr>
                <a:xfrm>
                  <a:off x="6163373" y="2545969"/>
                  <a:ext cx="301942" cy="5841"/>
                </a:xfrm>
                <a:custGeom>
                  <a:rect b="b" l="l" r="r" t="t"/>
                  <a:pathLst>
                    <a:path extrusionOk="0" h="5841" w="301942">
                      <a:moveTo>
                        <a:pt x="299022" y="5842"/>
                      </a:moveTo>
                      <a:lnTo>
                        <a:pt x="2921" y="5842"/>
                      </a:lnTo>
                      <a:cubicBezTo>
                        <a:pt x="1270" y="5842"/>
                        <a:pt x="0" y="4508"/>
                        <a:pt x="0" y="2921"/>
                      </a:cubicBezTo>
                      <a:cubicBezTo>
                        <a:pt x="0" y="1333"/>
                        <a:pt x="1334" y="0"/>
                        <a:pt x="2921" y="0"/>
                      </a:cubicBezTo>
                      <a:lnTo>
                        <a:pt x="299022" y="0"/>
                      </a:lnTo>
                      <a:cubicBezTo>
                        <a:pt x="300673" y="0"/>
                        <a:pt x="301942" y="1333"/>
                        <a:pt x="301942" y="2921"/>
                      </a:cubicBezTo>
                      <a:cubicBezTo>
                        <a:pt x="301942" y="4508"/>
                        <a:pt x="300673" y="5842"/>
                        <a:pt x="29902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72" name="Google Shape;172;p5"/>
                <p:cNvSpPr/>
                <p:nvPr/>
              </p:nvSpPr>
              <p:spPr>
                <a:xfrm>
                  <a:off x="6164834" y="2585339"/>
                  <a:ext cx="183324" cy="5841"/>
                </a:xfrm>
                <a:custGeom>
                  <a:rect b="b" l="l" r="r" t="t"/>
                  <a:pathLst>
                    <a:path extrusionOk="0" h="5841" w="183324">
                      <a:moveTo>
                        <a:pt x="180467" y="5842"/>
                      </a:moveTo>
                      <a:lnTo>
                        <a:pt x="2921" y="5842"/>
                      </a:lnTo>
                      <a:cubicBezTo>
                        <a:pt x="1270" y="5842"/>
                        <a:pt x="0" y="4508"/>
                        <a:pt x="0" y="2921"/>
                      </a:cubicBezTo>
                      <a:cubicBezTo>
                        <a:pt x="0" y="1333"/>
                        <a:pt x="1333" y="0"/>
                        <a:pt x="2921" y="0"/>
                      </a:cubicBezTo>
                      <a:lnTo>
                        <a:pt x="180403" y="0"/>
                      </a:lnTo>
                      <a:cubicBezTo>
                        <a:pt x="182054" y="0"/>
                        <a:pt x="183324" y="1333"/>
                        <a:pt x="183324" y="2921"/>
                      </a:cubicBezTo>
                      <a:cubicBezTo>
                        <a:pt x="183324" y="4508"/>
                        <a:pt x="182054" y="5842"/>
                        <a:pt x="18046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73" name="Google Shape;173;p5"/>
                <p:cNvSpPr/>
                <p:nvPr/>
              </p:nvSpPr>
              <p:spPr>
                <a:xfrm>
                  <a:off x="6146736" y="2654998"/>
                  <a:ext cx="267779" cy="5842"/>
                </a:xfrm>
                <a:custGeom>
                  <a:rect b="b" l="l" r="r" t="t"/>
                  <a:pathLst>
                    <a:path extrusionOk="0" h="5842" w="267779">
                      <a:moveTo>
                        <a:pt x="264859" y="5842"/>
                      </a:moveTo>
                      <a:lnTo>
                        <a:pt x="2921" y="5842"/>
                      </a:lnTo>
                      <a:cubicBezTo>
                        <a:pt x="1270" y="5842"/>
                        <a:pt x="0" y="4509"/>
                        <a:pt x="0" y="2921"/>
                      </a:cubicBezTo>
                      <a:cubicBezTo>
                        <a:pt x="0" y="1334"/>
                        <a:pt x="1334" y="0"/>
                        <a:pt x="2921" y="0"/>
                      </a:cubicBezTo>
                      <a:lnTo>
                        <a:pt x="264859" y="0"/>
                      </a:lnTo>
                      <a:cubicBezTo>
                        <a:pt x="266510" y="0"/>
                        <a:pt x="267779" y="1334"/>
                        <a:pt x="267779" y="2921"/>
                      </a:cubicBezTo>
                      <a:cubicBezTo>
                        <a:pt x="267779" y="4509"/>
                        <a:pt x="266446" y="5842"/>
                        <a:pt x="264859"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74" name="Google Shape;174;p5"/>
                <p:cNvSpPr/>
                <p:nvPr/>
              </p:nvSpPr>
              <p:spPr>
                <a:xfrm>
                  <a:off x="6129273" y="2688018"/>
                  <a:ext cx="201803" cy="5842"/>
                </a:xfrm>
                <a:custGeom>
                  <a:rect b="b" l="l" r="r" t="t"/>
                  <a:pathLst>
                    <a:path extrusionOk="0" h="5842" w="201803">
                      <a:moveTo>
                        <a:pt x="198882" y="5842"/>
                      </a:moveTo>
                      <a:lnTo>
                        <a:pt x="2921" y="5842"/>
                      </a:lnTo>
                      <a:cubicBezTo>
                        <a:pt x="1270" y="5842"/>
                        <a:pt x="0" y="4508"/>
                        <a:pt x="0" y="2921"/>
                      </a:cubicBezTo>
                      <a:cubicBezTo>
                        <a:pt x="0" y="1333"/>
                        <a:pt x="1334" y="0"/>
                        <a:pt x="2921" y="0"/>
                      </a:cubicBezTo>
                      <a:lnTo>
                        <a:pt x="198882" y="0"/>
                      </a:lnTo>
                      <a:cubicBezTo>
                        <a:pt x="200533" y="0"/>
                        <a:pt x="201803" y="1333"/>
                        <a:pt x="201803" y="2921"/>
                      </a:cubicBezTo>
                      <a:cubicBezTo>
                        <a:pt x="201803" y="4508"/>
                        <a:pt x="200470" y="5842"/>
                        <a:pt x="19888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75" name="Google Shape;175;p5"/>
                <p:cNvSpPr/>
                <p:nvPr/>
              </p:nvSpPr>
              <p:spPr>
                <a:xfrm>
                  <a:off x="6107429" y="2717800"/>
                  <a:ext cx="236537" cy="5905"/>
                </a:xfrm>
                <a:custGeom>
                  <a:rect b="b" l="l" r="r" t="t"/>
                  <a:pathLst>
                    <a:path extrusionOk="0" h="5905" w="236537">
                      <a:moveTo>
                        <a:pt x="233617" y="5905"/>
                      </a:moveTo>
                      <a:lnTo>
                        <a:pt x="2921" y="5905"/>
                      </a:lnTo>
                      <a:cubicBezTo>
                        <a:pt x="1270" y="5905"/>
                        <a:pt x="0" y="4572"/>
                        <a:pt x="0" y="2985"/>
                      </a:cubicBezTo>
                      <a:cubicBezTo>
                        <a:pt x="0" y="1397"/>
                        <a:pt x="1270" y="0"/>
                        <a:pt x="2921" y="0"/>
                      </a:cubicBezTo>
                      <a:lnTo>
                        <a:pt x="233617" y="0"/>
                      </a:lnTo>
                      <a:cubicBezTo>
                        <a:pt x="235267" y="0"/>
                        <a:pt x="236538" y="1333"/>
                        <a:pt x="236538" y="2921"/>
                      </a:cubicBezTo>
                      <a:cubicBezTo>
                        <a:pt x="236538" y="4508"/>
                        <a:pt x="235267" y="5905"/>
                        <a:pt x="233617" y="59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76" name="Google Shape;176;p5"/>
                <p:cNvSpPr/>
                <p:nvPr/>
              </p:nvSpPr>
              <p:spPr>
                <a:xfrm>
                  <a:off x="6083998" y="2742247"/>
                  <a:ext cx="226567" cy="5841"/>
                </a:xfrm>
                <a:custGeom>
                  <a:rect b="b" l="l" r="r" t="t"/>
                  <a:pathLst>
                    <a:path extrusionOk="0" h="5841" w="226567">
                      <a:moveTo>
                        <a:pt x="223647" y="5842"/>
                      </a:moveTo>
                      <a:lnTo>
                        <a:pt x="2921" y="5842"/>
                      </a:lnTo>
                      <a:cubicBezTo>
                        <a:pt x="1270" y="5842"/>
                        <a:pt x="0" y="4508"/>
                        <a:pt x="0" y="2921"/>
                      </a:cubicBezTo>
                      <a:cubicBezTo>
                        <a:pt x="0" y="1333"/>
                        <a:pt x="1334" y="0"/>
                        <a:pt x="2921" y="0"/>
                      </a:cubicBezTo>
                      <a:lnTo>
                        <a:pt x="223647" y="0"/>
                      </a:lnTo>
                      <a:cubicBezTo>
                        <a:pt x="225298" y="0"/>
                        <a:pt x="226568" y="1333"/>
                        <a:pt x="226568" y="2921"/>
                      </a:cubicBezTo>
                      <a:cubicBezTo>
                        <a:pt x="226568" y="4508"/>
                        <a:pt x="225298" y="5842"/>
                        <a:pt x="2236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77" name="Google Shape;177;p5"/>
                <p:cNvSpPr/>
                <p:nvPr/>
              </p:nvSpPr>
              <p:spPr>
                <a:xfrm>
                  <a:off x="6057455" y="2766567"/>
                  <a:ext cx="219646" cy="5842"/>
                </a:xfrm>
                <a:custGeom>
                  <a:rect b="b" l="l" r="r" t="t"/>
                  <a:pathLst>
                    <a:path extrusionOk="0" h="5842" w="219646">
                      <a:moveTo>
                        <a:pt x="216726" y="5842"/>
                      </a:moveTo>
                      <a:lnTo>
                        <a:pt x="2921" y="5842"/>
                      </a:lnTo>
                      <a:cubicBezTo>
                        <a:pt x="1270" y="5842"/>
                        <a:pt x="0" y="4509"/>
                        <a:pt x="0" y="2921"/>
                      </a:cubicBezTo>
                      <a:cubicBezTo>
                        <a:pt x="0" y="1334"/>
                        <a:pt x="1334" y="0"/>
                        <a:pt x="2921" y="0"/>
                      </a:cubicBezTo>
                      <a:lnTo>
                        <a:pt x="216726" y="0"/>
                      </a:lnTo>
                      <a:cubicBezTo>
                        <a:pt x="218377" y="0"/>
                        <a:pt x="219647" y="1334"/>
                        <a:pt x="219647" y="2921"/>
                      </a:cubicBezTo>
                      <a:cubicBezTo>
                        <a:pt x="219647" y="4509"/>
                        <a:pt x="218313" y="5842"/>
                        <a:pt x="21672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78" name="Google Shape;178;p5"/>
                <p:cNvSpPr/>
                <p:nvPr/>
              </p:nvSpPr>
              <p:spPr>
                <a:xfrm>
                  <a:off x="5997321" y="2820923"/>
                  <a:ext cx="210565" cy="5842"/>
                </a:xfrm>
                <a:custGeom>
                  <a:rect b="b" l="l" r="r" t="t"/>
                  <a:pathLst>
                    <a:path extrusionOk="0" h="5842" w="210565">
                      <a:moveTo>
                        <a:pt x="207645" y="5842"/>
                      </a:moveTo>
                      <a:lnTo>
                        <a:pt x="2921" y="5842"/>
                      </a:lnTo>
                      <a:cubicBezTo>
                        <a:pt x="1270" y="5842"/>
                        <a:pt x="0" y="4509"/>
                        <a:pt x="0" y="2921"/>
                      </a:cubicBezTo>
                      <a:cubicBezTo>
                        <a:pt x="0" y="1334"/>
                        <a:pt x="1333" y="0"/>
                        <a:pt x="2921" y="0"/>
                      </a:cubicBezTo>
                      <a:lnTo>
                        <a:pt x="207645" y="0"/>
                      </a:lnTo>
                      <a:cubicBezTo>
                        <a:pt x="209296" y="0"/>
                        <a:pt x="210566" y="1334"/>
                        <a:pt x="210566" y="2921"/>
                      </a:cubicBezTo>
                      <a:cubicBezTo>
                        <a:pt x="210566" y="4509"/>
                        <a:pt x="209296" y="5842"/>
                        <a:pt x="2076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79" name="Google Shape;179;p5"/>
                <p:cNvSpPr/>
                <p:nvPr/>
              </p:nvSpPr>
              <p:spPr>
                <a:xfrm>
                  <a:off x="5970270" y="2847085"/>
                  <a:ext cx="124840" cy="5842"/>
                </a:xfrm>
                <a:custGeom>
                  <a:rect b="b" l="l" r="r" t="t"/>
                  <a:pathLst>
                    <a:path extrusionOk="0" h="5842" w="124840">
                      <a:moveTo>
                        <a:pt x="121920" y="5842"/>
                      </a:moveTo>
                      <a:lnTo>
                        <a:pt x="2921" y="5842"/>
                      </a:lnTo>
                      <a:cubicBezTo>
                        <a:pt x="1270" y="5842"/>
                        <a:pt x="0" y="4509"/>
                        <a:pt x="0" y="2921"/>
                      </a:cubicBezTo>
                      <a:cubicBezTo>
                        <a:pt x="0" y="1334"/>
                        <a:pt x="1333" y="0"/>
                        <a:pt x="2921" y="0"/>
                      </a:cubicBezTo>
                      <a:lnTo>
                        <a:pt x="121920" y="0"/>
                      </a:lnTo>
                      <a:cubicBezTo>
                        <a:pt x="123571" y="0"/>
                        <a:pt x="124841" y="1334"/>
                        <a:pt x="124841" y="2921"/>
                      </a:cubicBezTo>
                      <a:cubicBezTo>
                        <a:pt x="124841" y="4509"/>
                        <a:pt x="123571" y="5842"/>
                        <a:pt x="12192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80" name="Google Shape;180;p5"/>
                <p:cNvSpPr/>
                <p:nvPr/>
              </p:nvSpPr>
              <p:spPr>
                <a:xfrm>
                  <a:off x="5949886" y="2868167"/>
                  <a:ext cx="204597" cy="5842"/>
                </a:xfrm>
                <a:custGeom>
                  <a:rect b="b" l="l" r="r" t="t"/>
                  <a:pathLst>
                    <a:path extrusionOk="0" h="5842" w="204597">
                      <a:moveTo>
                        <a:pt x="201676" y="5842"/>
                      </a:moveTo>
                      <a:lnTo>
                        <a:pt x="2921" y="5842"/>
                      </a:lnTo>
                      <a:cubicBezTo>
                        <a:pt x="1270" y="5842"/>
                        <a:pt x="0" y="4509"/>
                        <a:pt x="0" y="2921"/>
                      </a:cubicBezTo>
                      <a:cubicBezTo>
                        <a:pt x="0" y="1334"/>
                        <a:pt x="1334" y="0"/>
                        <a:pt x="2921" y="0"/>
                      </a:cubicBezTo>
                      <a:lnTo>
                        <a:pt x="201676" y="0"/>
                      </a:lnTo>
                      <a:cubicBezTo>
                        <a:pt x="203327" y="0"/>
                        <a:pt x="204597" y="1334"/>
                        <a:pt x="204597" y="2921"/>
                      </a:cubicBezTo>
                      <a:cubicBezTo>
                        <a:pt x="204597" y="4509"/>
                        <a:pt x="203327" y="5842"/>
                        <a:pt x="20167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81" name="Google Shape;181;p5"/>
                <p:cNvSpPr/>
                <p:nvPr/>
              </p:nvSpPr>
              <p:spPr>
                <a:xfrm>
                  <a:off x="5925248" y="2895790"/>
                  <a:ext cx="201231" cy="5842"/>
                </a:xfrm>
                <a:custGeom>
                  <a:rect b="b" l="l" r="r" t="t"/>
                  <a:pathLst>
                    <a:path extrusionOk="0" h="5842" w="201231">
                      <a:moveTo>
                        <a:pt x="198311" y="5842"/>
                      </a:moveTo>
                      <a:lnTo>
                        <a:pt x="2921" y="5842"/>
                      </a:lnTo>
                      <a:cubicBezTo>
                        <a:pt x="1270" y="5842"/>
                        <a:pt x="0" y="4508"/>
                        <a:pt x="0" y="2921"/>
                      </a:cubicBezTo>
                      <a:cubicBezTo>
                        <a:pt x="0" y="1333"/>
                        <a:pt x="1334" y="0"/>
                        <a:pt x="2921" y="0"/>
                      </a:cubicBezTo>
                      <a:lnTo>
                        <a:pt x="198311" y="0"/>
                      </a:lnTo>
                      <a:cubicBezTo>
                        <a:pt x="199961" y="0"/>
                        <a:pt x="201232" y="1333"/>
                        <a:pt x="201232" y="2921"/>
                      </a:cubicBezTo>
                      <a:cubicBezTo>
                        <a:pt x="201232" y="4508"/>
                        <a:pt x="199961" y="5842"/>
                        <a:pt x="19831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82" name="Google Shape;182;p5"/>
                <p:cNvSpPr/>
                <p:nvPr/>
              </p:nvSpPr>
              <p:spPr>
                <a:xfrm>
                  <a:off x="5903277" y="2923285"/>
                  <a:ext cx="197865" cy="5842"/>
                </a:xfrm>
                <a:custGeom>
                  <a:rect b="b" l="l" r="r" t="t"/>
                  <a:pathLst>
                    <a:path extrusionOk="0" h="5842" w="197865">
                      <a:moveTo>
                        <a:pt x="194945" y="5842"/>
                      </a:moveTo>
                      <a:lnTo>
                        <a:pt x="2921" y="5842"/>
                      </a:lnTo>
                      <a:cubicBezTo>
                        <a:pt x="1270" y="5842"/>
                        <a:pt x="0" y="4509"/>
                        <a:pt x="0" y="2921"/>
                      </a:cubicBezTo>
                      <a:cubicBezTo>
                        <a:pt x="0" y="1334"/>
                        <a:pt x="1333" y="0"/>
                        <a:pt x="2921" y="0"/>
                      </a:cubicBezTo>
                      <a:lnTo>
                        <a:pt x="194945" y="0"/>
                      </a:lnTo>
                      <a:cubicBezTo>
                        <a:pt x="196596" y="0"/>
                        <a:pt x="197866" y="1334"/>
                        <a:pt x="197866" y="2921"/>
                      </a:cubicBezTo>
                      <a:cubicBezTo>
                        <a:pt x="197866" y="4509"/>
                        <a:pt x="196596" y="5842"/>
                        <a:pt x="1949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83" name="Google Shape;183;p5"/>
                <p:cNvSpPr/>
                <p:nvPr/>
              </p:nvSpPr>
              <p:spPr>
                <a:xfrm>
                  <a:off x="5883973" y="2950717"/>
                  <a:ext cx="194373" cy="5842"/>
                </a:xfrm>
                <a:custGeom>
                  <a:rect b="b" l="l" r="r" t="t"/>
                  <a:pathLst>
                    <a:path extrusionOk="0" h="5842" w="194373">
                      <a:moveTo>
                        <a:pt x="191453" y="5842"/>
                      </a:moveTo>
                      <a:lnTo>
                        <a:pt x="2921" y="5842"/>
                      </a:lnTo>
                      <a:cubicBezTo>
                        <a:pt x="1270" y="5842"/>
                        <a:pt x="0" y="4509"/>
                        <a:pt x="0" y="2921"/>
                      </a:cubicBezTo>
                      <a:cubicBezTo>
                        <a:pt x="0" y="1334"/>
                        <a:pt x="1334" y="0"/>
                        <a:pt x="2921" y="0"/>
                      </a:cubicBezTo>
                      <a:lnTo>
                        <a:pt x="191453" y="0"/>
                      </a:lnTo>
                      <a:cubicBezTo>
                        <a:pt x="193104" y="0"/>
                        <a:pt x="194373" y="1334"/>
                        <a:pt x="194373" y="2921"/>
                      </a:cubicBezTo>
                      <a:cubicBezTo>
                        <a:pt x="194373" y="4509"/>
                        <a:pt x="193104" y="5842"/>
                        <a:pt x="19145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84" name="Google Shape;184;p5"/>
                <p:cNvSpPr/>
                <p:nvPr/>
              </p:nvSpPr>
              <p:spPr>
                <a:xfrm>
                  <a:off x="5867400" y="2978150"/>
                  <a:ext cx="150367" cy="5842"/>
                </a:xfrm>
                <a:custGeom>
                  <a:rect b="b" l="l" r="r" t="t"/>
                  <a:pathLst>
                    <a:path extrusionOk="0" h="5842" w="150367">
                      <a:moveTo>
                        <a:pt x="147447" y="5842"/>
                      </a:moveTo>
                      <a:lnTo>
                        <a:pt x="2921" y="5842"/>
                      </a:lnTo>
                      <a:cubicBezTo>
                        <a:pt x="1270" y="5842"/>
                        <a:pt x="0" y="4508"/>
                        <a:pt x="0" y="2921"/>
                      </a:cubicBezTo>
                      <a:cubicBezTo>
                        <a:pt x="0" y="1333"/>
                        <a:pt x="1334" y="0"/>
                        <a:pt x="2921" y="0"/>
                      </a:cubicBezTo>
                      <a:lnTo>
                        <a:pt x="147447" y="0"/>
                      </a:lnTo>
                      <a:cubicBezTo>
                        <a:pt x="149098" y="0"/>
                        <a:pt x="150368" y="1333"/>
                        <a:pt x="150368" y="2921"/>
                      </a:cubicBezTo>
                      <a:cubicBezTo>
                        <a:pt x="150368" y="4508"/>
                        <a:pt x="149098" y="5842"/>
                        <a:pt x="1474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85" name="Google Shape;185;p5"/>
                <p:cNvSpPr/>
                <p:nvPr/>
              </p:nvSpPr>
              <p:spPr>
                <a:xfrm>
                  <a:off x="6123685" y="2467927"/>
                  <a:ext cx="241617" cy="5842"/>
                </a:xfrm>
                <a:custGeom>
                  <a:rect b="b" l="l" r="r" t="t"/>
                  <a:pathLst>
                    <a:path extrusionOk="0" h="5842" w="241617">
                      <a:moveTo>
                        <a:pt x="238697" y="5842"/>
                      </a:moveTo>
                      <a:lnTo>
                        <a:pt x="2921" y="5842"/>
                      </a:lnTo>
                      <a:cubicBezTo>
                        <a:pt x="1270" y="5842"/>
                        <a:pt x="0" y="4508"/>
                        <a:pt x="0" y="2921"/>
                      </a:cubicBezTo>
                      <a:cubicBezTo>
                        <a:pt x="0" y="1333"/>
                        <a:pt x="1334" y="0"/>
                        <a:pt x="2921" y="0"/>
                      </a:cubicBezTo>
                      <a:lnTo>
                        <a:pt x="238697" y="0"/>
                      </a:lnTo>
                      <a:cubicBezTo>
                        <a:pt x="240348" y="0"/>
                        <a:pt x="241617" y="1333"/>
                        <a:pt x="241617" y="2921"/>
                      </a:cubicBezTo>
                      <a:cubicBezTo>
                        <a:pt x="241617" y="4508"/>
                        <a:pt x="240348" y="5842"/>
                        <a:pt x="23869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nvGrpSpPr>
              <p:cNvPr id="186" name="Google Shape;186;p5"/>
              <p:cNvGrpSpPr/>
              <p:nvPr/>
            </p:nvGrpSpPr>
            <p:grpSpPr>
              <a:xfrm rot="-464232">
                <a:off x="14486781" y="-1997175"/>
                <a:ext cx="1084844" cy="418836"/>
                <a:chOff x="5919596" y="2162746"/>
                <a:chExt cx="387921" cy="161417"/>
              </a:xfrm>
            </p:grpSpPr>
            <p:sp>
              <p:nvSpPr>
                <p:cNvPr id="187" name="Google Shape;187;p5"/>
                <p:cNvSpPr/>
                <p:nvPr/>
              </p:nvSpPr>
              <p:spPr>
                <a:xfrm>
                  <a:off x="5919596" y="2162746"/>
                  <a:ext cx="232981" cy="5842"/>
                </a:xfrm>
                <a:custGeom>
                  <a:rect b="b" l="l" r="r" t="t"/>
                  <a:pathLst>
                    <a:path extrusionOk="0" h="5842" w="232981">
                      <a:moveTo>
                        <a:pt x="230061" y="5842"/>
                      </a:moveTo>
                      <a:lnTo>
                        <a:pt x="2921" y="5842"/>
                      </a:lnTo>
                      <a:cubicBezTo>
                        <a:pt x="1270" y="5842"/>
                        <a:pt x="0" y="4508"/>
                        <a:pt x="0" y="2921"/>
                      </a:cubicBezTo>
                      <a:cubicBezTo>
                        <a:pt x="0" y="1333"/>
                        <a:pt x="1334" y="0"/>
                        <a:pt x="2921" y="0"/>
                      </a:cubicBezTo>
                      <a:lnTo>
                        <a:pt x="230061" y="0"/>
                      </a:lnTo>
                      <a:cubicBezTo>
                        <a:pt x="231712" y="0"/>
                        <a:pt x="232982" y="1333"/>
                        <a:pt x="232982" y="2921"/>
                      </a:cubicBezTo>
                      <a:cubicBezTo>
                        <a:pt x="232982" y="4508"/>
                        <a:pt x="231712" y="5842"/>
                        <a:pt x="23006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88" name="Google Shape;188;p5"/>
                <p:cNvSpPr/>
                <p:nvPr/>
              </p:nvSpPr>
              <p:spPr>
                <a:xfrm>
                  <a:off x="5930455" y="2187448"/>
                  <a:ext cx="373760" cy="5841"/>
                </a:xfrm>
                <a:custGeom>
                  <a:rect b="b" l="l" r="r" t="t"/>
                  <a:pathLst>
                    <a:path extrusionOk="0" h="5841" w="373760">
                      <a:moveTo>
                        <a:pt x="370840" y="5842"/>
                      </a:moveTo>
                      <a:lnTo>
                        <a:pt x="2921" y="5842"/>
                      </a:lnTo>
                      <a:cubicBezTo>
                        <a:pt x="1270" y="5842"/>
                        <a:pt x="0" y="4508"/>
                        <a:pt x="0" y="2921"/>
                      </a:cubicBezTo>
                      <a:cubicBezTo>
                        <a:pt x="0" y="1333"/>
                        <a:pt x="1334" y="0"/>
                        <a:pt x="2921" y="0"/>
                      </a:cubicBezTo>
                      <a:lnTo>
                        <a:pt x="370840" y="0"/>
                      </a:lnTo>
                      <a:cubicBezTo>
                        <a:pt x="372491" y="0"/>
                        <a:pt x="373761" y="1333"/>
                        <a:pt x="373761" y="2921"/>
                      </a:cubicBezTo>
                      <a:cubicBezTo>
                        <a:pt x="373761" y="4508"/>
                        <a:pt x="372428" y="5842"/>
                        <a:pt x="37084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89" name="Google Shape;189;p5"/>
                <p:cNvSpPr/>
                <p:nvPr/>
              </p:nvSpPr>
              <p:spPr>
                <a:xfrm>
                  <a:off x="5938773" y="2220150"/>
                  <a:ext cx="368744" cy="5841"/>
                </a:xfrm>
                <a:custGeom>
                  <a:rect b="b" l="l" r="r" t="t"/>
                  <a:pathLst>
                    <a:path extrusionOk="0" h="5841" w="368744">
                      <a:moveTo>
                        <a:pt x="365823" y="5842"/>
                      </a:moveTo>
                      <a:lnTo>
                        <a:pt x="2921" y="5842"/>
                      </a:lnTo>
                      <a:cubicBezTo>
                        <a:pt x="1270" y="5842"/>
                        <a:pt x="0" y="4508"/>
                        <a:pt x="0" y="2921"/>
                      </a:cubicBezTo>
                      <a:cubicBezTo>
                        <a:pt x="0" y="1333"/>
                        <a:pt x="1334" y="0"/>
                        <a:pt x="2921" y="0"/>
                      </a:cubicBezTo>
                      <a:lnTo>
                        <a:pt x="365823" y="0"/>
                      </a:lnTo>
                      <a:cubicBezTo>
                        <a:pt x="367474" y="0"/>
                        <a:pt x="368745" y="1333"/>
                        <a:pt x="368745" y="2921"/>
                      </a:cubicBezTo>
                      <a:cubicBezTo>
                        <a:pt x="368745" y="4508"/>
                        <a:pt x="367411" y="5842"/>
                        <a:pt x="36582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90" name="Google Shape;190;p5"/>
                <p:cNvSpPr/>
                <p:nvPr/>
              </p:nvSpPr>
              <p:spPr>
                <a:xfrm>
                  <a:off x="5941250" y="2252852"/>
                  <a:ext cx="361251" cy="5842"/>
                </a:xfrm>
                <a:custGeom>
                  <a:rect b="b" l="l" r="r" t="t"/>
                  <a:pathLst>
                    <a:path extrusionOk="0" h="5842" w="361251">
                      <a:moveTo>
                        <a:pt x="358330" y="5842"/>
                      </a:moveTo>
                      <a:lnTo>
                        <a:pt x="2921" y="5842"/>
                      </a:lnTo>
                      <a:cubicBezTo>
                        <a:pt x="1270" y="5842"/>
                        <a:pt x="0" y="4508"/>
                        <a:pt x="0" y="2921"/>
                      </a:cubicBezTo>
                      <a:cubicBezTo>
                        <a:pt x="0" y="1333"/>
                        <a:pt x="1334" y="0"/>
                        <a:pt x="2921" y="0"/>
                      </a:cubicBezTo>
                      <a:lnTo>
                        <a:pt x="358330" y="0"/>
                      </a:lnTo>
                      <a:cubicBezTo>
                        <a:pt x="359982" y="0"/>
                        <a:pt x="361252" y="1333"/>
                        <a:pt x="361252" y="2921"/>
                      </a:cubicBezTo>
                      <a:cubicBezTo>
                        <a:pt x="361252" y="4508"/>
                        <a:pt x="359982" y="5842"/>
                        <a:pt x="35833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91" name="Google Shape;191;p5"/>
                <p:cNvSpPr/>
                <p:nvPr/>
              </p:nvSpPr>
              <p:spPr>
                <a:xfrm>
                  <a:off x="5938646" y="2285555"/>
                  <a:ext cx="352234" cy="5842"/>
                </a:xfrm>
                <a:custGeom>
                  <a:rect b="b" l="l" r="r" t="t"/>
                  <a:pathLst>
                    <a:path extrusionOk="0" h="5842" w="352234">
                      <a:moveTo>
                        <a:pt x="349314" y="5842"/>
                      </a:moveTo>
                      <a:lnTo>
                        <a:pt x="2921" y="5842"/>
                      </a:lnTo>
                      <a:cubicBezTo>
                        <a:pt x="1270" y="5842"/>
                        <a:pt x="0" y="4509"/>
                        <a:pt x="0" y="2921"/>
                      </a:cubicBezTo>
                      <a:cubicBezTo>
                        <a:pt x="0" y="1334"/>
                        <a:pt x="1334" y="0"/>
                        <a:pt x="2921" y="0"/>
                      </a:cubicBezTo>
                      <a:lnTo>
                        <a:pt x="349314" y="0"/>
                      </a:lnTo>
                      <a:cubicBezTo>
                        <a:pt x="350965" y="0"/>
                        <a:pt x="352235" y="1334"/>
                        <a:pt x="352235" y="2921"/>
                      </a:cubicBezTo>
                      <a:cubicBezTo>
                        <a:pt x="352235" y="4509"/>
                        <a:pt x="350901" y="5842"/>
                        <a:pt x="349314"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192" name="Google Shape;192;p5"/>
                <p:cNvSpPr/>
                <p:nvPr/>
              </p:nvSpPr>
              <p:spPr>
                <a:xfrm>
                  <a:off x="5930455" y="2318321"/>
                  <a:ext cx="105028" cy="5842"/>
                </a:xfrm>
                <a:custGeom>
                  <a:rect b="b" l="l" r="r" t="t"/>
                  <a:pathLst>
                    <a:path extrusionOk="0" h="5842" w="105028">
                      <a:moveTo>
                        <a:pt x="102108" y="5842"/>
                      </a:moveTo>
                      <a:lnTo>
                        <a:pt x="2921" y="5842"/>
                      </a:lnTo>
                      <a:cubicBezTo>
                        <a:pt x="1270" y="5842"/>
                        <a:pt x="0" y="4508"/>
                        <a:pt x="0" y="2921"/>
                      </a:cubicBezTo>
                      <a:cubicBezTo>
                        <a:pt x="0" y="1333"/>
                        <a:pt x="1334" y="0"/>
                        <a:pt x="2921" y="0"/>
                      </a:cubicBezTo>
                      <a:lnTo>
                        <a:pt x="102108" y="0"/>
                      </a:lnTo>
                      <a:cubicBezTo>
                        <a:pt x="103759" y="0"/>
                        <a:pt x="105029" y="1333"/>
                        <a:pt x="105029" y="2921"/>
                      </a:cubicBezTo>
                      <a:cubicBezTo>
                        <a:pt x="105029" y="4508"/>
                        <a:pt x="103696" y="5842"/>
                        <a:pt x="10210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93" name="Shape 193"/>
        <p:cNvGrpSpPr/>
        <p:nvPr/>
      </p:nvGrpSpPr>
      <p:grpSpPr>
        <a:xfrm>
          <a:off x="0" y="0"/>
          <a:ext cx="0" cy="0"/>
          <a:chOff x="0" y="0"/>
          <a:chExt cx="0" cy="0"/>
        </a:xfrm>
      </p:grpSpPr>
      <p:sp>
        <p:nvSpPr>
          <p:cNvPr id="194" name="Google Shape;194;p6"/>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grpSp>
        <p:nvGrpSpPr>
          <p:cNvPr id="195" name="Google Shape;195;p6"/>
          <p:cNvGrpSpPr/>
          <p:nvPr/>
        </p:nvGrpSpPr>
        <p:grpSpPr>
          <a:xfrm>
            <a:off x="-452269" y="2119949"/>
            <a:ext cx="10559230" cy="3656258"/>
            <a:chOff x="-452269" y="2119949"/>
            <a:chExt cx="10559230" cy="3656258"/>
          </a:xfrm>
        </p:grpSpPr>
        <p:grpSp>
          <p:nvGrpSpPr>
            <p:cNvPr id="196" name="Google Shape;196;p6"/>
            <p:cNvGrpSpPr/>
            <p:nvPr/>
          </p:nvGrpSpPr>
          <p:grpSpPr>
            <a:xfrm>
              <a:off x="-452269" y="2119949"/>
              <a:ext cx="1133870" cy="1296024"/>
              <a:chOff x="6299617" y="2845180"/>
              <a:chExt cx="389218" cy="444880"/>
            </a:xfrm>
          </p:grpSpPr>
          <p:sp>
            <p:nvSpPr>
              <p:cNvPr id="197" name="Google Shape;197;p6"/>
              <p:cNvSpPr/>
              <p:nvPr/>
            </p:nvSpPr>
            <p:spPr>
              <a:xfrm>
                <a:off x="6299617" y="2845180"/>
                <a:ext cx="389218" cy="444880"/>
              </a:xfrm>
              <a:custGeom>
                <a:rect b="b" l="l" r="r" t="t"/>
                <a:pathLst>
                  <a:path extrusionOk="0" h="444880" w="389218">
                    <a:moveTo>
                      <a:pt x="389218" y="322453"/>
                    </a:moveTo>
                    <a:cubicBezTo>
                      <a:pt x="311113" y="362014"/>
                      <a:pt x="227928" y="402654"/>
                      <a:pt x="137377" y="444881"/>
                    </a:cubicBezTo>
                    <a:cubicBezTo>
                      <a:pt x="184558" y="282194"/>
                      <a:pt x="-93128" y="181166"/>
                      <a:pt x="33301" y="0"/>
                    </a:cubicBezTo>
                    <a:cubicBezTo>
                      <a:pt x="102897" y="8318"/>
                      <a:pt x="180430" y="14923"/>
                      <a:pt x="263488" y="20320"/>
                    </a:cubicBezTo>
                    <a:cubicBezTo>
                      <a:pt x="234850" y="133858"/>
                      <a:pt x="362929" y="219774"/>
                      <a:pt x="389218" y="32245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198" name="Google Shape;198;p6"/>
              <p:cNvGrpSpPr/>
              <p:nvPr/>
            </p:nvGrpSpPr>
            <p:grpSpPr>
              <a:xfrm>
                <a:off x="6337672" y="2908109"/>
                <a:ext cx="290457" cy="307720"/>
                <a:chOff x="6337672" y="2908109"/>
                <a:chExt cx="290457" cy="307720"/>
              </a:xfrm>
            </p:grpSpPr>
            <p:sp>
              <p:nvSpPr>
                <p:cNvPr id="199" name="Google Shape;199;p6"/>
                <p:cNvSpPr/>
                <p:nvPr/>
              </p:nvSpPr>
              <p:spPr>
                <a:xfrm>
                  <a:off x="6338442" y="2908109"/>
                  <a:ext cx="115061" cy="7366"/>
                </a:xfrm>
                <a:custGeom>
                  <a:rect b="b" l="l" r="r" t="t"/>
                  <a:pathLst>
                    <a:path extrusionOk="0" h="7366" w="115061">
                      <a:moveTo>
                        <a:pt x="2921" y="7366"/>
                      </a:moveTo>
                      <a:cubicBezTo>
                        <a:pt x="1334" y="7366"/>
                        <a:pt x="0" y="6096"/>
                        <a:pt x="0" y="4445"/>
                      </a:cubicBezTo>
                      <a:cubicBezTo>
                        <a:pt x="0" y="2794"/>
                        <a:pt x="1270" y="1461"/>
                        <a:pt x="2921" y="1461"/>
                      </a:cubicBezTo>
                      <a:cubicBezTo>
                        <a:pt x="38798" y="1080"/>
                        <a:pt x="75184" y="571"/>
                        <a:pt x="112078" y="0"/>
                      </a:cubicBezTo>
                      <a:cubicBezTo>
                        <a:pt x="113792" y="0"/>
                        <a:pt x="115062" y="1270"/>
                        <a:pt x="115062" y="2921"/>
                      </a:cubicBezTo>
                      <a:cubicBezTo>
                        <a:pt x="115062" y="4572"/>
                        <a:pt x="113792" y="5905"/>
                        <a:pt x="112141" y="5905"/>
                      </a:cubicBezTo>
                      <a:cubicBezTo>
                        <a:pt x="75184" y="6477"/>
                        <a:pt x="38798" y="6985"/>
                        <a:pt x="2921" y="7366"/>
                      </a:cubicBezTo>
                      <a:cubicBezTo>
                        <a:pt x="2921" y="7366"/>
                        <a:pt x="2921" y="7366"/>
                        <a:pt x="2921" y="736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00" name="Google Shape;200;p6"/>
                <p:cNvSpPr/>
                <p:nvPr/>
              </p:nvSpPr>
              <p:spPr>
                <a:xfrm>
                  <a:off x="6337672" y="2934634"/>
                  <a:ext cx="187532" cy="17480"/>
                </a:xfrm>
                <a:custGeom>
                  <a:rect b="b" l="l" r="r" t="t"/>
                  <a:pathLst>
                    <a:path extrusionOk="0" h="17480" w="187532">
                      <a:moveTo>
                        <a:pt x="2930" y="17481"/>
                      </a:moveTo>
                      <a:cubicBezTo>
                        <a:pt x="1406" y="17481"/>
                        <a:pt x="72" y="16274"/>
                        <a:pt x="9" y="14687"/>
                      </a:cubicBezTo>
                      <a:cubicBezTo>
                        <a:pt x="-118" y="13036"/>
                        <a:pt x="1152" y="11639"/>
                        <a:pt x="2739" y="11575"/>
                      </a:cubicBezTo>
                      <a:cubicBezTo>
                        <a:pt x="62683" y="7829"/>
                        <a:pt x="123326" y="3955"/>
                        <a:pt x="184413" y="18"/>
                      </a:cubicBezTo>
                      <a:cubicBezTo>
                        <a:pt x="186000" y="-172"/>
                        <a:pt x="187461" y="1161"/>
                        <a:pt x="187524" y="2749"/>
                      </a:cubicBezTo>
                      <a:cubicBezTo>
                        <a:pt x="187651" y="4400"/>
                        <a:pt x="186382" y="5797"/>
                        <a:pt x="184794" y="5860"/>
                      </a:cubicBezTo>
                      <a:cubicBezTo>
                        <a:pt x="123707" y="9861"/>
                        <a:pt x="63064" y="13734"/>
                        <a:pt x="3120" y="17417"/>
                      </a:cubicBezTo>
                      <a:cubicBezTo>
                        <a:pt x="3057" y="17481"/>
                        <a:pt x="2993" y="17481"/>
                        <a:pt x="2930" y="1748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01" name="Google Shape;201;p6"/>
                <p:cNvSpPr/>
                <p:nvPr/>
              </p:nvSpPr>
              <p:spPr>
                <a:xfrm>
                  <a:off x="6345725" y="2961556"/>
                  <a:ext cx="187999" cy="25419"/>
                </a:xfrm>
                <a:custGeom>
                  <a:rect b="b" l="l" r="r" t="t"/>
                  <a:pathLst>
                    <a:path extrusionOk="0" h="25419" w="187999">
                      <a:moveTo>
                        <a:pt x="2941" y="25420"/>
                      </a:moveTo>
                      <a:cubicBezTo>
                        <a:pt x="1480" y="25420"/>
                        <a:pt x="147" y="24277"/>
                        <a:pt x="20" y="22816"/>
                      </a:cubicBezTo>
                      <a:cubicBezTo>
                        <a:pt x="-171" y="21229"/>
                        <a:pt x="1036" y="19768"/>
                        <a:pt x="2623" y="19578"/>
                      </a:cubicBezTo>
                      <a:cubicBezTo>
                        <a:pt x="63139" y="13101"/>
                        <a:pt x="123845" y="6560"/>
                        <a:pt x="184742" y="20"/>
                      </a:cubicBezTo>
                      <a:cubicBezTo>
                        <a:pt x="186393" y="-171"/>
                        <a:pt x="187789" y="1036"/>
                        <a:pt x="187980" y="2623"/>
                      </a:cubicBezTo>
                      <a:cubicBezTo>
                        <a:pt x="188170" y="4211"/>
                        <a:pt x="186964" y="5671"/>
                        <a:pt x="185376" y="5862"/>
                      </a:cubicBezTo>
                      <a:cubicBezTo>
                        <a:pt x="124480" y="12402"/>
                        <a:pt x="63774" y="18943"/>
                        <a:pt x="3258" y="25420"/>
                      </a:cubicBezTo>
                      <a:cubicBezTo>
                        <a:pt x="3195" y="25420"/>
                        <a:pt x="3068" y="25420"/>
                        <a:pt x="2941" y="2542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02" name="Google Shape;202;p6"/>
                <p:cNvSpPr/>
                <p:nvPr/>
              </p:nvSpPr>
              <p:spPr>
                <a:xfrm>
                  <a:off x="6360632" y="2987639"/>
                  <a:ext cx="185427" cy="32864"/>
                </a:xfrm>
                <a:custGeom>
                  <a:rect b="b" l="l" r="r" t="t"/>
                  <a:pathLst>
                    <a:path extrusionOk="0" h="32864" w="185427">
                      <a:moveTo>
                        <a:pt x="2956" y="32865"/>
                      </a:moveTo>
                      <a:cubicBezTo>
                        <a:pt x="1496" y="32865"/>
                        <a:pt x="289" y="31785"/>
                        <a:pt x="35" y="30325"/>
                      </a:cubicBezTo>
                      <a:cubicBezTo>
                        <a:pt x="-219" y="28737"/>
                        <a:pt x="924" y="27213"/>
                        <a:pt x="2512" y="26959"/>
                      </a:cubicBezTo>
                      <a:lnTo>
                        <a:pt x="182026" y="35"/>
                      </a:lnTo>
                      <a:cubicBezTo>
                        <a:pt x="183677" y="-219"/>
                        <a:pt x="185138" y="924"/>
                        <a:pt x="185392" y="2512"/>
                      </a:cubicBezTo>
                      <a:cubicBezTo>
                        <a:pt x="185646" y="4099"/>
                        <a:pt x="184503" y="5623"/>
                        <a:pt x="182915" y="5877"/>
                      </a:cubicBezTo>
                      <a:lnTo>
                        <a:pt x="3401" y="32801"/>
                      </a:lnTo>
                      <a:cubicBezTo>
                        <a:pt x="3274" y="32865"/>
                        <a:pt x="3147" y="32865"/>
                        <a:pt x="2956" y="3286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03" name="Google Shape;203;p6"/>
                <p:cNvSpPr/>
                <p:nvPr/>
              </p:nvSpPr>
              <p:spPr>
                <a:xfrm>
                  <a:off x="6380297" y="3024703"/>
                  <a:ext cx="122284" cy="28376"/>
                </a:xfrm>
                <a:custGeom>
                  <a:rect b="b" l="l" r="r" t="t"/>
                  <a:pathLst>
                    <a:path extrusionOk="0" h="28376" w="122284">
                      <a:moveTo>
                        <a:pt x="2976" y="28376"/>
                      </a:moveTo>
                      <a:cubicBezTo>
                        <a:pt x="1580" y="28376"/>
                        <a:pt x="373" y="27424"/>
                        <a:pt x="56" y="25964"/>
                      </a:cubicBezTo>
                      <a:cubicBezTo>
                        <a:pt x="-262" y="24376"/>
                        <a:pt x="818" y="22789"/>
                        <a:pt x="2405" y="22535"/>
                      </a:cubicBezTo>
                      <a:lnTo>
                        <a:pt x="118800" y="55"/>
                      </a:lnTo>
                      <a:cubicBezTo>
                        <a:pt x="120388" y="-262"/>
                        <a:pt x="121975" y="817"/>
                        <a:pt x="122230" y="2405"/>
                      </a:cubicBezTo>
                      <a:cubicBezTo>
                        <a:pt x="122547" y="3992"/>
                        <a:pt x="121468" y="5580"/>
                        <a:pt x="119880" y="5834"/>
                      </a:cubicBezTo>
                      <a:lnTo>
                        <a:pt x="3484" y="28313"/>
                      </a:lnTo>
                      <a:cubicBezTo>
                        <a:pt x="3294" y="28376"/>
                        <a:pt x="3167" y="28376"/>
                        <a:pt x="2976" y="2837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04" name="Google Shape;204;p6"/>
                <p:cNvSpPr/>
                <p:nvPr/>
              </p:nvSpPr>
              <p:spPr>
                <a:xfrm>
                  <a:off x="6425133" y="3063887"/>
                  <a:ext cx="170217" cy="53073"/>
                </a:xfrm>
                <a:custGeom>
                  <a:rect b="b" l="l" r="r" t="t"/>
                  <a:pathLst>
                    <a:path extrusionOk="0" h="53073" w="170217">
                      <a:moveTo>
                        <a:pt x="2972" y="53073"/>
                      </a:moveTo>
                      <a:cubicBezTo>
                        <a:pt x="1702" y="53073"/>
                        <a:pt x="495" y="52248"/>
                        <a:pt x="114" y="50914"/>
                      </a:cubicBezTo>
                      <a:cubicBezTo>
                        <a:pt x="-330" y="49327"/>
                        <a:pt x="559" y="47739"/>
                        <a:pt x="2146" y="47295"/>
                      </a:cubicBezTo>
                      <a:lnTo>
                        <a:pt x="166485" y="114"/>
                      </a:lnTo>
                      <a:cubicBezTo>
                        <a:pt x="168072" y="-330"/>
                        <a:pt x="169660" y="559"/>
                        <a:pt x="170104" y="2146"/>
                      </a:cubicBezTo>
                      <a:cubicBezTo>
                        <a:pt x="170548" y="3734"/>
                        <a:pt x="169660" y="5321"/>
                        <a:pt x="168072" y="5766"/>
                      </a:cubicBezTo>
                      <a:lnTo>
                        <a:pt x="3734" y="52946"/>
                      </a:lnTo>
                      <a:cubicBezTo>
                        <a:pt x="3480" y="53010"/>
                        <a:pt x="3226" y="53073"/>
                        <a:pt x="2972" y="530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05" name="Google Shape;205;p6"/>
                <p:cNvSpPr/>
                <p:nvPr/>
              </p:nvSpPr>
              <p:spPr>
                <a:xfrm>
                  <a:off x="6446052" y="3089061"/>
                  <a:ext cx="166352" cy="60030"/>
                </a:xfrm>
                <a:custGeom>
                  <a:rect b="b" l="l" r="r" t="t"/>
                  <a:pathLst>
                    <a:path extrusionOk="0" h="60030" w="166352">
                      <a:moveTo>
                        <a:pt x="2944" y="60030"/>
                      </a:moveTo>
                      <a:cubicBezTo>
                        <a:pt x="1737" y="60030"/>
                        <a:pt x="594" y="59268"/>
                        <a:pt x="150" y="57998"/>
                      </a:cubicBezTo>
                      <a:cubicBezTo>
                        <a:pt x="-358" y="56474"/>
                        <a:pt x="467" y="54760"/>
                        <a:pt x="1991" y="54252"/>
                      </a:cubicBezTo>
                      <a:cubicBezTo>
                        <a:pt x="55649" y="36154"/>
                        <a:pt x="109179" y="18120"/>
                        <a:pt x="162456" y="150"/>
                      </a:cubicBezTo>
                      <a:cubicBezTo>
                        <a:pt x="163979" y="-358"/>
                        <a:pt x="165694" y="467"/>
                        <a:pt x="166203" y="1991"/>
                      </a:cubicBezTo>
                      <a:cubicBezTo>
                        <a:pt x="166710" y="3515"/>
                        <a:pt x="165885" y="5230"/>
                        <a:pt x="164361" y="5738"/>
                      </a:cubicBezTo>
                      <a:cubicBezTo>
                        <a:pt x="111021" y="23708"/>
                        <a:pt x="57553" y="41742"/>
                        <a:pt x="3833" y="59840"/>
                      </a:cubicBezTo>
                      <a:cubicBezTo>
                        <a:pt x="3579" y="60030"/>
                        <a:pt x="3261" y="60030"/>
                        <a:pt x="2944" y="6003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06" name="Google Shape;206;p6"/>
                <p:cNvSpPr/>
                <p:nvPr/>
              </p:nvSpPr>
              <p:spPr>
                <a:xfrm>
                  <a:off x="6463221" y="3114548"/>
                  <a:ext cx="164908" cy="67373"/>
                </a:xfrm>
                <a:custGeom>
                  <a:rect b="b" l="l" r="r" t="t"/>
                  <a:pathLst>
                    <a:path extrusionOk="0" h="67373" w="164908">
                      <a:moveTo>
                        <a:pt x="2920" y="67373"/>
                      </a:moveTo>
                      <a:cubicBezTo>
                        <a:pt x="1714" y="67373"/>
                        <a:pt x="634" y="66675"/>
                        <a:pt x="190" y="65468"/>
                      </a:cubicBezTo>
                      <a:cubicBezTo>
                        <a:pt x="-382" y="63944"/>
                        <a:pt x="380" y="62230"/>
                        <a:pt x="1904" y="61658"/>
                      </a:cubicBezTo>
                      <a:cubicBezTo>
                        <a:pt x="55435" y="41021"/>
                        <a:pt x="108394" y="20574"/>
                        <a:pt x="160909" y="190"/>
                      </a:cubicBezTo>
                      <a:cubicBezTo>
                        <a:pt x="162432" y="-381"/>
                        <a:pt x="164147" y="381"/>
                        <a:pt x="164718" y="1841"/>
                      </a:cubicBezTo>
                      <a:cubicBezTo>
                        <a:pt x="165290" y="3302"/>
                        <a:pt x="164528" y="5080"/>
                        <a:pt x="163067" y="5651"/>
                      </a:cubicBezTo>
                      <a:cubicBezTo>
                        <a:pt x="110553" y="26035"/>
                        <a:pt x="57594" y="46545"/>
                        <a:pt x="4063" y="67119"/>
                      </a:cubicBezTo>
                      <a:cubicBezTo>
                        <a:pt x="3619" y="67310"/>
                        <a:pt x="3238" y="67373"/>
                        <a:pt x="2920" y="673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07" name="Google Shape;207;p6"/>
                <p:cNvSpPr/>
                <p:nvPr/>
              </p:nvSpPr>
              <p:spPr>
                <a:xfrm>
                  <a:off x="6474478" y="3184543"/>
                  <a:ext cx="65050" cy="31286"/>
                </a:xfrm>
                <a:custGeom>
                  <a:rect b="b" l="l" r="r" t="t"/>
                  <a:pathLst>
                    <a:path extrusionOk="0" h="31286" w="65050">
                      <a:moveTo>
                        <a:pt x="2966" y="31287"/>
                      </a:moveTo>
                      <a:cubicBezTo>
                        <a:pt x="1823" y="31287"/>
                        <a:pt x="743" y="30588"/>
                        <a:pt x="235" y="29509"/>
                      </a:cubicBezTo>
                      <a:cubicBezTo>
                        <a:pt x="-400" y="27985"/>
                        <a:pt x="299" y="26270"/>
                        <a:pt x="1759" y="25635"/>
                      </a:cubicBezTo>
                      <a:cubicBezTo>
                        <a:pt x="21635" y="17126"/>
                        <a:pt x="41383" y="8681"/>
                        <a:pt x="60941" y="235"/>
                      </a:cubicBezTo>
                      <a:cubicBezTo>
                        <a:pt x="62402" y="-400"/>
                        <a:pt x="64179" y="299"/>
                        <a:pt x="64815" y="1759"/>
                      </a:cubicBezTo>
                      <a:cubicBezTo>
                        <a:pt x="65450" y="3283"/>
                        <a:pt x="64751" y="4998"/>
                        <a:pt x="63290" y="5633"/>
                      </a:cubicBezTo>
                      <a:cubicBezTo>
                        <a:pt x="43733" y="14078"/>
                        <a:pt x="23984" y="22524"/>
                        <a:pt x="4109" y="31033"/>
                      </a:cubicBezTo>
                      <a:cubicBezTo>
                        <a:pt x="3728" y="31223"/>
                        <a:pt x="3347" y="31287"/>
                        <a:pt x="2966" y="3128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grpSp>
          <p:nvGrpSpPr>
            <p:cNvPr id="208" name="Google Shape;208;p6"/>
            <p:cNvGrpSpPr/>
            <p:nvPr/>
          </p:nvGrpSpPr>
          <p:grpSpPr>
            <a:xfrm>
              <a:off x="8205507" y="3837227"/>
              <a:ext cx="1901454" cy="1938980"/>
              <a:chOff x="5908166" y="3495040"/>
              <a:chExt cx="427418" cy="435863"/>
            </a:xfrm>
          </p:grpSpPr>
          <p:sp>
            <p:nvSpPr>
              <p:cNvPr id="209" name="Google Shape;209;p6"/>
              <p:cNvSpPr/>
              <p:nvPr/>
            </p:nvSpPr>
            <p:spPr>
              <a:xfrm>
                <a:off x="5908166" y="3495040"/>
                <a:ext cx="427418" cy="435863"/>
              </a:xfrm>
              <a:custGeom>
                <a:rect b="b" l="l" r="r" t="t"/>
                <a:pathLst>
                  <a:path extrusionOk="0" h="435863" w="427418">
                    <a:moveTo>
                      <a:pt x="135382" y="435864"/>
                    </a:moveTo>
                    <a:cubicBezTo>
                      <a:pt x="90234" y="372110"/>
                      <a:pt x="45149" y="308292"/>
                      <a:pt x="0" y="244538"/>
                    </a:cubicBezTo>
                    <a:cubicBezTo>
                      <a:pt x="82614" y="187833"/>
                      <a:pt x="142240" y="98361"/>
                      <a:pt x="162052" y="0"/>
                    </a:cubicBezTo>
                    <a:cubicBezTo>
                      <a:pt x="250508" y="36004"/>
                      <a:pt x="338963" y="71945"/>
                      <a:pt x="427419" y="107950"/>
                    </a:cubicBezTo>
                    <a:cubicBezTo>
                      <a:pt x="376999" y="249238"/>
                      <a:pt x="270066" y="369570"/>
                      <a:pt x="135382" y="43586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nvGrpSpPr>
              <p:cNvPr id="210" name="Google Shape;210;p6"/>
              <p:cNvGrpSpPr/>
              <p:nvPr/>
            </p:nvGrpSpPr>
            <p:grpSpPr>
              <a:xfrm>
                <a:off x="5960913" y="3549808"/>
                <a:ext cx="299906" cy="306101"/>
                <a:chOff x="5960913" y="3549808"/>
                <a:chExt cx="299906" cy="306101"/>
              </a:xfrm>
            </p:grpSpPr>
            <p:sp>
              <p:nvSpPr>
                <p:cNvPr id="211" name="Google Shape;211;p6"/>
                <p:cNvSpPr/>
                <p:nvPr/>
              </p:nvSpPr>
              <p:spPr>
                <a:xfrm>
                  <a:off x="6096730" y="3549808"/>
                  <a:ext cx="113728" cy="58895"/>
                </a:xfrm>
                <a:custGeom>
                  <a:rect b="b" l="l" r="r" t="t"/>
                  <a:pathLst>
                    <a:path extrusionOk="0" h="58895" w="113728">
                      <a:moveTo>
                        <a:pt x="110903" y="58896"/>
                      </a:moveTo>
                      <a:cubicBezTo>
                        <a:pt x="110458" y="58896"/>
                        <a:pt x="110077" y="58832"/>
                        <a:pt x="109633" y="58579"/>
                      </a:cubicBezTo>
                      <a:lnTo>
                        <a:pt x="1619" y="5429"/>
                      </a:lnTo>
                      <a:cubicBezTo>
                        <a:pt x="222" y="4731"/>
                        <a:pt x="-413" y="3016"/>
                        <a:pt x="286" y="1619"/>
                      </a:cubicBezTo>
                      <a:cubicBezTo>
                        <a:pt x="984" y="222"/>
                        <a:pt x="2699" y="-413"/>
                        <a:pt x="4096" y="286"/>
                      </a:cubicBezTo>
                      <a:lnTo>
                        <a:pt x="112109" y="53435"/>
                      </a:lnTo>
                      <a:cubicBezTo>
                        <a:pt x="113506" y="54133"/>
                        <a:pt x="114141" y="55848"/>
                        <a:pt x="113443" y="57245"/>
                      </a:cubicBezTo>
                      <a:cubicBezTo>
                        <a:pt x="112998" y="58325"/>
                        <a:pt x="111982" y="58896"/>
                        <a:pt x="110903" y="5889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12" name="Google Shape;212;p6"/>
                <p:cNvSpPr/>
                <p:nvPr/>
              </p:nvSpPr>
              <p:spPr>
                <a:xfrm>
                  <a:off x="6087264" y="3574505"/>
                  <a:ext cx="173555" cy="97826"/>
                </a:xfrm>
                <a:custGeom>
                  <a:rect b="b" l="l" r="r" t="t"/>
                  <a:pathLst>
                    <a:path extrusionOk="0" h="97826" w="173555">
                      <a:moveTo>
                        <a:pt x="170725" y="97827"/>
                      </a:moveTo>
                      <a:cubicBezTo>
                        <a:pt x="170280" y="97827"/>
                        <a:pt x="169772" y="97700"/>
                        <a:pt x="169327" y="97446"/>
                      </a:cubicBezTo>
                      <a:lnTo>
                        <a:pt x="1497" y="5371"/>
                      </a:lnTo>
                      <a:cubicBezTo>
                        <a:pt x="100" y="4609"/>
                        <a:pt x="-408" y="2894"/>
                        <a:pt x="354" y="1497"/>
                      </a:cubicBezTo>
                      <a:cubicBezTo>
                        <a:pt x="1116" y="100"/>
                        <a:pt x="2831" y="-408"/>
                        <a:pt x="4227" y="354"/>
                      </a:cubicBezTo>
                      <a:lnTo>
                        <a:pt x="172058" y="92429"/>
                      </a:lnTo>
                      <a:cubicBezTo>
                        <a:pt x="173455" y="93191"/>
                        <a:pt x="173963" y="94905"/>
                        <a:pt x="173201" y="96303"/>
                      </a:cubicBezTo>
                      <a:cubicBezTo>
                        <a:pt x="172693" y="97319"/>
                        <a:pt x="171740" y="97827"/>
                        <a:pt x="170725" y="9782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13" name="Google Shape;213;p6"/>
                <p:cNvSpPr/>
                <p:nvPr/>
              </p:nvSpPr>
              <p:spPr>
                <a:xfrm>
                  <a:off x="6076279" y="3598509"/>
                  <a:ext cx="167076" cy="103985"/>
                </a:xfrm>
                <a:custGeom>
                  <a:rect b="b" l="l" r="r" t="t"/>
                  <a:pathLst>
                    <a:path extrusionOk="0" h="103985" w="167076">
                      <a:moveTo>
                        <a:pt x="164183" y="103985"/>
                      </a:moveTo>
                      <a:cubicBezTo>
                        <a:pt x="163675" y="103985"/>
                        <a:pt x="163167" y="103858"/>
                        <a:pt x="162723" y="103541"/>
                      </a:cubicBezTo>
                      <a:lnTo>
                        <a:pt x="1369" y="5306"/>
                      </a:lnTo>
                      <a:cubicBezTo>
                        <a:pt x="36" y="4481"/>
                        <a:pt x="-409" y="2702"/>
                        <a:pt x="417" y="1369"/>
                      </a:cubicBezTo>
                      <a:cubicBezTo>
                        <a:pt x="1242" y="36"/>
                        <a:pt x="3020" y="-409"/>
                        <a:pt x="4354" y="417"/>
                      </a:cubicBezTo>
                      <a:lnTo>
                        <a:pt x="165707" y="98651"/>
                      </a:lnTo>
                      <a:cubicBezTo>
                        <a:pt x="167041" y="99476"/>
                        <a:pt x="167485" y="101255"/>
                        <a:pt x="166660" y="102588"/>
                      </a:cubicBezTo>
                      <a:cubicBezTo>
                        <a:pt x="166088" y="103541"/>
                        <a:pt x="165136" y="103985"/>
                        <a:pt x="164183" y="10398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14" name="Google Shape;214;p6"/>
                <p:cNvSpPr/>
                <p:nvPr/>
              </p:nvSpPr>
              <p:spPr>
                <a:xfrm>
                  <a:off x="6063748" y="3621792"/>
                  <a:ext cx="160260" cy="109721"/>
                </a:xfrm>
                <a:custGeom>
                  <a:rect b="b" l="l" r="r" t="t"/>
                  <a:pathLst>
                    <a:path extrusionOk="0" h="109721" w="160260">
                      <a:moveTo>
                        <a:pt x="157346" y="109721"/>
                      </a:moveTo>
                      <a:cubicBezTo>
                        <a:pt x="156775" y="109721"/>
                        <a:pt x="156267" y="109594"/>
                        <a:pt x="155759" y="109213"/>
                      </a:cubicBezTo>
                      <a:lnTo>
                        <a:pt x="1263" y="5264"/>
                      </a:lnTo>
                      <a:cubicBezTo>
                        <a:pt x="-70" y="4375"/>
                        <a:pt x="-388" y="2597"/>
                        <a:pt x="501" y="1263"/>
                      </a:cubicBezTo>
                      <a:cubicBezTo>
                        <a:pt x="1390" y="-70"/>
                        <a:pt x="3168" y="-388"/>
                        <a:pt x="4502" y="501"/>
                      </a:cubicBezTo>
                      <a:lnTo>
                        <a:pt x="158997" y="104451"/>
                      </a:lnTo>
                      <a:cubicBezTo>
                        <a:pt x="160331" y="105340"/>
                        <a:pt x="160648" y="107118"/>
                        <a:pt x="159759" y="108451"/>
                      </a:cubicBezTo>
                      <a:cubicBezTo>
                        <a:pt x="159124" y="109277"/>
                        <a:pt x="158236" y="109721"/>
                        <a:pt x="157346" y="10972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15" name="Google Shape;215;p6"/>
                <p:cNvSpPr/>
                <p:nvPr/>
              </p:nvSpPr>
              <p:spPr>
                <a:xfrm>
                  <a:off x="6049830" y="3644387"/>
                  <a:ext cx="103705" cy="78363"/>
                </a:xfrm>
                <a:custGeom>
                  <a:rect b="b" l="l" r="r" t="t"/>
                  <a:pathLst>
                    <a:path extrusionOk="0" h="78363" w="103705">
                      <a:moveTo>
                        <a:pt x="100843" y="78364"/>
                      </a:moveTo>
                      <a:cubicBezTo>
                        <a:pt x="100271" y="78364"/>
                        <a:pt x="99636" y="78173"/>
                        <a:pt x="99128" y="77792"/>
                      </a:cubicBezTo>
                      <a:lnTo>
                        <a:pt x="1148" y="5148"/>
                      </a:lnTo>
                      <a:cubicBezTo>
                        <a:pt x="-122" y="4196"/>
                        <a:pt x="-376" y="2418"/>
                        <a:pt x="576" y="1148"/>
                      </a:cubicBezTo>
                      <a:cubicBezTo>
                        <a:pt x="1529" y="-122"/>
                        <a:pt x="3307" y="-376"/>
                        <a:pt x="4577" y="576"/>
                      </a:cubicBezTo>
                      <a:lnTo>
                        <a:pt x="102557" y="73220"/>
                      </a:lnTo>
                      <a:cubicBezTo>
                        <a:pt x="103827" y="74173"/>
                        <a:pt x="104081" y="75951"/>
                        <a:pt x="103129" y="77221"/>
                      </a:cubicBezTo>
                      <a:cubicBezTo>
                        <a:pt x="102557" y="77983"/>
                        <a:pt x="101732" y="78364"/>
                        <a:pt x="100843" y="78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16" name="Google Shape;216;p6"/>
                <p:cNvSpPr/>
                <p:nvPr/>
              </p:nvSpPr>
              <p:spPr>
                <a:xfrm>
                  <a:off x="6017892" y="3686489"/>
                  <a:ext cx="137800" cy="124208"/>
                </a:xfrm>
                <a:custGeom>
                  <a:rect b="b" l="l" r="r" t="t"/>
                  <a:pathLst>
                    <a:path extrusionOk="0" h="124208" w="137800">
                      <a:moveTo>
                        <a:pt x="134877" y="124209"/>
                      </a:moveTo>
                      <a:cubicBezTo>
                        <a:pt x="134178" y="124209"/>
                        <a:pt x="133479" y="123955"/>
                        <a:pt x="132972" y="123447"/>
                      </a:cubicBezTo>
                      <a:lnTo>
                        <a:pt x="955" y="5019"/>
                      </a:lnTo>
                      <a:cubicBezTo>
                        <a:pt x="-252" y="3940"/>
                        <a:pt x="-315" y="2162"/>
                        <a:pt x="765" y="955"/>
                      </a:cubicBezTo>
                      <a:cubicBezTo>
                        <a:pt x="1844" y="-251"/>
                        <a:pt x="3622" y="-315"/>
                        <a:pt x="4829" y="765"/>
                      </a:cubicBezTo>
                      <a:lnTo>
                        <a:pt x="136845" y="119192"/>
                      </a:lnTo>
                      <a:cubicBezTo>
                        <a:pt x="138052" y="120272"/>
                        <a:pt x="138115" y="122050"/>
                        <a:pt x="137036" y="123256"/>
                      </a:cubicBezTo>
                      <a:cubicBezTo>
                        <a:pt x="136464" y="123891"/>
                        <a:pt x="135639" y="124209"/>
                        <a:pt x="134877" y="12420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17" name="Google Shape;217;p6"/>
                <p:cNvSpPr/>
                <p:nvPr/>
              </p:nvSpPr>
              <p:spPr>
                <a:xfrm>
                  <a:off x="6000083" y="3706082"/>
                  <a:ext cx="129730" cy="128047"/>
                </a:xfrm>
                <a:custGeom>
                  <a:rect b="b" l="l" r="r" t="t"/>
                  <a:pathLst>
                    <a:path extrusionOk="0" h="128047" w="129730">
                      <a:moveTo>
                        <a:pt x="126841" y="128048"/>
                      </a:moveTo>
                      <a:cubicBezTo>
                        <a:pt x="126143" y="128048"/>
                        <a:pt x="125381" y="127794"/>
                        <a:pt x="124809" y="127222"/>
                      </a:cubicBezTo>
                      <a:lnTo>
                        <a:pt x="858" y="4921"/>
                      </a:lnTo>
                      <a:cubicBezTo>
                        <a:pt x="-286" y="3778"/>
                        <a:pt x="-286" y="2000"/>
                        <a:pt x="858" y="857"/>
                      </a:cubicBezTo>
                      <a:cubicBezTo>
                        <a:pt x="2000" y="-286"/>
                        <a:pt x="3778" y="-286"/>
                        <a:pt x="4921" y="857"/>
                      </a:cubicBezTo>
                      <a:lnTo>
                        <a:pt x="128873" y="123158"/>
                      </a:lnTo>
                      <a:cubicBezTo>
                        <a:pt x="130016" y="124301"/>
                        <a:pt x="130016" y="126079"/>
                        <a:pt x="128873" y="127222"/>
                      </a:cubicBezTo>
                      <a:cubicBezTo>
                        <a:pt x="128302" y="127794"/>
                        <a:pt x="127540" y="128048"/>
                        <a:pt x="126841" y="128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18" name="Google Shape;218;p6"/>
                <p:cNvSpPr/>
                <p:nvPr/>
              </p:nvSpPr>
              <p:spPr>
                <a:xfrm>
                  <a:off x="5981062" y="3724462"/>
                  <a:ext cx="121480" cy="131447"/>
                </a:xfrm>
                <a:custGeom>
                  <a:rect b="b" l="l" r="r" t="t"/>
                  <a:pathLst>
                    <a:path extrusionOk="0" h="131447" w="121480">
                      <a:moveTo>
                        <a:pt x="118557" y="131448"/>
                      </a:moveTo>
                      <a:cubicBezTo>
                        <a:pt x="117795" y="131448"/>
                        <a:pt x="117033" y="131130"/>
                        <a:pt x="116462" y="130495"/>
                      </a:cubicBezTo>
                      <a:lnTo>
                        <a:pt x="765" y="4829"/>
                      </a:lnTo>
                      <a:cubicBezTo>
                        <a:pt x="-315" y="3686"/>
                        <a:pt x="-251" y="1844"/>
                        <a:pt x="955" y="765"/>
                      </a:cubicBezTo>
                      <a:cubicBezTo>
                        <a:pt x="2098" y="-315"/>
                        <a:pt x="3940" y="-251"/>
                        <a:pt x="5019" y="955"/>
                      </a:cubicBezTo>
                      <a:lnTo>
                        <a:pt x="120716" y="126622"/>
                      </a:lnTo>
                      <a:cubicBezTo>
                        <a:pt x="121796" y="127765"/>
                        <a:pt x="121732" y="129606"/>
                        <a:pt x="120526" y="130686"/>
                      </a:cubicBezTo>
                      <a:cubicBezTo>
                        <a:pt x="119954" y="131194"/>
                        <a:pt x="119256" y="131448"/>
                        <a:pt x="118557" y="1314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19" name="Google Shape;219;p6"/>
                <p:cNvSpPr/>
                <p:nvPr/>
              </p:nvSpPr>
              <p:spPr>
                <a:xfrm>
                  <a:off x="5960913" y="3741652"/>
                  <a:ext cx="44683" cy="52345"/>
                </a:xfrm>
                <a:custGeom>
                  <a:rect b="b" l="l" r="r" t="t"/>
                  <a:pathLst>
                    <a:path extrusionOk="0" h="52345" w="44683">
                      <a:moveTo>
                        <a:pt x="41805" y="52345"/>
                      </a:moveTo>
                      <a:cubicBezTo>
                        <a:pt x="40979" y="52345"/>
                        <a:pt x="40154" y="51964"/>
                        <a:pt x="39582" y="51330"/>
                      </a:cubicBezTo>
                      <a:lnTo>
                        <a:pt x="657" y="4720"/>
                      </a:lnTo>
                      <a:cubicBezTo>
                        <a:pt x="-359" y="3514"/>
                        <a:pt x="-169" y="1673"/>
                        <a:pt x="1038" y="657"/>
                      </a:cubicBezTo>
                      <a:cubicBezTo>
                        <a:pt x="2244" y="-359"/>
                        <a:pt x="4086" y="-169"/>
                        <a:pt x="5102" y="1038"/>
                      </a:cubicBezTo>
                      <a:lnTo>
                        <a:pt x="44027" y="47647"/>
                      </a:lnTo>
                      <a:cubicBezTo>
                        <a:pt x="45043" y="48853"/>
                        <a:pt x="44853" y="50694"/>
                        <a:pt x="43646" y="51711"/>
                      </a:cubicBezTo>
                      <a:cubicBezTo>
                        <a:pt x="43075" y="52155"/>
                        <a:pt x="42439" y="52345"/>
                        <a:pt x="41805" y="5234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grpSp>
      </p:grpSp>
      <p:grpSp>
        <p:nvGrpSpPr>
          <p:cNvPr id="220" name="Google Shape;220;p6"/>
          <p:cNvGrpSpPr/>
          <p:nvPr/>
        </p:nvGrpSpPr>
        <p:grpSpPr>
          <a:xfrm>
            <a:off x="154640" y="1433095"/>
            <a:ext cx="8695587" cy="2797090"/>
            <a:chOff x="154640" y="1433095"/>
            <a:chExt cx="8695587" cy="2797090"/>
          </a:xfrm>
        </p:grpSpPr>
        <p:sp>
          <p:nvSpPr>
            <p:cNvPr id="221" name="Google Shape;221;p6"/>
            <p:cNvSpPr/>
            <p:nvPr/>
          </p:nvSpPr>
          <p:spPr>
            <a:xfrm>
              <a:off x="8633015" y="27003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22" name="Google Shape;222;p6"/>
            <p:cNvSpPr/>
            <p:nvPr/>
          </p:nvSpPr>
          <p:spPr>
            <a:xfrm>
              <a:off x="8467902" y="319503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23" name="Google Shape;223;p6"/>
            <p:cNvSpPr/>
            <p:nvPr/>
          </p:nvSpPr>
          <p:spPr>
            <a:xfrm>
              <a:off x="154640" y="14330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sp>
          <p:nvSpPr>
            <p:cNvPr id="224" name="Google Shape;224;p6"/>
            <p:cNvSpPr/>
            <p:nvPr/>
          </p:nvSpPr>
          <p:spPr>
            <a:xfrm>
              <a:off x="463765" y="397324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IBM Plex Sans"/>
                <a:ea typeface="IBM Plex Sans"/>
                <a:cs typeface="IBM Plex Sans"/>
                <a:sym typeface="IBM Plex Sans"/>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25" name="Shape 225"/>
        <p:cNvGrpSpPr/>
        <p:nvPr/>
      </p:nvGrpSpPr>
      <p:grpSpPr>
        <a:xfrm>
          <a:off x="0" y="0"/>
          <a:ext cx="0" cy="0"/>
          <a:chOff x="0" y="0"/>
          <a:chExt cx="0" cy="0"/>
        </a:xfrm>
      </p:grpSpPr>
      <p:sp>
        <p:nvSpPr>
          <p:cNvPr id="226" name="Google Shape;226;p7"/>
          <p:cNvSpPr txBox="1"/>
          <p:nvPr>
            <p:ph type="title"/>
          </p:nvPr>
        </p:nvSpPr>
        <p:spPr>
          <a:xfrm>
            <a:off x="996175" y="1161456"/>
            <a:ext cx="3903000" cy="677100"/>
          </a:xfrm>
          <a:prstGeom prst="rect">
            <a:avLst/>
          </a:prstGeom>
        </p:spPr>
        <p:txBody>
          <a:bodyPr anchorCtr="0" anchor="t" bIns="91425" lIns="91425" spcFirstLastPara="1" rIns="91425" wrap="square" tIns="91425">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227" name="Google Shape;227;p7"/>
          <p:cNvSpPr txBox="1"/>
          <p:nvPr>
            <p:ph idx="1" type="subTitle"/>
          </p:nvPr>
        </p:nvSpPr>
        <p:spPr>
          <a:xfrm>
            <a:off x="996175" y="1838544"/>
            <a:ext cx="3903000" cy="2143500"/>
          </a:xfrm>
          <a:prstGeom prst="rect">
            <a:avLst/>
          </a:prstGeom>
        </p:spPr>
        <p:txBody>
          <a:bodyPr anchorCtr="0" anchor="t" bIns="91425" lIns="91425" spcFirstLastPara="1" rIns="91425" wrap="square" tIns="91425">
            <a:noAutofit/>
          </a:bodyPr>
          <a:lstStyle>
            <a:lvl1pPr lvl="0" rtl="0">
              <a:spcBef>
                <a:spcPts val="0"/>
              </a:spcBef>
              <a:spcAft>
                <a:spcPts val="0"/>
              </a:spcAft>
              <a:buSzPts val="1600"/>
              <a:buFont typeface="IBM Plex Sans Light"/>
              <a:buChar char="●"/>
              <a:defRPr/>
            </a:lvl1pPr>
            <a:lvl2pPr lvl="1" rtl="0" algn="ctr">
              <a:lnSpc>
                <a:spcPct val="100000"/>
              </a:lnSpc>
              <a:spcBef>
                <a:spcPts val="0"/>
              </a:spcBef>
              <a:spcAft>
                <a:spcPts val="0"/>
              </a:spcAft>
              <a:buClr>
                <a:srgbClr val="E76A28"/>
              </a:buClr>
              <a:buSzPts val="1600"/>
              <a:buFont typeface="Nunito Light"/>
              <a:buChar char="○"/>
              <a:defRPr/>
            </a:lvl2pPr>
            <a:lvl3pPr lvl="2" rtl="0" algn="ctr">
              <a:lnSpc>
                <a:spcPct val="100000"/>
              </a:lnSpc>
              <a:spcBef>
                <a:spcPts val="0"/>
              </a:spcBef>
              <a:spcAft>
                <a:spcPts val="0"/>
              </a:spcAft>
              <a:buClr>
                <a:srgbClr val="E76A28"/>
              </a:buClr>
              <a:buSzPts val="1500"/>
              <a:buFont typeface="Nunito Light"/>
              <a:buChar char="■"/>
              <a:defRPr/>
            </a:lvl3pPr>
            <a:lvl4pPr lvl="3" rtl="0" algn="ctr">
              <a:lnSpc>
                <a:spcPct val="100000"/>
              </a:lnSpc>
              <a:spcBef>
                <a:spcPts val="0"/>
              </a:spcBef>
              <a:spcAft>
                <a:spcPts val="0"/>
              </a:spcAft>
              <a:buClr>
                <a:srgbClr val="E76A28"/>
              </a:buClr>
              <a:buSzPts val="1500"/>
              <a:buFont typeface="Nunito Light"/>
              <a:buChar char="●"/>
              <a:defRPr/>
            </a:lvl4pPr>
            <a:lvl5pPr lvl="4" rtl="0" algn="ctr">
              <a:lnSpc>
                <a:spcPct val="100000"/>
              </a:lnSpc>
              <a:spcBef>
                <a:spcPts val="0"/>
              </a:spcBef>
              <a:spcAft>
                <a:spcPts val="0"/>
              </a:spcAft>
              <a:buClr>
                <a:srgbClr val="E76A28"/>
              </a:buClr>
              <a:buSzPts val="1400"/>
              <a:buFont typeface="Nunito Light"/>
              <a:buChar char="○"/>
              <a:defRPr/>
            </a:lvl5pPr>
            <a:lvl6pPr lvl="5" rtl="0" algn="ctr">
              <a:lnSpc>
                <a:spcPct val="100000"/>
              </a:lnSpc>
              <a:spcBef>
                <a:spcPts val="0"/>
              </a:spcBef>
              <a:spcAft>
                <a:spcPts val="0"/>
              </a:spcAft>
              <a:buClr>
                <a:srgbClr val="999999"/>
              </a:buClr>
              <a:buSzPts val="1400"/>
              <a:buFont typeface="Nunito Light"/>
              <a:buChar char="■"/>
              <a:defRPr/>
            </a:lvl6pPr>
            <a:lvl7pPr lvl="6" rtl="0" algn="ctr">
              <a:lnSpc>
                <a:spcPct val="100000"/>
              </a:lnSpc>
              <a:spcBef>
                <a:spcPts val="0"/>
              </a:spcBef>
              <a:spcAft>
                <a:spcPts val="0"/>
              </a:spcAft>
              <a:buClr>
                <a:srgbClr val="999999"/>
              </a:buClr>
              <a:buSzPts val="1300"/>
              <a:buFont typeface="Nunito Light"/>
              <a:buChar char="●"/>
              <a:defRPr/>
            </a:lvl7pPr>
            <a:lvl8pPr lvl="7" rtl="0" algn="ctr">
              <a:lnSpc>
                <a:spcPct val="100000"/>
              </a:lnSpc>
              <a:spcBef>
                <a:spcPts val="0"/>
              </a:spcBef>
              <a:spcAft>
                <a:spcPts val="0"/>
              </a:spcAft>
              <a:buClr>
                <a:srgbClr val="999999"/>
              </a:buClr>
              <a:buSzPts val="1300"/>
              <a:buFont typeface="Nunito Light"/>
              <a:buChar char="○"/>
              <a:defRPr/>
            </a:lvl8pPr>
            <a:lvl9pPr lvl="8" rtl="0" algn="ctr">
              <a:lnSpc>
                <a:spcPct val="100000"/>
              </a:lnSpc>
              <a:spcBef>
                <a:spcPts val="0"/>
              </a:spcBef>
              <a:spcAft>
                <a:spcPts val="0"/>
              </a:spcAft>
              <a:buClr>
                <a:srgbClr val="999999"/>
              </a:buClr>
              <a:buSzPts val="1400"/>
              <a:buFont typeface="Nunito Light"/>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228" name="Shape 228"/>
        <p:cNvGrpSpPr/>
        <p:nvPr/>
      </p:nvGrpSpPr>
      <p:grpSpPr>
        <a:xfrm>
          <a:off x="0" y="0"/>
          <a:ext cx="0" cy="0"/>
          <a:chOff x="0" y="0"/>
          <a:chExt cx="0" cy="0"/>
        </a:xfrm>
      </p:grpSpPr>
      <p:sp>
        <p:nvSpPr>
          <p:cNvPr id="229" name="Google Shape;229;p8"/>
          <p:cNvSpPr txBox="1"/>
          <p:nvPr>
            <p:ph type="title"/>
          </p:nvPr>
        </p:nvSpPr>
        <p:spPr>
          <a:xfrm>
            <a:off x="3860125" y="1555800"/>
            <a:ext cx="4570800" cy="2031900"/>
          </a:xfrm>
          <a:prstGeom prst="rect">
            <a:avLst/>
          </a:prstGeom>
        </p:spPr>
        <p:txBody>
          <a:bodyPr anchorCtr="0" anchor="ctr" bIns="91425" lIns="91425" spcFirstLastPara="1" rIns="91425" wrap="square" tIns="91425">
            <a:noAutofit/>
          </a:bodyPr>
          <a:lstStyle>
            <a:lvl1pPr lvl="0" algn="ctr">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p:txBody>
      </p:sp>
      <p:sp>
        <p:nvSpPr>
          <p:cNvPr id="230" name="Google Shape;230;p8"/>
          <p:cNvSpPr/>
          <p:nvPr/>
        </p:nvSpPr>
        <p:spPr>
          <a:xfrm>
            <a:off x="8722840" y="434152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31" name="Shape 231"/>
        <p:cNvGrpSpPr/>
        <p:nvPr/>
      </p:nvGrpSpPr>
      <p:grpSpPr>
        <a:xfrm>
          <a:off x="0" y="0"/>
          <a:ext cx="0" cy="0"/>
          <a:chOff x="0" y="0"/>
          <a:chExt cx="0" cy="0"/>
        </a:xfrm>
      </p:grpSpPr>
      <p:sp>
        <p:nvSpPr>
          <p:cNvPr id="232" name="Google Shape;232;p9"/>
          <p:cNvSpPr txBox="1"/>
          <p:nvPr>
            <p:ph type="title"/>
          </p:nvPr>
        </p:nvSpPr>
        <p:spPr>
          <a:xfrm>
            <a:off x="2745100" y="1819050"/>
            <a:ext cx="3653700" cy="1185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p:txBody>
      </p:sp>
      <p:sp>
        <p:nvSpPr>
          <p:cNvPr id="233" name="Google Shape;233;p9"/>
          <p:cNvSpPr txBox="1"/>
          <p:nvPr>
            <p:ph idx="1" type="subTitle"/>
          </p:nvPr>
        </p:nvSpPr>
        <p:spPr>
          <a:xfrm>
            <a:off x="2745100" y="3230150"/>
            <a:ext cx="3653700" cy="997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34" name="Shape 234"/>
        <p:cNvGrpSpPr/>
        <p:nvPr/>
      </p:nvGrpSpPr>
      <p:grpSpPr>
        <a:xfrm>
          <a:off x="0" y="0"/>
          <a:ext cx="0" cy="0"/>
          <a:chOff x="0" y="0"/>
          <a:chExt cx="0" cy="0"/>
        </a:xfrm>
      </p:grpSpPr>
      <p:sp>
        <p:nvSpPr>
          <p:cNvPr id="235" name="Google Shape;235;p10"/>
          <p:cNvSpPr/>
          <p:nvPr>
            <p:ph idx="2" type="pic"/>
          </p:nvPr>
        </p:nvSpPr>
        <p:spPr>
          <a:xfrm>
            <a:off x="-25" y="-13725"/>
            <a:ext cx="9144000" cy="5157300"/>
          </a:xfrm>
          <a:prstGeom prst="rect">
            <a:avLst/>
          </a:prstGeom>
          <a:noFill/>
          <a:ln>
            <a:noFill/>
          </a:ln>
        </p:spPr>
      </p:sp>
      <p:sp>
        <p:nvSpPr>
          <p:cNvPr id="236" name="Google Shape;236;p10"/>
          <p:cNvSpPr txBox="1"/>
          <p:nvPr>
            <p:ph type="title"/>
          </p:nvPr>
        </p:nvSpPr>
        <p:spPr>
          <a:xfrm>
            <a:off x="713325" y="3629400"/>
            <a:ext cx="4526700" cy="974400"/>
          </a:xfrm>
          <a:prstGeom prst="rect">
            <a:avLst/>
          </a:prstGeom>
          <a:solidFill>
            <a:schemeClr val="lt1"/>
          </a:solidFill>
        </p:spPr>
        <p:txBody>
          <a:bodyPr anchorCtr="0" anchor="ctr" bIns="91425" lIns="91425" spcFirstLastPara="1" rIns="91425" wrap="square" tIns="91425">
            <a:noAutofit/>
          </a:bodyPr>
          <a:lstStyle>
            <a:lvl1pPr lvl="0" rtl="0" algn="ctr">
              <a:spcBef>
                <a:spcPts val="0"/>
              </a:spcBef>
              <a:spcAft>
                <a:spcPts val="0"/>
              </a:spcAft>
              <a:buSzPts val="3000"/>
              <a:buNone/>
              <a:defRPr sz="2000"/>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237" name="Shape 237"/>
        <p:cNvGrpSpPr/>
        <p:nvPr/>
      </p:nvGrpSpPr>
      <p:grpSpPr>
        <a:xfrm>
          <a:off x="0" y="0"/>
          <a:ext cx="0" cy="0"/>
          <a:chOff x="0" y="0"/>
          <a:chExt cx="0" cy="0"/>
        </a:xfrm>
      </p:grpSpPr>
      <p:sp>
        <p:nvSpPr>
          <p:cNvPr id="238" name="Google Shape;238;p11"/>
          <p:cNvSpPr txBox="1"/>
          <p:nvPr>
            <p:ph hasCustomPrompt="1" type="title"/>
          </p:nvPr>
        </p:nvSpPr>
        <p:spPr>
          <a:xfrm>
            <a:off x="1734775" y="1703000"/>
            <a:ext cx="5674500" cy="1108200"/>
          </a:xfrm>
          <a:prstGeom prst="rect">
            <a:avLst/>
          </a:prstGeom>
        </p:spPr>
        <p:txBody>
          <a:bodyPr anchorCtr="0" anchor="b" bIns="91425" lIns="91425" spcFirstLastPara="1" rIns="91425" wrap="square" tIns="91425">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r>
              <a:t>xx%</a:t>
            </a:r>
          </a:p>
        </p:txBody>
      </p:sp>
      <p:sp>
        <p:nvSpPr>
          <p:cNvPr id="239" name="Google Shape;239;p11"/>
          <p:cNvSpPr txBox="1"/>
          <p:nvPr>
            <p:ph idx="1" type="subTitle"/>
          </p:nvPr>
        </p:nvSpPr>
        <p:spPr>
          <a:xfrm>
            <a:off x="1734775" y="2821257"/>
            <a:ext cx="5674500" cy="4311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grpSp>
        <p:nvGrpSpPr>
          <p:cNvPr id="240" name="Google Shape;240;p11"/>
          <p:cNvGrpSpPr/>
          <p:nvPr/>
        </p:nvGrpSpPr>
        <p:grpSpPr>
          <a:xfrm>
            <a:off x="342715" y="250582"/>
            <a:ext cx="8568025" cy="4748565"/>
            <a:chOff x="342715" y="250582"/>
            <a:chExt cx="8568025" cy="4748565"/>
          </a:xfrm>
        </p:grpSpPr>
        <p:sp>
          <p:nvSpPr>
            <p:cNvPr id="241" name="Google Shape;241;p11"/>
            <p:cNvSpPr/>
            <p:nvPr/>
          </p:nvSpPr>
          <p:spPr>
            <a:xfrm>
              <a:off x="342715" y="147873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2" name="Google Shape;242;p11"/>
            <p:cNvSpPr/>
            <p:nvPr/>
          </p:nvSpPr>
          <p:spPr>
            <a:xfrm>
              <a:off x="1741115" y="25058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3" name="Google Shape;243;p11"/>
            <p:cNvSpPr/>
            <p:nvPr/>
          </p:nvSpPr>
          <p:spPr>
            <a:xfrm>
              <a:off x="5310065" y="4742207"/>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4" name="Google Shape;244;p11"/>
            <p:cNvSpPr/>
            <p:nvPr/>
          </p:nvSpPr>
          <p:spPr>
            <a:xfrm>
              <a:off x="2918540" y="4485257"/>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5" name="Google Shape;245;p11"/>
            <p:cNvSpPr/>
            <p:nvPr/>
          </p:nvSpPr>
          <p:spPr>
            <a:xfrm>
              <a:off x="8693527" y="2773057"/>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46" name="Google Shape;246;p11"/>
          <p:cNvGrpSpPr/>
          <p:nvPr/>
        </p:nvGrpSpPr>
        <p:grpSpPr>
          <a:xfrm>
            <a:off x="3486496" y="317554"/>
            <a:ext cx="6513821" cy="5715385"/>
            <a:chOff x="3486496" y="317554"/>
            <a:chExt cx="6513821" cy="5715385"/>
          </a:xfrm>
        </p:grpSpPr>
        <p:grpSp>
          <p:nvGrpSpPr>
            <p:cNvPr id="247" name="Google Shape;247;p11"/>
            <p:cNvGrpSpPr/>
            <p:nvPr/>
          </p:nvGrpSpPr>
          <p:grpSpPr>
            <a:xfrm rot="-590038">
              <a:off x="3623905" y="4171172"/>
              <a:ext cx="1548761" cy="1742308"/>
              <a:chOff x="9893871" y="3618738"/>
              <a:chExt cx="738878" cy="831215"/>
            </a:xfrm>
          </p:grpSpPr>
          <p:sp>
            <p:nvSpPr>
              <p:cNvPr id="248" name="Google Shape;248;p11"/>
              <p:cNvSpPr/>
              <p:nvPr/>
            </p:nvSpPr>
            <p:spPr>
              <a:xfrm>
                <a:off x="9893871" y="3618738"/>
                <a:ext cx="554735" cy="831215"/>
              </a:xfrm>
              <a:custGeom>
                <a:rect b="b" l="l" r="r" t="t"/>
                <a:pathLst>
                  <a:path extrusionOk="0" h="831215" w="554735">
                    <a:moveTo>
                      <a:pt x="554736" y="831215"/>
                    </a:moveTo>
                    <a:lnTo>
                      <a:pt x="134810" y="831215"/>
                    </a:lnTo>
                    <a:lnTo>
                      <a:pt x="0" y="0"/>
                    </a:lnTo>
                    <a:lnTo>
                      <a:pt x="419989"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9" name="Google Shape;249;p11"/>
              <p:cNvSpPr/>
              <p:nvPr/>
            </p:nvSpPr>
            <p:spPr>
              <a:xfrm>
                <a:off x="9930638" y="3641216"/>
                <a:ext cx="254825" cy="786320"/>
              </a:xfrm>
              <a:custGeom>
                <a:rect b="b" l="l" r="r" t="t"/>
                <a:pathLst>
                  <a:path extrusionOk="0" h="786320" w="254825">
                    <a:moveTo>
                      <a:pt x="254826" y="786321"/>
                    </a:moveTo>
                    <a:lnTo>
                      <a:pt x="127508" y="786321"/>
                    </a:lnTo>
                    <a:lnTo>
                      <a:pt x="0" y="0"/>
                    </a:lnTo>
                    <a:lnTo>
                      <a:pt x="127318"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0" name="Google Shape;250;p11"/>
              <p:cNvSpPr/>
              <p:nvPr/>
            </p:nvSpPr>
            <p:spPr>
              <a:xfrm>
                <a:off x="10054335" y="3618738"/>
                <a:ext cx="578414" cy="831215"/>
              </a:xfrm>
              <a:custGeom>
                <a:rect b="b" l="l" r="r" t="t"/>
                <a:pathLst>
                  <a:path extrusionOk="0" h="831215" w="578414">
                    <a:moveTo>
                      <a:pt x="559880" y="831215"/>
                    </a:moveTo>
                    <a:lnTo>
                      <a:pt x="134747" y="831215"/>
                    </a:lnTo>
                    <a:lnTo>
                      <a:pt x="0" y="0"/>
                    </a:lnTo>
                    <a:lnTo>
                      <a:pt x="431356" y="0"/>
                    </a:lnTo>
                    <a:cubicBezTo>
                      <a:pt x="440309" y="0"/>
                      <a:pt x="447993" y="6477"/>
                      <a:pt x="449390" y="15367"/>
                    </a:cubicBezTo>
                    <a:lnTo>
                      <a:pt x="578168" y="809752"/>
                    </a:lnTo>
                    <a:cubicBezTo>
                      <a:pt x="580009" y="820991"/>
                      <a:pt x="571309" y="831215"/>
                      <a:pt x="559880" y="83121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1" name="Google Shape;251;p11"/>
              <p:cNvSpPr/>
              <p:nvPr/>
            </p:nvSpPr>
            <p:spPr>
              <a:xfrm>
                <a:off x="10123360" y="3940111"/>
                <a:ext cx="460565" cy="188531"/>
              </a:xfrm>
              <a:custGeom>
                <a:rect b="b" l="l" r="r" t="t"/>
                <a:pathLst>
                  <a:path extrusionOk="0" h="188531" w="460565">
                    <a:moveTo>
                      <a:pt x="460566" y="188532"/>
                    </a:moveTo>
                    <a:lnTo>
                      <a:pt x="30544" y="188532"/>
                    </a:lnTo>
                    <a:lnTo>
                      <a:pt x="0" y="0"/>
                    </a:lnTo>
                    <a:lnTo>
                      <a:pt x="429958"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52" name="Google Shape;252;p11"/>
              <p:cNvGrpSpPr/>
              <p:nvPr/>
            </p:nvGrpSpPr>
            <p:grpSpPr>
              <a:xfrm>
                <a:off x="10078148" y="3661600"/>
                <a:ext cx="550926" cy="745553"/>
                <a:chOff x="10078148" y="3661600"/>
                <a:chExt cx="550926" cy="745553"/>
              </a:xfrm>
            </p:grpSpPr>
            <p:grpSp>
              <p:nvGrpSpPr>
                <p:cNvPr id="253" name="Google Shape;253;p11"/>
                <p:cNvGrpSpPr/>
                <p:nvPr/>
              </p:nvGrpSpPr>
              <p:grpSpPr>
                <a:xfrm>
                  <a:off x="10078148" y="3661600"/>
                  <a:ext cx="435228" cy="31940"/>
                  <a:chOff x="10078148" y="3661600"/>
                  <a:chExt cx="435228" cy="31940"/>
                </a:xfrm>
              </p:grpSpPr>
              <p:sp>
                <p:nvSpPr>
                  <p:cNvPr id="254" name="Google Shape;254;p11"/>
                  <p:cNvSpPr/>
                  <p:nvPr/>
                </p:nvSpPr>
                <p:spPr>
                  <a:xfrm>
                    <a:off x="10078148" y="3661600"/>
                    <a:ext cx="431482" cy="8890"/>
                  </a:xfrm>
                  <a:custGeom>
                    <a:rect b="b" l="l" r="r" t="t"/>
                    <a:pathLst>
                      <a:path extrusionOk="0" h="8890" w="431482">
                        <a:moveTo>
                          <a:pt x="431483" y="8890"/>
                        </a:moveTo>
                        <a:lnTo>
                          <a:pt x="1460" y="8890"/>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5" name="Google Shape;255;p11"/>
                  <p:cNvSpPr/>
                  <p:nvPr/>
                </p:nvSpPr>
                <p:spPr>
                  <a:xfrm>
                    <a:off x="10081894" y="3684587"/>
                    <a:ext cx="431482" cy="8953"/>
                  </a:xfrm>
                  <a:custGeom>
                    <a:rect b="b" l="l" r="r" t="t"/>
                    <a:pathLst>
                      <a:path extrusionOk="0" h="8953" w="431482">
                        <a:moveTo>
                          <a:pt x="431483" y="8953"/>
                        </a:moveTo>
                        <a:lnTo>
                          <a:pt x="1461" y="8953"/>
                        </a:lnTo>
                        <a:lnTo>
                          <a:pt x="0" y="0"/>
                        </a:lnTo>
                        <a:lnTo>
                          <a:pt x="430023"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56" name="Google Shape;256;p11"/>
                <p:cNvGrpSpPr/>
                <p:nvPr/>
              </p:nvGrpSpPr>
              <p:grpSpPr>
                <a:xfrm>
                  <a:off x="10193908" y="4375213"/>
                  <a:ext cx="435166" cy="31940"/>
                  <a:chOff x="10193908" y="4375213"/>
                  <a:chExt cx="435166" cy="31940"/>
                </a:xfrm>
              </p:grpSpPr>
              <p:sp>
                <p:nvSpPr>
                  <p:cNvPr id="257" name="Google Shape;257;p11"/>
                  <p:cNvSpPr/>
                  <p:nvPr/>
                </p:nvSpPr>
                <p:spPr>
                  <a:xfrm>
                    <a:off x="10193908" y="4375213"/>
                    <a:ext cx="431419" cy="8953"/>
                  </a:xfrm>
                  <a:custGeom>
                    <a:rect b="b" l="l" r="r" t="t"/>
                    <a:pathLst>
                      <a:path extrusionOk="0" h="8953" w="431419">
                        <a:moveTo>
                          <a:pt x="431419" y="8953"/>
                        </a:moveTo>
                        <a:lnTo>
                          <a:pt x="1398" y="8953"/>
                        </a:lnTo>
                        <a:lnTo>
                          <a:pt x="0" y="0"/>
                        </a:lnTo>
                        <a:lnTo>
                          <a:pt x="429959"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8" name="Google Shape;258;p11"/>
                  <p:cNvSpPr/>
                  <p:nvPr/>
                </p:nvSpPr>
                <p:spPr>
                  <a:xfrm>
                    <a:off x="10197592" y="4398200"/>
                    <a:ext cx="431482" cy="8953"/>
                  </a:xfrm>
                  <a:custGeom>
                    <a:rect b="b" l="l" r="r" t="t"/>
                    <a:pathLst>
                      <a:path extrusionOk="0" h="8953" w="431482">
                        <a:moveTo>
                          <a:pt x="431482" y="8953"/>
                        </a:moveTo>
                        <a:lnTo>
                          <a:pt x="1460" y="8953"/>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259" name="Google Shape;259;p11"/>
              <p:cNvSpPr/>
              <p:nvPr/>
            </p:nvSpPr>
            <p:spPr>
              <a:xfrm>
                <a:off x="10054335" y="3618738"/>
                <a:ext cx="151638" cy="831215"/>
              </a:xfrm>
              <a:custGeom>
                <a:rect b="b" l="l" r="r" t="t"/>
                <a:pathLst>
                  <a:path extrusionOk="0" h="831215" w="151638">
                    <a:moveTo>
                      <a:pt x="151638" y="831215"/>
                    </a:moveTo>
                    <a:lnTo>
                      <a:pt x="134747"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0" name="Google Shape;260;p11"/>
              <p:cNvSpPr/>
              <p:nvPr/>
            </p:nvSpPr>
            <p:spPr>
              <a:xfrm>
                <a:off x="9893871" y="3618738"/>
                <a:ext cx="151701" cy="831215"/>
              </a:xfrm>
              <a:custGeom>
                <a:rect b="b" l="l" r="r" t="t"/>
                <a:pathLst>
                  <a:path extrusionOk="0" h="831215" w="151701">
                    <a:moveTo>
                      <a:pt x="151702" y="831215"/>
                    </a:moveTo>
                    <a:lnTo>
                      <a:pt x="134810"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61" name="Google Shape;261;p11"/>
              <p:cNvGrpSpPr/>
              <p:nvPr/>
            </p:nvGrpSpPr>
            <p:grpSpPr>
              <a:xfrm>
                <a:off x="9944607" y="3641216"/>
                <a:ext cx="226886" cy="786320"/>
                <a:chOff x="9944607" y="3641216"/>
                <a:chExt cx="226886" cy="786320"/>
              </a:xfrm>
            </p:grpSpPr>
            <p:sp>
              <p:nvSpPr>
                <p:cNvPr id="262" name="Google Shape;262;p11"/>
                <p:cNvSpPr/>
                <p:nvPr/>
              </p:nvSpPr>
              <p:spPr>
                <a:xfrm>
                  <a:off x="9976040" y="3641216"/>
                  <a:ext cx="132588" cy="786320"/>
                </a:xfrm>
                <a:custGeom>
                  <a:rect b="b" l="l" r="r" t="t"/>
                  <a:pathLst>
                    <a:path extrusionOk="0" h="786320" w="132588">
                      <a:moveTo>
                        <a:pt x="5080" y="0"/>
                      </a:moveTo>
                      <a:lnTo>
                        <a:pt x="0" y="0"/>
                      </a:lnTo>
                      <a:lnTo>
                        <a:pt x="127508"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3" name="Google Shape;263;p11"/>
                <p:cNvSpPr/>
                <p:nvPr/>
              </p:nvSpPr>
              <p:spPr>
                <a:xfrm>
                  <a:off x="9944607" y="3641216"/>
                  <a:ext cx="132524" cy="786320"/>
                </a:xfrm>
                <a:custGeom>
                  <a:rect b="b" l="l" r="r" t="t"/>
                  <a:pathLst>
                    <a:path extrusionOk="0" h="786320" w="132524">
                      <a:moveTo>
                        <a:pt x="127509" y="786321"/>
                      </a:moveTo>
                      <a:lnTo>
                        <a:pt x="132524" y="786321"/>
                      </a:lnTo>
                      <a:lnTo>
                        <a:pt x="5080" y="0"/>
                      </a:lnTo>
                      <a:lnTo>
                        <a:pt x="0"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4" name="Google Shape;264;p11"/>
                <p:cNvSpPr/>
                <p:nvPr/>
              </p:nvSpPr>
              <p:spPr>
                <a:xfrm>
                  <a:off x="9960356" y="3641216"/>
                  <a:ext cx="132524" cy="786320"/>
                </a:xfrm>
                <a:custGeom>
                  <a:rect b="b" l="l" r="r" t="t"/>
                  <a:pathLst>
                    <a:path extrusionOk="0" h="786320" w="132524">
                      <a:moveTo>
                        <a:pt x="5016" y="0"/>
                      </a:moveTo>
                      <a:lnTo>
                        <a:pt x="0" y="0"/>
                      </a:lnTo>
                      <a:lnTo>
                        <a:pt x="127444"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5" name="Google Shape;265;p11"/>
                <p:cNvSpPr/>
                <p:nvPr/>
              </p:nvSpPr>
              <p:spPr>
                <a:xfrm>
                  <a:off x="10023220" y="3641216"/>
                  <a:ext cx="132588" cy="786320"/>
                </a:xfrm>
                <a:custGeom>
                  <a:rect b="b" l="l" r="r" t="t"/>
                  <a:pathLst>
                    <a:path extrusionOk="0" h="786320" w="132588">
                      <a:moveTo>
                        <a:pt x="5080" y="0"/>
                      </a:moveTo>
                      <a:lnTo>
                        <a:pt x="0" y="0"/>
                      </a:lnTo>
                      <a:lnTo>
                        <a:pt x="127509"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6" name="Google Shape;266;p11"/>
                <p:cNvSpPr/>
                <p:nvPr/>
              </p:nvSpPr>
              <p:spPr>
                <a:xfrm>
                  <a:off x="10038968" y="3641216"/>
                  <a:ext cx="132525" cy="786320"/>
                </a:xfrm>
                <a:custGeom>
                  <a:rect b="b" l="l" r="r" t="t"/>
                  <a:pathLst>
                    <a:path extrusionOk="0" h="786320" w="132525">
                      <a:moveTo>
                        <a:pt x="5080" y="0"/>
                      </a:moveTo>
                      <a:lnTo>
                        <a:pt x="0" y="0"/>
                      </a:lnTo>
                      <a:lnTo>
                        <a:pt x="127509" y="786321"/>
                      </a:lnTo>
                      <a:lnTo>
                        <a:pt x="132525"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7" name="Google Shape;267;p11"/>
                <p:cNvSpPr/>
                <p:nvPr/>
              </p:nvSpPr>
              <p:spPr>
                <a:xfrm>
                  <a:off x="10007536" y="3641216"/>
                  <a:ext cx="132524" cy="786320"/>
                </a:xfrm>
                <a:custGeom>
                  <a:rect b="b" l="l" r="r" t="t"/>
                  <a:pathLst>
                    <a:path extrusionOk="0" h="786320" w="132524">
                      <a:moveTo>
                        <a:pt x="5017" y="0"/>
                      </a:moveTo>
                      <a:lnTo>
                        <a:pt x="0" y="0"/>
                      </a:lnTo>
                      <a:lnTo>
                        <a:pt x="127445"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8" name="Google Shape;268;p11"/>
                <p:cNvSpPr/>
                <p:nvPr/>
              </p:nvSpPr>
              <p:spPr>
                <a:xfrm>
                  <a:off x="9991788" y="3641216"/>
                  <a:ext cx="132524" cy="786320"/>
                </a:xfrm>
                <a:custGeom>
                  <a:rect b="b" l="l" r="r" t="t"/>
                  <a:pathLst>
                    <a:path extrusionOk="0" h="786320" w="132524">
                      <a:moveTo>
                        <a:pt x="5080" y="0"/>
                      </a:moveTo>
                      <a:lnTo>
                        <a:pt x="0" y="0"/>
                      </a:lnTo>
                      <a:lnTo>
                        <a:pt x="127508"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69" name="Google Shape;269;p11"/>
              <p:cNvSpPr/>
              <p:nvPr/>
            </p:nvSpPr>
            <p:spPr>
              <a:xfrm>
                <a:off x="10478665" y="3638699"/>
                <a:ext cx="132607" cy="791378"/>
              </a:xfrm>
              <a:custGeom>
                <a:rect b="b" l="l" r="r" t="t"/>
                <a:pathLst>
                  <a:path extrusionOk="0" h="791378" w="132607">
                    <a:moveTo>
                      <a:pt x="130026" y="791378"/>
                    </a:moveTo>
                    <a:cubicBezTo>
                      <a:pt x="128819" y="791378"/>
                      <a:pt x="127740" y="790489"/>
                      <a:pt x="127549" y="789283"/>
                    </a:cubicBezTo>
                    <a:lnTo>
                      <a:pt x="41" y="2962"/>
                    </a:lnTo>
                    <a:cubicBezTo>
                      <a:pt x="-213" y="1565"/>
                      <a:pt x="740" y="295"/>
                      <a:pt x="2137" y="41"/>
                    </a:cubicBezTo>
                    <a:cubicBezTo>
                      <a:pt x="3534" y="-213"/>
                      <a:pt x="4803" y="740"/>
                      <a:pt x="5058" y="2136"/>
                    </a:cubicBezTo>
                    <a:lnTo>
                      <a:pt x="132566" y="788457"/>
                    </a:lnTo>
                    <a:cubicBezTo>
                      <a:pt x="132820" y="789854"/>
                      <a:pt x="131867" y="791124"/>
                      <a:pt x="130470" y="791378"/>
                    </a:cubicBezTo>
                    <a:cubicBezTo>
                      <a:pt x="130279" y="791378"/>
                      <a:pt x="130153" y="791378"/>
                      <a:pt x="130026" y="7913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70" name="Google Shape;270;p11"/>
            <p:cNvGrpSpPr/>
            <p:nvPr/>
          </p:nvGrpSpPr>
          <p:grpSpPr>
            <a:xfrm rot="552185">
              <a:off x="7934327" y="459057"/>
              <a:ext cx="1924454" cy="1924463"/>
              <a:chOff x="1018666" y="3335654"/>
              <a:chExt cx="564642" cy="564642"/>
            </a:xfrm>
          </p:grpSpPr>
          <p:sp>
            <p:nvSpPr>
              <p:cNvPr id="271" name="Google Shape;271;p11"/>
              <p:cNvSpPr/>
              <p:nvPr/>
            </p:nvSpPr>
            <p:spPr>
              <a:xfrm>
                <a:off x="1018666" y="3335654"/>
                <a:ext cx="564642" cy="564642"/>
              </a:xfrm>
              <a:custGeom>
                <a:rect b="b" l="l" r="r" t="t"/>
                <a:pathLst>
                  <a:path extrusionOk="0" h="564642" w="564642">
                    <a:moveTo>
                      <a:pt x="564642" y="282321"/>
                    </a:moveTo>
                    <a:cubicBezTo>
                      <a:pt x="564642" y="438243"/>
                      <a:pt x="438243" y="564642"/>
                      <a:pt x="282321" y="564642"/>
                    </a:cubicBezTo>
                    <a:cubicBezTo>
                      <a:pt x="126399" y="564642"/>
                      <a:pt x="0" y="438243"/>
                      <a:pt x="0" y="282321"/>
                    </a:cubicBezTo>
                    <a:cubicBezTo>
                      <a:pt x="0" y="126400"/>
                      <a:pt x="126399" y="0"/>
                      <a:pt x="282321" y="0"/>
                    </a:cubicBezTo>
                    <a:cubicBezTo>
                      <a:pt x="438243" y="0"/>
                      <a:pt x="564642" y="126399"/>
                      <a:pt x="564642" y="2823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72" name="Google Shape;272;p11"/>
              <p:cNvGrpSpPr/>
              <p:nvPr/>
            </p:nvGrpSpPr>
            <p:grpSpPr>
              <a:xfrm>
                <a:off x="1018954" y="3336099"/>
                <a:ext cx="555718" cy="499427"/>
                <a:chOff x="1018954" y="3336099"/>
                <a:chExt cx="555718" cy="499427"/>
              </a:xfrm>
            </p:grpSpPr>
            <p:sp>
              <p:nvSpPr>
                <p:cNvPr id="273" name="Google Shape;273;p11"/>
                <p:cNvSpPr/>
                <p:nvPr/>
              </p:nvSpPr>
              <p:spPr>
                <a:xfrm>
                  <a:off x="1238377" y="3336099"/>
                  <a:ext cx="51815" cy="32847"/>
                </a:xfrm>
                <a:custGeom>
                  <a:rect b="b" l="l" r="r" t="t"/>
                  <a:pathLst>
                    <a:path extrusionOk="0" h="32847" w="51815">
                      <a:moveTo>
                        <a:pt x="8128" y="17653"/>
                      </a:moveTo>
                      <a:cubicBezTo>
                        <a:pt x="10541" y="22035"/>
                        <a:pt x="12446" y="26734"/>
                        <a:pt x="15430" y="30734"/>
                      </a:cubicBezTo>
                      <a:cubicBezTo>
                        <a:pt x="16002" y="31433"/>
                        <a:pt x="16574" y="32131"/>
                        <a:pt x="17399" y="32512"/>
                      </a:cubicBezTo>
                      <a:cubicBezTo>
                        <a:pt x="18351" y="32957"/>
                        <a:pt x="19494" y="32893"/>
                        <a:pt x="20510" y="32703"/>
                      </a:cubicBezTo>
                      <a:cubicBezTo>
                        <a:pt x="28194" y="31560"/>
                        <a:pt x="34925" y="26734"/>
                        <a:pt x="39878" y="20765"/>
                      </a:cubicBezTo>
                      <a:cubicBezTo>
                        <a:pt x="44894" y="14859"/>
                        <a:pt x="48387" y="7810"/>
                        <a:pt x="51816" y="889"/>
                      </a:cubicBezTo>
                      <a:cubicBezTo>
                        <a:pt x="49784" y="572"/>
                        <a:pt x="47815" y="317"/>
                        <a:pt x="45783" y="0"/>
                      </a:cubicBezTo>
                      <a:cubicBezTo>
                        <a:pt x="30416" y="889"/>
                        <a:pt x="15113" y="3048"/>
                        <a:pt x="0" y="6477"/>
                      </a:cubicBezTo>
                      <a:cubicBezTo>
                        <a:pt x="3175" y="9970"/>
                        <a:pt x="5905" y="13653"/>
                        <a:pt x="8128" y="1765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74" name="Google Shape;274;p11"/>
                <p:cNvSpPr/>
                <p:nvPr/>
              </p:nvSpPr>
              <p:spPr>
                <a:xfrm>
                  <a:off x="1325635" y="3360737"/>
                  <a:ext cx="249037" cy="193496"/>
                </a:xfrm>
                <a:custGeom>
                  <a:rect b="b" l="l" r="r" t="t"/>
                  <a:pathLst>
                    <a:path extrusionOk="0" h="193496" w="249037">
                      <a:moveTo>
                        <a:pt x="135754" y="24828"/>
                      </a:moveTo>
                      <a:cubicBezTo>
                        <a:pt x="130166" y="26734"/>
                        <a:pt x="124832" y="29528"/>
                        <a:pt x="120133" y="33084"/>
                      </a:cubicBezTo>
                      <a:cubicBezTo>
                        <a:pt x="118482" y="34353"/>
                        <a:pt x="116640" y="35751"/>
                        <a:pt x="114545" y="35560"/>
                      </a:cubicBezTo>
                      <a:cubicBezTo>
                        <a:pt x="112005" y="35242"/>
                        <a:pt x="110481" y="32639"/>
                        <a:pt x="108322" y="31178"/>
                      </a:cubicBezTo>
                      <a:cubicBezTo>
                        <a:pt x="103686" y="28067"/>
                        <a:pt x="95812" y="30226"/>
                        <a:pt x="93272" y="25273"/>
                      </a:cubicBezTo>
                      <a:cubicBezTo>
                        <a:pt x="91939" y="22670"/>
                        <a:pt x="93082" y="19495"/>
                        <a:pt x="94288" y="16828"/>
                      </a:cubicBezTo>
                      <a:cubicBezTo>
                        <a:pt x="96257" y="12573"/>
                        <a:pt x="98479" y="8382"/>
                        <a:pt x="100892" y="4382"/>
                      </a:cubicBezTo>
                      <a:cubicBezTo>
                        <a:pt x="97781" y="2858"/>
                        <a:pt x="94669" y="1460"/>
                        <a:pt x="91558" y="0"/>
                      </a:cubicBezTo>
                      <a:cubicBezTo>
                        <a:pt x="89589" y="3683"/>
                        <a:pt x="87684" y="7429"/>
                        <a:pt x="85970" y="11240"/>
                      </a:cubicBezTo>
                      <a:cubicBezTo>
                        <a:pt x="83176" y="17463"/>
                        <a:pt x="80636" y="24003"/>
                        <a:pt x="75746" y="28766"/>
                      </a:cubicBezTo>
                      <a:cubicBezTo>
                        <a:pt x="72317" y="32131"/>
                        <a:pt x="67872" y="34353"/>
                        <a:pt x="64380" y="37655"/>
                      </a:cubicBezTo>
                      <a:cubicBezTo>
                        <a:pt x="60887" y="40958"/>
                        <a:pt x="58284" y="46038"/>
                        <a:pt x="60062" y="50546"/>
                      </a:cubicBezTo>
                      <a:cubicBezTo>
                        <a:pt x="60760" y="52388"/>
                        <a:pt x="62094" y="53911"/>
                        <a:pt x="63173" y="55563"/>
                      </a:cubicBezTo>
                      <a:cubicBezTo>
                        <a:pt x="64189" y="57277"/>
                        <a:pt x="64888" y="59372"/>
                        <a:pt x="64126" y="61151"/>
                      </a:cubicBezTo>
                      <a:cubicBezTo>
                        <a:pt x="63364" y="62992"/>
                        <a:pt x="58220" y="65341"/>
                        <a:pt x="57585" y="63500"/>
                      </a:cubicBezTo>
                      <a:cubicBezTo>
                        <a:pt x="56188" y="59436"/>
                        <a:pt x="51045" y="57912"/>
                        <a:pt x="46790" y="58547"/>
                      </a:cubicBezTo>
                      <a:cubicBezTo>
                        <a:pt x="42536" y="59182"/>
                        <a:pt x="38599" y="61278"/>
                        <a:pt x="34344" y="61976"/>
                      </a:cubicBezTo>
                      <a:cubicBezTo>
                        <a:pt x="30090" y="62674"/>
                        <a:pt x="24882" y="61278"/>
                        <a:pt x="23422" y="57214"/>
                      </a:cubicBezTo>
                      <a:cubicBezTo>
                        <a:pt x="20565" y="68072"/>
                        <a:pt x="15866" y="78422"/>
                        <a:pt x="9452" y="87566"/>
                      </a:cubicBezTo>
                      <a:cubicBezTo>
                        <a:pt x="4880" y="94171"/>
                        <a:pt x="-898" y="101219"/>
                        <a:pt x="118" y="109220"/>
                      </a:cubicBezTo>
                      <a:cubicBezTo>
                        <a:pt x="943" y="115634"/>
                        <a:pt x="6087" y="121031"/>
                        <a:pt x="6277" y="127508"/>
                      </a:cubicBezTo>
                      <a:cubicBezTo>
                        <a:pt x="6468" y="133541"/>
                        <a:pt x="2340" y="139383"/>
                        <a:pt x="3610" y="145288"/>
                      </a:cubicBezTo>
                      <a:cubicBezTo>
                        <a:pt x="4372" y="148844"/>
                        <a:pt x="7039" y="151828"/>
                        <a:pt x="7293" y="155448"/>
                      </a:cubicBezTo>
                      <a:cubicBezTo>
                        <a:pt x="7357" y="156845"/>
                        <a:pt x="7103" y="158242"/>
                        <a:pt x="7547" y="159512"/>
                      </a:cubicBezTo>
                      <a:cubicBezTo>
                        <a:pt x="7865" y="160401"/>
                        <a:pt x="8436" y="161099"/>
                        <a:pt x="9071" y="161798"/>
                      </a:cubicBezTo>
                      <a:cubicBezTo>
                        <a:pt x="20057" y="173672"/>
                        <a:pt x="42091" y="171767"/>
                        <a:pt x="50791" y="185484"/>
                      </a:cubicBezTo>
                      <a:cubicBezTo>
                        <a:pt x="58284" y="182943"/>
                        <a:pt x="66602" y="179641"/>
                        <a:pt x="69587" y="172339"/>
                      </a:cubicBezTo>
                      <a:cubicBezTo>
                        <a:pt x="70158" y="170878"/>
                        <a:pt x="70539" y="169228"/>
                        <a:pt x="71746" y="168148"/>
                      </a:cubicBezTo>
                      <a:cubicBezTo>
                        <a:pt x="74032" y="166116"/>
                        <a:pt x="77715" y="167322"/>
                        <a:pt x="80509" y="166116"/>
                      </a:cubicBezTo>
                      <a:cubicBezTo>
                        <a:pt x="86668" y="163449"/>
                        <a:pt x="83874" y="151955"/>
                        <a:pt x="90097" y="149416"/>
                      </a:cubicBezTo>
                      <a:cubicBezTo>
                        <a:pt x="91177" y="148971"/>
                        <a:pt x="92383" y="148908"/>
                        <a:pt x="93463" y="148463"/>
                      </a:cubicBezTo>
                      <a:cubicBezTo>
                        <a:pt x="96066" y="147447"/>
                        <a:pt x="97527" y="144653"/>
                        <a:pt x="99114" y="142367"/>
                      </a:cubicBezTo>
                      <a:cubicBezTo>
                        <a:pt x="101337" y="139128"/>
                        <a:pt x="104194" y="136144"/>
                        <a:pt x="107623" y="134239"/>
                      </a:cubicBezTo>
                      <a:cubicBezTo>
                        <a:pt x="107941" y="132969"/>
                        <a:pt x="108195" y="131635"/>
                        <a:pt x="108512" y="130366"/>
                      </a:cubicBezTo>
                      <a:cubicBezTo>
                        <a:pt x="111306" y="128334"/>
                        <a:pt x="115624" y="128905"/>
                        <a:pt x="117720" y="131572"/>
                      </a:cubicBezTo>
                      <a:cubicBezTo>
                        <a:pt x="119434" y="133667"/>
                        <a:pt x="120069" y="137033"/>
                        <a:pt x="122609" y="137922"/>
                      </a:cubicBezTo>
                      <a:cubicBezTo>
                        <a:pt x="123943" y="138366"/>
                        <a:pt x="125403" y="138049"/>
                        <a:pt x="126864" y="137795"/>
                      </a:cubicBezTo>
                      <a:cubicBezTo>
                        <a:pt x="135500" y="136271"/>
                        <a:pt x="144834" y="140462"/>
                        <a:pt x="149470" y="147828"/>
                      </a:cubicBezTo>
                      <a:cubicBezTo>
                        <a:pt x="150359" y="149225"/>
                        <a:pt x="151121" y="150813"/>
                        <a:pt x="152518" y="151828"/>
                      </a:cubicBezTo>
                      <a:cubicBezTo>
                        <a:pt x="153915" y="152908"/>
                        <a:pt x="155756" y="153162"/>
                        <a:pt x="157471" y="153607"/>
                      </a:cubicBezTo>
                      <a:cubicBezTo>
                        <a:pt x="162995" y="155003"/>
                        <a:pt x="168012" y="158242"/>
                        <a:pt x="171568" y="162687"/>
                      </a:cubicBezTo>
                      <a:cubicBezTo>
                        <a:pt x="174743" y="166624"/>
                        <a:pt x="176775" y="171514"/>
                        <a:pt x="180648" y="174816"/>
                      </a:cubicBezTo>
                      <a:cubicBezTo>
                        <a:pt x="187316" y="180530"/>
                        <a:pt x="197285" y="179832"/>
                        <a:pt x="205477" y="183007"/>
                      </a:cubicBezTo>
                      <a:cubicBezTo>
                        <a:pt x="210430" y="184912"/>
                        <a:pt x="214684" y="188151"/>
                        <a:pt x="219383" y="190564"/>
                      </a:cubicBezTo>
                      <a:cubicBezTo>
                        <a:pt x="224082" y="192977"/>
                        <a:pt x="229670" y="194501"/>
                        <a:pt x="234623" y="192722"/>
                      </a:cubicBezTo>
                      <a:cubicBezTo>
                        <a:pt x="237100" y="191834"/>
                        <a:pt x="239259" y="190119"/>
                        <a:pt x="241735" y="189230"/>
                      </a:cubicBezTo>
                      <a:cubicBezTo>
                        <a:pt x="244085" y="188404"/>
                        <a:pt x="246625" y="188341"/>
                        <a:pt x="249038" y="187833"/>
                      </a:cubicBezTo>
                      <a:cubicBezTo>
                        <a:pt x="237481" y="142240"/>
                        <a:pt x="214430" y="98933"/>
                        <a:pt x="179632" y="62484"/>
                      </a:cubicBezTo>
                      <a:cubicBezTo>
                        <a:pt x="166043" y="48070"/>
                        <a:pt x="151311" y="35560"/>
                        <a:pt x="135754" y="2482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75" name="Google Shape;275;p11"/>
                <p:cNvSpPr/>
                <p:nvPr/>
              </p:nvSpPr>
              <p:spPr>
                <a:xfrm>
                  <a:off x="1018954" y="3497897"/>
                  <a:ext cx="441863" cy="337629"/>
                </a:xfrm>
                <a:custGeom>
                  <a:rect b="b" l="l" r="r" t="t"/>
                  <a:pathLst>
                    <a:path extrusionOk="0" h="337629" w="441863">
                      <a:moveTo>
                        <a:pt x="395254" y="220790"/>
                      </a:moveTo>
                      <a:cubicBezTo>
                        <a:pt x="394238" y="219202"/>
                        <a:pt x="392587" y="218123"/>
                        <a:pt x="391127" y="216980"/>
                      </a:cubicBezTo>
                      <a:cubicBezTo>
                        <a:pt x="385221" y="212217"/>
                        <a:pt x="381792" y="204534"/>
                        <a:pt x="382237" y="196977"/>
                      </a:cubicBezTo>
                      <a:cubicBezTo>
                        <a:pt x="382745" y="188214"/>
                        <a:pt x="388079" y="179388"/>
                        <a:pt x="385285" y="171069"/>
                      </a:cubicBezTo>
                      <a:cubicBezTo>
                        <a:pt x="381284" y="159068"/>
                        <a:pt x="362488" y="154178"/>
                        <a:pt x="363314" y="141542"/>
                      </a:cubicBezTo>
                      <a:cubicBezTo>
                        <a:pt x="363441" y="139573"/>
                        <a:pt x="364076" y="137668"/>
                        <a:pt x="363822" y="135763"/>
                      </a:cubicBezTo>
                      <a:cubicBezTo>
                        <a:pt x="363187" y="130810"/>
                        <a:pt x="356837" y="128524"/>
                        <a:pt x="351947" y="129731"/>
                      </a:cubicBezTo>
                      <a:cubicBezTo>
                        <a:pt x="347058" y="130937"/>
                        <a:pt x="343121" y="134366"/>
                        <a:pt x="338612" y="136652"/>
                      </a:cubicBezTo>
                      <a:cubicBezTo>
                        <a:pt x="335437" y="138240"/>
                        <a:pt x="331818" y="139446"/>
                        <a:pt x="329786" y="142367"/>
                      </a:cubicBezTo>
                      <a:cubicBezTo>
                        <a:pt x="328579" y="144018"/>
                        <a:pt x="328071" y="146177"/>
                        <a:pt x="326738" y="147701"/>
                      </a:cubicBezTo>
                      <a:cubicBezTo>
                        <a:pt x="322737" y="152527"/>
                        <a:pt x="314482" y="149797"/>
                        <a:pt x="309148" y="153035"/>
                      </a:cubicBezTo>
                      <a:cubicBezTo>
                        <a:pt x="306799" y="154432"/>
                        <a:pt x="304957" y="156972"/>
                        <a:pt x="302227" y="157163"/>
                      </a:cubicBezTo>
                      <a:cubicBezTo>
                        <a:pt x="299115" y="157353"/>
                        <a:pt x="296766" y="154432"/>
                        <a:pt x="293845" y="153480"/>
                      </a:cubicBezTo>
                      <a:cubicBezTo>
                        <a:pt x="284066" y="150432"/>
                        <a:pt x="278668" y="167831"/>
                        <a:pt x="268508" y="166370"/>
                      </a:cubicBezTo>
                      <a:cubicBezTo>
                        <a:pt x="264127" y="165735"/>
                        <a:pt x="259682" y="165100"/>
                        <a:pt x="255300" y="165672"/>
                      </a:cubicBezTo>
                      <a:cubicBezTo>
                        <a:pt x="250919" y="166243"/>
                        <a:pt x="246537" y="168148"/>
                        <a:pt x="243934" y="171768"/>
                      </a:cubicBezTo>
                      <a:cubicBezTo>
                        <a:pt x="242854" y="173228"/>
                        <a:pt x="242092" y="174943"/>
                        <a:pt x="241203" y="176593"/>
                      </a:cubicBezTo>
                      <a:cubicBezTo>
                        <a:pt x="238219" y="181737"/>
                        <a:pt x="233012" y="185484"/>
                        <a:pt x="227233" y="186754"/>
                      </a:cubicBezTo>
                      <a:cubicBezTo>
                        <a:pt x="226027" y="187008"/>
                        <a:pt x="224757" y="187198"/>
                        <a:pt x="223741" y="187897"/>
                      </a:cubicBezTo>
                      <a:cubicBezTo>
                        <a:pt x="222534" y="188722"/>
                        <a:pt x="221836" y="190056"/>
                        <a:pt x="221391" y="191453"/>
                      </a:cubicBezTo>
                      <a:cubicBezTo>
                        <a:pt x="219169" y="197612"/>
                        <a:pt x="220502" y="205423"/>
                        <a:pt x="223741" y="211074"/>
                      </a:cubicBezTo>
                      <a:cubicBezTo>
                        <a:pt x="218915" y="210630"/>
                        <a:pt x="213962" y="212344"/>
                        <a:pt x="210469" y="215710"/>
                      </a:cubicBezTo>
                      <a:cubicBezTo>
                        <a:pt x="208501" y="217551"/>
                        <a:pt x="206977" y="219964"/>
                        <a:pt x="204564" y="221171"/>
                      </a:cubicBezTo>
                      <a:cubicBezTo>
                        <a:pt x="200055" y="223393"/>
                        <a:pt x="194785" y="220599"/>
                        <a:pt x="190530" y="217868"/>
                      </a:cubicBezTo>
                      <a:cubicBezTo>
                        <a:pt x="189197" y="217043"/>
                        <a:pt x="187609" y="216154"/>
                        <a:pt x="186149" y="216662"/>
                      </a:cubicBezTo>
                      <a:cubicBezTo>
                        <a:pt x="185006" y="217043"/>
                        <a:pt x="184307" y="218123"/>
                        <a:pt x="183609" y="219075"/>
                      </a:cubicBezTo>
                      <a:cubicBezTo>
                        <a:pt x="181640" y="221806"/>
                        <a:pt x="178338" y="224409"/>
                        <a:pt x="175227" y="223139"/>
                      </a:cubicBezTo>
                      <a:cubicBezTo>
                        <a:pt x="170655" y="221298"/>
                        <a:pt x="172179" y="214186"/>
                        <a:pt x="169448" y="210058"/>
                      </a:cubicBezTo>
                      <a:cubicBezTo>
                        <a:pt x="167035" y="212408"/>
                        <a:pt x="164559" y="215011"/>
                        <a:pt x="163860" y="218249"/>
                      </a:cubicBezTo>
                      <a:cubicBezTo>
                        <a:pt x="163416" y="220218"/>
                        <a:pt x="163670" y="222187"/>
                        <a:pt x="163606" y="224155"/>
                      </a:cubicBezTo>
                      <a:cubicBezTo>
                        <a:pt x="163352" y="232728"/>
                        <a:pt x="154907" y="240983"/>
                        <a:pt x="146588" y="238697"/>
                      </a:cubicBezTo>
                      <a:cubicBezTo>
                        <a:pt x="141127" y="237173"/>
                        <a:pt x="137571" y="232029"/>
                        <a:pt x="134206" y="227521"/>
                      </a:cubicBezTo>
                      <a:cubicBezTo>
                        <a:pt x="131094" y="223330"/>
                        <a:pt x="127665" y="219139"/>
                        <a:pt x="126586" y="213995"/>
                      </a:cubicBezTo>
                      <a:cubicBezTo>
                        <a:pt x="125570" y="208915"/>
                        <a:pt x="127602" y="202311"/>
                        <a:pt x="132682" y="201168"/>
                      </a:cubicBezTo>
                      <a:cubicBezTo>
                        <a:pt x="134650" y="198057"/>
                        <a:pt x="137635" y="195580"/>
                        <a:pt x="141064" y="194247"/>
                      </a:cubicBezTo>
                      <a:cubicBezTo>
                        <a:pt x="137889" y="191326"/>
                        <a:pt x="138905" y="185674"/>
                        <a:pt x="142143" y="182880"/>
                      </a:cubicBezTo>
                      <a:cubicBezTo>
                        <a:pt x="145445" y="180086"/>
                        <a:pt x="150144" y="179642"/>
                        <a:pt x="154399" y="180213"/>
                      </a:cubicBezTo>
                      <a:cubicBezTo>
                        <a:pt x="159225" y="180848"/>
                        <a:pt x="163924" y="182626"/>
                        <a:pt x="167988" y="185420"/>
                      </a:cubicBezTo>
                      <a:cubicBezTo>
                        <a:pt x="169766" y="186627"/>
                        <a:pt x="172369" y="187897"/>
                        <a:pt x="173703" y="186246"/>
                      </a:cubicBezTo>
                      <a:cubicBezTo>
                        <a:pt x="174655" y="184976"/>
                        <a:pt x="173830" y="183134"/>
                        <a:pt x="172941" y="181864"/>
                      </a:cubicBezTo>
                      <a:cubicBezTo>
                        <a:pt x="170147" y="177927"/>
                        <a:pt x="166337" y="174752"/>
                        <a:pt x="162019" y="172593"/>
                      </a:cubicBezTo>
                      <a:cubicBezTo>
                        <a:pt x="159225" y="171196"/>
                        <a:pt x="156177" y="170180"/>
                        <a:pt x="154018" y="167894"/>
                      </a:cubicBezTo>
                      <a:cubicBezTo>
                        <a:pt x="148176" y="161608"/>
                        <a:pt x="153256" y="151257"/>
                        <a:pt x="151224" y="142939"/>
                      </a:cubicBezTo>
                      <a:cubicBezTo>
                        <a:pt x="150208" y="138938"/>
                        <a:pt x="147604" y="135509"/>
                        <a:pt x="145572" y="131953"/>
                      </a:cubicBezTo>
                      <a:cubicBezTo>
                        <a:pt x="143540" y="128334"/>
                        <a:pt x="142016" y="123952"/>
                        <a:pt x="143540" y="120142"/>
                      </a:cubicBezTo>
                      <a:cubicBezTo>
                        <a:pt x="144493" y="117793"/>
                        <a:pt x="146398" y="115951"/>
                        <a:pt x="147795" y="113856"/>
                      </a:cubicBezTo>
                      <a:cubicBezTo>
                        <a:pt x="149192" y="111760"/>
                        <a:pt x="150017" y="108839"/>
                        <a:pt x="148557" y="106743"/>
                      </a:cubicBezTo>
                      <a:cubicBezTo>
                        <a:pt x="147668" y="105474"/>
                        <a:pt x="146144" y="104775"/>
                        <a:pt x="144937" y="103759"/>
                      </a:cubicBezTo>
                      <a:cubicBezTo>
                        <a:pt x="142334" y="101473"/>
                        <a:pt x="141889" y="97409"/>
                        <a:pt x="143223" y="94234"/>
                      </a:cubicBezTo>
                      <a:cubicBezTo>
                        <a:pt x="144556" y="91059"/>
                        <a:pt x="147350" y="88710"/>
                        <a:pt x="150462" y="87186"/>
                      </a:cubicBezTo>
                      <a:cubicBezTo>
                        <a:pt x="152176" y="86297"/>
                        <a:pt x="154272" y="85408"/>
                        <a:pt x="154716" y="83503"/>
                      </a:cubicBezTo>
                      <a:cubicBezTo>
                        <a:pt x="154907" y="82550"/>
                        <a:pt x="154653" y="81534"/>
                        <a:pt x="154462" y="80582"/>
                      </a:cubicBezTo>
                      <a:cubicBezTo>
                        <a:pt x="153510" y="75946"/>
                        <a:pt x="154526" y="71311"/>
                        <a:pt x="157066" y="67374"/>
                      </a:cubicBezTo>
                      <a:cubicBezTo>
                        <a:pt x="152430" y="66802"/>
                        <a:pt x="148938" y="72517"/>
                        <a:pt x="144302" y="72327"/>
                      </a:cubicBezTo>
                      <a:cubicBezTo>
                        <a:pt x="141572" y="72199"/>
                        <a:pt x="139413" y="70041"/>
                        <a:pt x="137508" y="68072"/>
                      </a:cubicBezTo>
                      <a:cubicBezTo>
                        <a:pt x="136555" y="72390"/>
                        <a:pt x="133761" y="76264"/>
                        <a:pt x="130015" y="78613"/>
                      </a:cubicBezTo>
                      <a:cubicBezTo>
                        <a:pt x="125443" y="71818"/>
                        <a:pt x="127729" y="61405"/>
                        <a:pt x="134714" y="57150"/>
                      </a:cubicBezTo>
                      <a:cubicBezTo>
                        <a:pt x="135857" y="56452"/>
                        <a:pt x="137127" y="55880"/>
                        <a:pt x="137889" y="54801"/>
                      </a:cubicBezTo>
                      <a:cubicBezTo>
                        <a:pt x="139984" y="51880"/>
                        <a:pt x="137190" y="47562"/>
                        <a:pt x="138524" y="44260"/>
                      </a:cubicBezTo>
                      <a:cubicBezTo>
                        <a:pt x="139984" y="40449"/>
                        <a:pt x="145953" y="40577"/>
                        <a:pt x="148747" y="43498"/>
                      </a:cubicBezTo>
                      <a:cubicBezTo>
                        <a:pt x="151541" y="46482"/>
                        <a:pt x="152049" y="50864"/>
                        <a:pt x="152367" y="54928"/>
                      </a:cubicBezTo>
                      <a:cubicBezTo>
                        <a:pt x="156431" y="51499"/>
                        <a:pt x="161638" y="49467"/>
                        <a:pt x="166908" y="49213"/>
                      </a:cubicBezTo>
                      <a:cubicBezTo>
                        <a:pt x="164051" y="44641"/>
                        <a:pt x="159161" y="41783"/>
                        <a:pt x="154462" y="39116"/>
                      </a:cubicBezTo>
                      <a:cubicBezTo>
                        <a:pt x="153192" y="38418"/>
                        <a:pt x="151986" y="37719"/>
                        <a:pt x="150716" y="37021"/>
                      </a:cubicBezTo>
                      <a:cubicBezTo>
                        <a:pt x="148303" y="35687"/>
                        <a:pt x="145953" y="34290"/>
                        <a:pt x="143477" y="33084"/>
                      </a:cubicBezTo>
                      <a:cubicBezTo>
                        <a:pt x="138143" y="30417"/>
                        <a:pt x="132301" y="28194"/>
                        <a:pt x="126332" y="28893"/>
                      </a:cubicBezTo>
                      <a:cubicBezTo>
                        <a:pt x="123855" y="29147"/>
                        <a:pt x="121442" y="29909"/>
                        <a:pt x="118966" y="29845"/>
                      </a:cubicBezTo>
                      <a:cubicBezTo>
                        <a:pt x="116489" y="29782"/>
                        <a:pt x="113822" y="28639"/>
                        <a:pt x="112933" y="26353"/>
                      </a:cubicBezTo>
                      <a:cubicBezTo>
                        <a:pt x="112425" y="25083"/>
                        <a:pt x="112489" y="23559"/>
                        <a:pt x="111473" y="22670"/>
                      </a:cubicBezTo>
                      <a:cubicBezTo>
                        <a:pt x="110838" y="22162"/>
                        <a:pt x="110012" y="22035"/>
                        <a:pt x="109187" y="21971"/>
                      </a:cubicBezTo>
                      <a:cubicBezTo>
                        <a:pt x="104805" y="21717"/>
                        <a:pt x="100360" y="22543"/>
                        <a:pt x="96360" y="24384"/>
                      </a:cubicBezTo>
                      <a:cubicBezTo>
                        <a:pt x="99471" y="25464"/>
                        <a:pt x="102202" y="28321"/>
                        <a:pt x="102265" y="31623"/>
                      </a:cubicBezTo>
                      <a:cubicBezTo>
                        <a:pt x="102329" y="34925"/>
                        <a:pt x="99090" y="38164"/>
                        <a:pt x="95915" y="37402"/>
                      </a:cubicBezTo>
                      <a:cubicBezTo>
                        <a:pt x="90645" y="36132"/>
                        <a:pt x="90454" y="27178"/>
                        <a:pt x="85184" y="26035"/>
                      </a:cubicBezTo>
                      <a:cubicBezTo>
                        <a:pt x="82771" y="25527"/>
                        <a:pt x="80485" y="26924"/>
                        <a:pt x="78389" y="28258"/>
                      </a:cubicBezTo>
                      <a:cubicBezTo>
                        <a:pt x="75532" y="30163"/>
                        <a:pt x="72738" y="32004"/>
                        <a:pt x="69880" y="33909"/>
                      </a:cubicBezTo>
                      <a:cubicBezTo>
                        <a:pt x="66896" y="35878"/>
                        <a:pt x="63594" y="38608"/>
                        <a:pt x="64038" y="42164"/>
                      </a:cubicBezTo>
                      <a:cubicBezTo>
                        <a:pt x="64546" y="45847"/>
                        <a:pt x="68864" y="47625"/>
                        <a:pt x="72547" y="48133"/>
                      </a:cubicBezTo>
                      <a:cubicBezTo>
                        <a:pt x="76230" y="48705"/>
                        <a:pt x="80485" y="49022"/>
                        <a:pt x="82707" y="52007"/>
                      </a:cubicBezTo>
                      <a:cubicBezTo>
                        <a:pt x="85501" y="55880"/>
                        <a:pt x="83088" y="61151"/>
                        <a:pt x="82453" y="65849"/>
                      </a:cubicBezTo>
                      <a:cubicBezTo>
                        <a:pt x="81882" y="69850"/>
                        <a:pt x="82707" y="73978"/>
                        <a:pt x="84739" y="77470"/>
                      </a:cubicBezTo>
                      <a:cubicBezTo>
                        <a:pt x="85247" y="78296"/>
                        <a:pt x="85819" y="79185"/>
                        <a:pt x="85819" y="80137"/>
                      </a:cubicBezTo>
                      <a:cubicBezTo>
                        <a:pt x="85819" y="81661"/>
                        <a:pt x="84485" y="82741"/>
                        <a:pt x="83279" y="83630"/>
                      </a:cubicBezTo>
                      <a:cubicBezTo>
                        <a:pt x="79723" y="86233"/>
                        <a:pt x="76230" y="88900"/>
                        <a:pt x="72674" y="91504"/>
                      </a:cubicBezTo>
                      <a:cubicBezTo>
                        <a:pt x="69626" y="93790"/>
                        <a:pt x="66261" y="96139"/>
                        <a:pt x="62451" y="96330"/>
                      </a:cubicBezTo>
                      <a:cubicBezTo>
                        <a:pt x="58323" y="96520"/>
                        <a:pt x="54386" y="94107"/>
                        <a:pt x="50259" y="94488"/>
                      </a:cubicBezTo>
                      <a:cubicBezTo>
                        <a:pt x="48290" y="94615"/>
                        <a:pt x="46322" y="95441"/>
                        <a:pt x="44417" y="95123"/>
                      </a:cubicBezTo>
                      <a:cubicBezTo>
                        <a:pt x="40416" y="94552"/>
                        <a:pt x="38511" y="90043"/>
                        <a:pt x="37432" y="86170"/>
                      </a:cubicBezTo>
                      <a:cubicBezTo>
                        <a:pt x="34574" y="75946"/>
                        <a:pt x="32987" y="65342"/>
                        <a:pt x="32606" y="54737"/>
                      </a:cubicBezTo>
                      <a:cubicBezTo>
                        <a:pt x="32415" y="50038"/>
                        <a:pt x="35273" y="44768"/>
                        <a:pt x="38448" y="41339"/>
                      </a:cubicBezTo>
                      <a:cubicBezTo>
                        <a:pt x="40924" y="41021"/>
                        <a:pt x="47528" y="40196"/>
                        <a:pt x="47528" y="40196"/>
                      </a:cubicBezTo>
                      <a:cubicBezTo>
                        <a:pt x="47528" y="40196"/>
                        <a:pt x="51592" y="35624"/>
                        <a:pt x="48798" y="33465"/>
                      </a:cubicBezTo>
                      <a:cubicBezTo>
                        <a:pt x="46068" y="31306"/>
                        <a:pt x="41369" y="35052"/>
                        <a:pt x="34257" y="26099"/>
                      </a:cubicBezTo>
                      <a:cubicBezTo>
                        <a:pt x="27081" y="17145"/>
                        <a:pt x="34447" y="19114"/>
                        <a:pt x="35654" y="12446"/>
                      </a:cubicBezTo>
                      <a:cubicBezTo>
                        <a:pt x="36860" y="5842"/>
                        <a:pt x="33050" y="2540"/>
                        <a:pt x="29304" y="0"/>
                      </a:cubicBezTo>
                      <a:cubicBezTo>
                        <a:pt x="28288" y="445"/>
                        <a:pt x="27272" y="762"/>
                        <a:pt x="26256" y="1080"/>
                      </a:cubicBezTo>
                      <a:cubicBezTo>
                        <a:pt x="-9241" y="77470"/>
                        <a:pt x="-8860" y="166688"/>
                        <a:pt x="28097" y="243015"/>
                      </a:cubicBezTo>
                      <a:cubicBezTo>
                        <a:pt x="33876" y="244666"/>
                        <a:pt x="39146" y="247206"/>
                        <a:pt x="43083" y="251651"/>
                      </a:cubicBezTo>
                      <a:cubicBezTo>
                        <a:pt x="43972" y="252667"/>
                        <a:pt x="44861" y="253873"/>
                        <a:pt x="46131" y="254381"/>
                      </a:cubicBezTo>
                      <a:cubicBezTo>
                        <a:pt x="47020" y="254762"/>
                        <a:pt x="48036" y="254699"/>
                        <a:pt x="48989" y="254635"/>
                      </a:cubicBezTo>
                      <a:cubicBezTo>
                        <a:pt x="57053" y="254127"/>
                        <a:pt x="65245" y="252032"/>
                        <a:pt x="72992" y="254127"/>
                      </a:cubicBezTo>
                      <a:cubicBezTo>
                        <a:pt x="79342" y="255842"/>
                        <a:pt x="84612" y="260223"/>
                        <a:pt x="90518" y="263081"/>
                      </a:cubicBezTo>
                      <a:cubicBezTo>
                        <a:pt x="96423" y="265938"/>
                        <a:pt x="104170" y="267018"/>
                        <a:pt x="109060" y="262636"/>
                      </a:cubicBezTo>
                      <a:cubicBezTo>
                        <a:pt x="104170" y="260287"/>
                        <a:pt x="98646" y="259715"/>
                        <a:pt x="93375" y="258318"/>
                      </a:cubicBezTo>
                      <a:cubicBezTo>
                        <a:pt x="88105" y="256921"/>
                        <a:pt x="82707" y="254381"/>
                        <a:pt x="80104" y="249618"/>
                      </a:cubicBezTo>
                      <a:cubicBezTo>
                        <a:pt x="79596" y="248730"/>
                        <a:pt x="79215" y="247650"/>
                        <a:pt x="79532" y="246698"/>
                      </a:cubicBezTo>
                      <a:cubicBezTo>
                        <a:pt x="79786" y="245936"/>
                        <a:pt x="80421" y="245364"/>
                        <a:pt x="81056" y="244920"/>
                      </a:cubicBezTo>
                      <a:cubicBezTo>
                        <a:pt x="84231" y="242951"/>
                        <a:pt x="88359" y="243713"/>
                        <a:pt x="91851" y="245110"/>
                      </a:cubicBezTo>
                      <a:cubicBezTo>
                        <a:pt x="95344" y="246507"/>
                        <a:pt x="98646" y="248476"/>
                        <a:pt x="102392" y="248857"/>
                      </a:cubicBezTo>
                      <a:cubicBezTo>
                        <a:pt x="105123" y="249111"/>
                        <a:pt x="107980" y="248476"/>
                        <a:pt x="110647" y="249174"/>
                      </a:cubicBezTo>
                      <a:cubicBezTo>
                        <a:pt x="115791" y="250508"/>
                        <a:pt x="118839" y="256286"/>
                        <a:pt x="123982" y="257810"/>
                      </a:cubicBezTo>
                      <a:cubicBezTo>
                        <a:pt x="126776" y="258636"/>
                        <a:pt x="129697" y="258064"/>
                        <a:pt x="132555" y="257429"/>
                      </a:cubicBezTo>
                      <a:cubicBezTo>
                        <a:pt x="139032" y="255968"/>
                        <a:pt x="145699" y="254127"/>
                        <a:pt x="151986" y="252095"/>
                      </a:cubicBezTo>
                      <a:cubicBezTo>
                        <a:pt x="164559" y="239395"/>
                        <a:pt x="182212" y="231839"/>
                        <a:pt x="200055" y="231585"/>
                      </a:cubicBezTo>
                      <a:cubicBezTo>
                        <a:pt x="201516" y="231585"/>
                        <a:pt x="203040" y="231585"/>
                        <a:pt x="204310" y="230949"/>
                      </a:cubicBezTo>
                      <a:cubicBezTo>
                        <a:pt x="205453" y="230378"/>
                        <a:pt x="206278" y="229426"/>
                        <a:pt x="207104" y="228473"/>
                      </a:cubicBezTo>
                      <a:cubicBezTo>
                        <a:pt x="212184" y="222250"/>
                        <a:pt x="218407" y="214440"/>
                        <a:pt x="226281" y="216091"/>
                      </a:cubicBezTo>
                      <a:cubicBezTo>
                        <a:pt x="233583" y="217615"/>
                        <a:pt x="236504" y="226441"/>
                        <a:pt x="237457" y="233871"/>
                      </a:cubicBezTo>
                      <a:cubicBezTo>
                        <a:pt x="238409" y="241300"/>
                        <a:pt x="239425" y="249936"/>
                        <a:pt x="245775" y="253810"/>
                      </a:cubicBezTo>
                      <a:cubicBezTo>
                        <a:pt x="255046" y="259398"/>
                        <a:pt x="268381" y="250317"/>
                        <a:pt x="277462" y="256286"/>
                      </a:cubicBezTo>
                      <a:cubicBezTo>
                        <a:pt x="279938" y="257937"/>
                        <a:pt x="281843" y="260541"/>
                        <a:pt x="284637" y="261493"/>
                      </a:cubicBezTo>
                      <a:cubicBezTo>
                        <a:pt x="290860" y="263652"/>
                        <a:pt x="296194" y="256731"/>
                        <a:pt x="302354" y="254508"/>
                      </a:cubicBezTo>
                      <a:cubicBezTo>
                        <a:pt x="310291" y="251651"/>
                        <a:pt x="318673" y="256731"/>
                        <a:pt x="325595" y="261557"/>
                      </a:cubicBezTo>
                      <a:cubicBezTo>
                        <a:pt x="336072" y="268923"/>
                        <a:pt x="346550" y="276289"/>
                        <a:pt x="357027" y="283655"/>
                      </a:cubicBezTo>
                      <a:cubicBezTo>
                        <a:pt x="363758" y="288417"/>
                        <a:pt x="370616" y="293243"/>
                        <a:pt x="375633" y="299720"/>
                      </a:cubicBezTo>
                      <a:cubicBezTo>
                        <a:pt x="378935" y="303974"/>
                        <a:pt x="382046" y="309309"/>
                        <a:pt x="387317" y="310007"/>
                      </a:cubicBezTo>
                      <a:cubicBezTo>
                        <a:pt x="390746" y="310515"/>
                        <a:pt x="395000" y="309118"/>
                        <a:pt x="397096" y="311849"/>
                      </a:cubicBezTo>
                      <a:cubicBezTo>
                        <a:pt x="398048" y="313119"/>
                        <a:pt x="398112" y="314833"/>
                        <a:pt x="398747" y="316294"/>
                      </a:cubicBezTo>
                      <a:cubicBezTo>
                        <a:pt x="399636" y="318326"/>
                        <a:pt x="401541" y="319659"/>
                        <a:pt x="403319" y="320929"/>
                      </a:cubicBezTo>
                      <a:cubicBezTo>
                        <a:pt x="414558" y="328676"/>
                        <a:pt x="426496" y="336614"/>
                        <a:pt x="440085" y="337630"/>
                      </a:cubicBezTo>
                      <a:cubicBezTo>
                        <a:pt x="440657" y="335979"/>
                        <a:pt x="441292" y="334264"/>
                        <a:pt x="441863" y="332613"/>
                      </a:cubicBezTo>
                      <a:cubicBezTo>
                        <a:pt x="440149" y="333312"/>
                        <a:pt x="438434" y="333947"/>
                        <a:pt x="436720" y="334645"/>
                      </a:cubicBezTo>
                      <a:cubicBezTo>
                        <a:pt x="431195" y="327597"/>
                        <a:pt x="426560" y="319786"/>
                        <a:pt x="422940" y="311531"/>
                      </a:cubicBezTo>
                      <a:cubicBezTo>
                        <a:pt x="418876" y="314579"/>
                        <a:pt x="411891" y="310324"/>
                        <a:pt x="412780" y="305308"/>
                      </a:cubicBezTo>
                      <a:cubicBezTo>
                        <a:pt x="412971" y="304292"/>
                        <a:pt x="413352" y="303276"/>
                        <a:pt x="413098" y="302324"/>
                      </a:cubicBezTo>
                      <a:cubicBezTo>
                        <a:pt x="412717" y="301117"/>
                        <a:pt x="411447" y="300482"/>
                        <a:pt x="410431" y="299720"/>
                      </a:cubicBezTo>
                      <a:cubicBezTo>
                        <a:pt x="407256" y="297434"/>
                        <a:pt x="406049" y="292735"/>
                        <a:pt x="407764" y="289179"/>
                      </a:cubicBezTo>
                      <a:cubicBezTo>
                        <a:pt x="404144" y="289878"/>
                        <a:pt x="400334" y="289497"/>
                        <a:pt x="396905" y="288036"/>
                      </a:cubicBezTo>
                      <a:cubicBezTo>
                        <a:pt x="399445" y="286131"/>
                        <a:pt x="401414" y="283401"/>
                        <a:pt x="402430" y="280416"/>
                      </a:cubicBezTo>
                      <a:cubicBezTo>
                        <a:pt x="399445" y="280226"/>
                        <a:pt x="396778" y="277876"/>
                        <a:pt x="396270" y="274955"/>
                      </a:cubicBezTo>
                      <a:cubicBezTo>
                        <a:pt x="395762" y="272034"/>
                        <a:pt x="397477" y="268859"/>
                        <a:pt x="400207" y="267716"/>
                      </a:cubicBezTo>
                      <a:cubicBezTo>
                        <a:pt x="397350" y="264922"/>
                        <a:pt x="394429" y="262001"/>
                        <a:pt x="393286" y="258191"/>
                      </a:cubicBezTo>
                      <a:cubicBezTo>
                        <a:pt x="392143" y="254381"/>
                        <a:pt x="393476" y="249492"/>
                        <a:pt x="397223" y="248095"/>
                      </a:cubicBezTo>
                      <a:cubicBezTo>
                        <a:pt x="398048" y="247777"/>
                        <a:pt x="398937" y="247587"/>
                        <a:pt x="399445" y="246952"/>
                      </a:cubicBezTo>
                      <a:cubicBezTo>
                        <a:pt x="399953" y="246253"/>
                        <a:pt x="399826" y="245364"/>
                        <a:pt x="399699" y="244539"/>
                      </a:cubicBezTo>
                      <a:cubicBezTo>
                        <a:pt x="398747" y="238316"/>
                        <a:pt x="397794" y="232029"/>
                        <a:pt x="396842" y="225806"/>
                      </a:cubicBezTo>
                      <a:cubicBezTo>
                        <a:pt x="396461" y="224092"/>
                        <a:pt x="396207" y="222250"/>
                        <a:pt x="395254" y="2207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76" name="Google Shape;276;p11"/>
                <p:cNvSpPr/>
                <p:nvPr/>
              </p:nvSpPr>
              <p:spPr>
                <a:xfrm>
                  <a:off x="1054925" y="3462591"/>
                  <a:ext cx="58243" cy="57530"/>
                </a:xfrm>
                <a:custGeom>
                  <a:rect b="b" l="l" r="r" t="t"/>
                  <a:pathLst>
                    <a:path extrusionOk="0" h="57530" w="58243">
                      <a:moveTo>
                        <a:pt x="4064" y="25083"/>
                      </a:moveTo>
                      <a:cubicBezTo>
                        <a:pt x="6096" y="27242"/>
                        <a:pt x="8572" y="28893"/>
                        <a:pt x="10858" y="30861"/>
                      </a:cubicBezTo>
                      <a:cubicBezTo>
                        <a:pt x="14541" y="28639"/>
                        <a:pt x="19749" y="29147"/>
                        <a:pt x="22860" y="32131"/>
                      </a:cubicBezTo>
                      <a:cubicBezTo>
                        <a:pt x="19812" y="40196"/>
                        <a:pt x="18478" y="48895"/>
                        <a:pt x="18923" y="57531"/>
                      </a:cubicBezTo>
                      <a:cubicBezTo>
                        <a:pt x="20828" y="54991"/>
                        <a:pt x="24321" y="54229"/>
                        <a:pt x="27496" y="54420"/>
                      </a:cubicBezTo>
                      <a:cubicBezTo>
                        <a:pt x="30671" y="54610"/>
                        <a:pt x="33782" y="55436"/>
                        <a:pt x="36957" y="55245"/>
                      </a:cubicBezTo>
                      <a:cubicBezTo>
                        <a:pt x="44323" y="54801"/>
                        <a:pt x="50101" y="48959"/>
                        <a:pt x="55118" y="43498"/>
                      </a:cubicBezTo>
                      <a:cubicBezTo>
                        <a:pt x="57150" y="41275"/>
                        <a:pt x="59309" y="38037"/>
                        <a:pt x="57658" y="35560"/>
                      </a:cubicBezTo>
                      <a:cubicBezTo>
                        <a:pt x="56769" y="34290"/>
                        <a:pt x="55182" y="33718"/>
                        <a:pt x="53721" y="33274"/>
                      </a:cubicBezTo>
                      <a:cubicBezTo>
                        <a:pt x="50038" y="32131"/>
                        <a:pt x="46355" y="30988"/>
                        <a:pt x="42608" y="29845"/>
                      </a:cubicBezTo>
                      <a:cubicBezTo>
                        <a:pt x="40449" y="29210"/>
                        <a:pt x="38036" y="28258"/>
                        <a:pt x="37401" y="26099"/>
                      </a:cubicBezTo>
                      <a:cubicBezTo>
                        <a:pt x="36893" y="24257"/>
                        <a:pt x="38036" y="22289"/>
                        <a:pt x="39560" y="21082"/>
                      </a:cubicBezTo>
                      <a:cubicBezTo>
                        <a:pt x="41085" y="19876"/>
                        <a:pt x="42989" y="19241"/>
                        <a:pt x="44640" y="18288"/>
                      </a:cubicBezTo>
                      <a:cubicBezTo>
                        <a:pt x="49847" y="15240"/>
                        <a:pt x="52705" y="8699"/>
                        <a:pt x="51371" y="2858"/>
                      </a:cubicBezTo>
                      <a:cubicBezTo>
                        <a:pt x="47053" y="6858"/>
                        <a:pt x="41910" y="9970"/>
                        <a:pt x="36385" y="11938"/>
                      </a:cubicBezTo>
                      <a:cubicBezTo>
                        <a:pt x="35115" y="12383"/>
                        <a:pt x="33846" y="12764"/>
                        <a:pt x="32512" y="12700"/>
                      </a:cubicBezTo>
                      <a:cubicBezTo>
                        <a:pt x="30099" y="12446"/>
                        <a:pt x="28194" y="10541"/>
                        <a:pt x="26352" y="8890"/>
                      </a:cubicBezTo>
                      <a:cubicBezTo>
                        <a:pt x="22924" y="5779"/>
                        <a:pt x="16383" y="953"/>
                        <a:pt x="10477" y="0"/>
                      </a:cubicBezTo>
                      <a:cubicBezTo>
                        <a:pt x="6794" y="5588"/>
                        <a:pt x="3238" y="11240"/>
                        <a:pt x="0" y="17018"/>
                      </a:cubicBezTo>
                      <a:cubicBezTo>
                        <a:pt x="762" y="20193"/>
                        <a:pt x="2222" y="23114"/>
                        <a:pt x="4064" y="2508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77" name="Google Shape;277;p11"/>
                <p:cNvSpPr/>
                <p:nvPr/>
              </p:nvSpPr>
              <p:spPr>
                <a:xfrm>
                  <a:off x="1083183" y="3373628"/>
                  <a:ext cx="91027" cy="101624"/>
                </a:xfrm>
                <a:custGeom>
                  <a:rect b="b" l="l" r="r" t="t"/>
                  <a:pathLst>
                    <a:path extrusionOk="0" h="101624" w="91027">
                      <a:moveTo>
                        <a:pt x="65468" y="38290"/>
                      </a:moveTo>
                      <a:cubicBezTo>
                        <a:pt x="67119" y="31369"/>
                        <a:pt x="70676" y="25019"/>
                        <a:pt x="74866" y="19240"/>
                      </a:cubicBezTo>
                      <a:cubicBezTo>
                        <a:pt x="76390" y="17145"/>
                        <a:pt x="77978" y="15049"/>
                        <a:pt x="78740" y="12573"/>
                      </a:cubicBezTo>
                      <a:cubicBezTo>
                        <a:pt x="80010" y="8382"/>
                        <a:pt x="78549" y="3937"/>
                        <a:pt x="76454" y="0"/>
                      </a:cubicBezTo>
                      <a:cubicBezTo>
                        <a:pt x="57468" y="10985"/>
                        <a:pt x="39497" y="24320"/>
                        <a:pt x="22924" y="40132"/>
                      </a:cubicBezTo>
                      <a:cubicBezTo>
                        <a:pt x="14668" y="48006"/>
                        <a:pt x="7112" y="56324"/>
                        <a:pt x="0" y="64897"/>
                      </a:cubicBezTo>
                      <a:cubicBezTo>
                        <a:pt x="14351" y="69151"/>
                        <a:pt x="27622" y="76835"/>
                        <a:pt x="37973" y="87693"/>
                      </a:cubicBezTo>
                      <a:cubicBezTo>
                        <a:pt x="39815" y="89662"/>
                        <a:pt x="41656" y="91757"/>
                        <a:pt x="44005" y="93091"/>
                      </a:cubicBezTo>
                      <a:cubicBezTo>
                        <a:pt x="45974" y="94170"/>
                        <a:pt x="48133" y="94742"/>
                        <a:pt x="50292" y="95250"/>
                      </a:cubicBezTo>
                      <a:cubicBezTo>
                        <a:pt x="58039" y="97155"/>
                        <a:pt x="65786" y="99060"/>
                        <a:pt x="73533" y="100965"/>
                      </a:cubicBezTo>
                      <a:cubicBezTo>
                        <a:pt x="74993" y="101346"/>
                        <a:pt x="76518" y="101727"/>
                        <a:pt x="78041" y="101600"/>
                      </a:cubicBezTo>
                      <a:cubicBezTo>
                        <a:pt x="83820" y="101346"/>
                        <a:pt x="87376" y="95313"/>
                        <a:pt x="89852" y="90106"/>
                      </a:cubicBezTo>
                      <a:cubicBezTo>
                        <a:pt x="90488" y="88709"/>
                        <a:pt x="91186" y="87249"/>
                        <a:pt x="90996" y="85725"/>
                      </a:cubicBezTo>
                      <a:cubicBezTo>
                        <a:pt x="90868" y="84772"/>
                        <a:pt x="90488" y="83820"/>
                        <a:pt x="89979" y="82994"/>
                      </a:cubicBezTo>
                      <a:cubicBezTo>
                        <a:pt x="84582" y="73469"/>
                        <a:pt x="73088" y="68580"/>
                        <a:pt x="67754" y="58991"/>
                      </a:cubicBezTo>
                      <a:cubicBezTo>
                        <a:pt x="64262" y="52832"/>
                        <a:pt x="63818" y="45212"/>
                        <a:pt x="65468" y="382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78" name="Google Shape;278;p11"/>
                <p:cNvSpPr/>
                <p:nvPr/>
              </p:nvSpPr>
              <p:spPr>
                <a:xfrm>
                  <a:off x="1285162" y="3336163"/>
                  <a:ext cx="121997" cy="135191"/>
                </a:xfrm>
                <a:custGeom>
                  <a:rect b="b" l="l" r="r" t="t"/>
                  <a:pathLst>
                    <a:path extrusionOk="0" h="135191" w="121997">
                      <a:moveTo>
                        <a:pt x="20080" y="93472"/>
                      </a:moveTo>
                      <a:cubicBezTo>
                        <a:pt x="19318" y="96076"/>
                        <a:pt x="17731" y="98361"/>
                        <a:pt x="16461" y="100711"/>
                      </a:cubicBezTo>
                      <a:cubicBezTo>
                        <a:pt x="12206" y="108839"/>
                        <a:pt x="11635" y="118301"/>
                        <a:pt x="11127" y="127445"/>
                      </a:cubicBezTo>
                      <a:cubicBezTo>
                        <a:pt x="11063" y="128270"/>
                        <a:pt x="11063" y="129159"/>
                        <a:pt x="11444" y="129858"/>
                      </a:cubicBezTo>
                      <a:cubicBezTo>
                        <a:pt x="11952" y="130746"/>
                        <a:pt x="12968" y="131191"/>
                        <a:pt x="13857" y="131572"/>
                      </a:cubicBezTo>
                      <a:cubicBezTo>
                        <a:pt x="16842" y="132778"/>
                        <a:pt x="19826" y="133985"/>
                        <a:pt x="22747" y="135191"/>
                      </a:cubicBezTo>
                      <a:cubicBezTo>
                        <a:pt x="24271" y="132969"/>
                        <a:pt x="25351" y="130429"/>
                        <a:pt x="26430" y="127953"/>
                      </a:cubicBezTo>
                      <a:cubicBezTo>
                        <a:pt x="29986" y="119952"/>
                        <a:pt x="33542" y="111823"/>
                        <a:pt x="34368" y="103124"/>
                      </a:cubicBezTo>
                      <a:cubicBezTo>
                        <a:pt x="35130" y="94552"/>
                        <a:pt x="33161" y="85915"/>
                        <a:pt x="34368" y="77407"/>
                      </a:cubicBezTo>
                      <a:cubicBezTo>
                        <a:pt x="34558" y="76136"/>
                        <a:pt x="34812" y="74803"/>
                        <a:pt x="35574" y="73723"/>
                      </a:cubicBezTo>
                      <a:cubicBezTo>
                        <a:pt x="36527" y="72327"/>
                        <a:pt x="38178" y="71501"/>
                        <a:pt x="39638" y="70676"/>
                      </a:cubicBezTo>
                      <a:cubicBezTo>
                        <a:pt x="45226" y="67691"/>
                        <a:pt x="50370" y="63817"/>
                        <a:pt x="54751" y="59309"/>
                      </a:cubicBezTo>
                      <a:cubicBezTo>
                        <a:pt x="59196" y="54737"/>
                        <a:pt x="63197" y="49276"/>
                        <a:pt x="69166" y="47053"/>
                      </a:cubicBezTo>
                      <a:cubicBezTo>
                        <a:pt x="74627" y="45021"/>
                        <a:pt x="80659" y="46038"/>
                        <a:pt x="86438" y="45276"/>
                      </a:cubicBezTo>
                      <a:cubicBezTo>
                        <a:pt x="96852" y="43942"/>
                        <a:pt x="105551" y="37021"/>
                        <a:pt x="113171" y="29845"/>
                      </a:cubicBezTo>
                      <a:cubicBezTo>
                        <a:pt x="116283" y="26924"/>
                        <a:pt x="119394" y="23685"/>
                        <a:pt x="121998" y="20193"/>
                      </a:cubicBezTo>
                      <a:cubicBezTo>
                        <a:pt x="93677" y="8699"/>
                        <a:pt x="63832" y="1968"/>
                        <a:pt x="33733" y="0"/>
                      </a:cubicBezTo>
                      <a:cubicBezTo>
                        <a:pt x="29669" y="6985"/>
                        <a:pt x="24081" y="13398"/>
                        <a:pt x="20969" y="20891"/>
                      </a:cubicBezTo>
                      <a:cubicBezTo>
                        <a:pt x="18493" y="26734"/>
                        <a:pt x="16715" y="27368"/>
                        <a:pt x="11508" y="30226"/>
                      </a:cubicBezTo>
                      <a:cubicBezTo>
                        <a:pt x="6491" y="32957"/>
                        <a:pt x="3824" y="37402"/>
                        <a:pt x="1348" y="42482"/>
                      </a:cubicBezTo>
                      <a:cubicBezTo>
                        <a:pt x="840" y="43561"/>
                        <a:pt x="268" y="44704"/>
                        <a:pt x="205" y="45910"/>
                      </a:cubicBezTo>
                      <a:cubicBezTo>
                        <a:pt x="-113" y="50165"/>
                        <a:pt x="5221" y="53213"/>
                        <a:pt x="5031" y="57404"/>
                      </a:cubicBezTo>
                      <a:cubicBezTo>
                        <a:pt x="4967" y="58738"/>
                        <a:pt x="4332" y="60008"/>
                        <a:pt x="3824" y="61214"/>
                      </a:cubicBezTo>
                      <a:cubicBezTo>
                        <a:pt x="2110" y="65215"/>
                        <a:pt x="1348" y="69596"/>
                        <a:pt x="649" y="73851"/>
                      </a:cubicBezTo>
                      <a:cubicBezTo>
                        <a:pt x="141" y="76708"/>
                        <a:pt x="-303" y="79692"/>
                        <a:pt x="268" y="82550"/>
                      </a:cubicBezTo>
                      <a:cubicBezTo>
                        <a:pt x="840" y="85408"/>
                        <a:pt x="2745" y="88202"/>
                        <a:pt x="5539" y="88964"/>
                      </a:cubicBezTo>
                      <a:cubicBezTo>
                        <a:pt x="9031" y="85217"/>
                        <a:pt x="15127" y="82169"/>
                        <a:pt x="18747" y="85725"/>
                      </a:cubicBezTo>
                      <a:cubicBezTo>
                        <a:pt x="20652" y="87757"/>
                        <a:pt x="20842" y="90868"/>
                        <a:pt x="20080" y="9347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279" name="Shape 279"/>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_1_1_1_1_1">
    <p:spTree>
      <p:nvGrpSpPr>
        <p:cNvPr id="280" name="Shape 280"/>
        <p:cNvGrpSpPr/>
        <p:nvPr/>
      </p:nvGrpSpPr>
      <p:grpSpPr>
        <a:xfrm>
          <a:off x="0" y="0"/>
          <a:ext cx="0" cy="0"/>
          <a:chOff x="0" y="0"/>
          <a:chExt cx="0" cy="0"/>
        </a:xfrm>
      </p:grpSpPr>
      <p:sp>
        <p:nvSpPr>
          <p:cNvPr id="281" name="Google Shape;281;p13"/>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282" name="Google Shape;282;p13"/>
          <p:cNvSpPr txBox="1"/>
          <p:nvPr>
            <p:ph idx="1" type="subTitle"/>
          </p:nvPr>
        </p:nvSpPr>
        <p:spPr>
          <a:xfrm>
            <a:off x="720000" y="2187393"/>
            <a:ext cx="2305500" cy="6480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83" name="Google Shape;283;p13"/>
          <p:cNvSpPr txBox="1"/>
          <p:nvPr>
            <p:ph idx="2" type="subTitle"/>
          </p:nvPr>
        </p:nvSpPr>
        <p:spPr>
          <a:xfrm>
            <a:off x="3419275" y="2187401"/>
            <a:ext cx="2305500" cy="6480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84" name="Google Shape;284;p13"/>
          <p:cNvSpPr txBox="1"/>
          <p:nvPr>
            <p:ph idx="3" type="subTitle"/>
          </p:nvPr>
        </p:nvSpPr>
        <p:spPr>
          <a:xfrm>
            <a:off x="720000" y="3920575"/>
            <a:ext cx="2305500" cy="6480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85" name="Google Shape;285;p13"/>
          <p:cNvSpPr txBox="1"/>
          <p:nvPr>
            <p:ph idx="4" type="subTitle"/>
          </p:nvPr>
        </p:nvSpPr>
        <p:spPr>
          <a:xfrm>
            <a:off x="3419275" y="3920575"/>
            <a:ext cx="2305500" cy="6480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86" name="Google Shape;286;p13"/>
          <p:cNvSpPr txBox="1"/>
          <p:nvPr>
            <p:ph idx="5" type="subTitle"/>
          </p:nvPr>
        </p:nvSpPr>
        <p:spPr>
          <a:xfrm>
            <a:off x="6118551" y="2187401"/>
            <a:ext cx="2305500" cy="6480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87" name="Google Shape;287;p13"/>
          <p:cNvSpPr txBox="1"/>
          <p:nvPr>
            <p:ph idx="6" type="subTitle"/>
          </p:nvPr>
        </p:nvSpPr>
        <p:spPr>
          <a:xfrm>
            <a:off x="6118551" y="3920575"/>
            <a:ext cx="2305500" cy="6480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88" name="Google Shape;288;p13"/>
          <p:cNvSpPr txBox="1"/>
          <p:nvPr>
            <p:ph hasCustomPrompt="1" idx="7" type="title"/>
          </p:nvPr>
        </p:nvSpPr>
        <p:spPr>
          <a:xfrm>
            <a:off x="720000" y="1332020"/>
            <a:ext cx="734700" cy="4476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89" name="Google Shape;289;p13"/>
          <p:cNvSpPr txBox="1"/>
          <p:nvPr>
            <p:ph hasCustomPrompt="1" idx="8" type="title"/>
          </p:nvPr>
        </p:nvSpPr>
        <p:spPr>
          <a:xfrm>
            <a:off x="720000" y="3064616"/>
            <a:ext cx="734700" cy="4476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90" name="Google Shape;290;p13"/>
          <p:cNvSpPr txBox="1"/>
          <p:nvPr>
            <p:ph hasCustomPrompt="1" idx="9" type="title"/>
          </p:nvPr>
        </p:nvSpPr>
        <p:spPr>
          <a:xfrm>
            <a:off x="3419271" y="1332020"/>
            <a:ext cx="734700" cy="4476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91" name="Google Shape;291;p13"/>
          <p:cNvSpPr txBox="1"/>
          <p:nvPr>
            <p:ph hasCustomPrompt="1" idx="13" type="title"/>
          </p:nvPr>
        </p:nvSpPr>
        <p:spPr>
          <a:xfrm>
            <a:off x="3419271" y="3064616"/>
            <a:ext cx="734700" cy="4476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92" name="Google Shape;292;p13"/>
          <p:cNvSpPr txBox="1"/>
          <p:nvPr>
            <p:ph hasCustomPrompt="1" idx="14" type="title"/>
          </p:nvPr>
        </p:nvSpPr>
        <p:spPr>
          <a:xfrm>
            <a:off x="6118549" y="1332020"/>
            <a:ext cx="734700" cy="4476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93" name="Google Shape;293;p13"/>
          <p:cNvSpPr txBox="1"/>
          <p:nvPr>
            <p:ph hasCustomPrompt="1" idx="15" type="title"/>
          </p:nvPr>
        </p:nvSpPr>
        <p:spPr>
          <a:xfrm>
            <a:off x="6118549" y="3064616"/>
            <a:ext cx="734700" cy="4476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94" name="Google Shape;294;p13"/>
          <p:cNvSpPr txBox="1"/>
          <p:nvPr>
            <p:ph idx="16" type="subTitle"/>
          </p:nvPr>
        </p:nvSpPr>
        <p:spPr>
          <a:xfrm>
            <a:off x="720000" y="1781337"/>
            <a:ext cx="2305500" cy="492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Font typeface="Archivo"/>
              <a:buNone/>
              <a:defRPr sz="2000">
                <a:solidFill>
                  <a:schemeClr val="dk1"/>
                </a:solidFill>
                <a:latin typeface="Archivo"/>
                <a:ea typeface="Archivo"/>
                <a:cs typeface="Archivo"/>
                <a:sym typeface="Archivo"/>
              </a:defRPr>
            </a:lvl1pPr>
            <a:lvl2pPr lvl="1" rtl="0">
              <a:lnSpc>
                <a:spcPct val="100000"/>
              </a:lnSpc>
              <a:spcBef>
                <a:spcPts val="0"/>
              </a:spcBef>
              <a:spcAft>
                <a:spcPts val="0"/>
              </a:spcAft>
              <a:buSzPts val="2000"/>
              <a:buFont typeface="Archivo"/>
              <a:buNone/>
              <a:defRPr b="1" sz="2000">
                <a:latin typeface="Archivo"/>
                <a:ea typeface="Archivo"/>
                <a:cs typeface="Archivo"/>
                <a:sym typeface="Archivo"/>
              </a:defRPr>
            </a:lvl2pPr>
            <a:lvl3pPr lvl="2" rtl="0">
              <a:lnSpc>
                <a:spcPct val="100000"/>
              </a:lnSpc>
              <a:spcBef>
                <a:spcPts val="0"/>
              </a:spcBef>
              <a:spcAft>
                <a:spcPts val="0"/>
              </a:spcAft>
              <a:buSzPts val="2000"/>
              <a:buFont typeface="Archivo"/>
              <a:buNone/>
              <a:defRPr b="1" sz="2000">
                <a:latin typeface="Archivo"/>
                <a:ea typeface="Archivo"/>
                <a:cs typeface="Archivo"/>
                <a:sym typeface="Archivo"/>
              </a:defRPr>
            </a:lvl3pPr>
            <a:lvl4pPr lvl="3" rtl="0">
              <a:lnSpc>
                <a:spcPct val="100000"/>
              </a:lnSpc>
              <a:spcBef>
                <a:spcPts val="0"/>
              </a:spcBef>
              <a:spcAft>
                <a:spcPts val="0"/>
              </a:spcAft>
              <a:buSzPts val="2000"/>
              <a:buFont typeface="Archivo"/>
              <a:buNone/>
              <a:defRPr b="1" sz="2000">
                <a:latin typeface="Archivo"/>
                <a:ea typeface="Archivo"/>
                <a:cs typeface="Archivo"/>
                <a:sym typeface="Archivo"/>
              </a:defRPr>
            </a:lvl4pPr>
            <a:lvl5pPr lvl="4" rtl="0">
              <a:lnSpc>
                <a:spcPct val="100000"/>
              </a:lnSpc>
              <a:spcBef>
                <a:spcPts val="0"/>
              </a:spcBef>
              <a:spcAft>
                <a:spcPts val="0"/>
              </a:spcAft>
              <a:buSzPts val="2000"/>
              <a:buFont typeface="Archivo"/>
              <a:buNone/>
              <a:defRPr b="1" sz="2000">
                <a:latin typeface="Archivo"/>
                <a:ea typeface="Archivo"/>
                <a:cs typeface="Archivo"/>
                <a:sym typeface="Archivo"/>
              </a:defRPr>
            </a:lvl5pPr>
            <a:lvl6pPr lvl="5" rtl="0">
              <a:lnSpc>
                <a:spcPct val="100000"/>
              </a:lnSpc>
              <a:spcBef>
                <a:spcPts val="0"/>
              </a:spcBef>
              <a:spcAft>
                <a:spcPts val="0"/>
              </a:spcAft>
              <a:buSzPts val="2000"/>
              <a:buFont typeface="Archivo"/>
              <a:buNone/>
              <a:defRPr b="1" sz="2000">
                <a:latin typeface="Archivo"/>
                <a:ea typeface="Archivo"/>
                <a:cs typeface="Archivo"/>
                <a:sym typeface="Archivo"/>
              </a:defRPr>
            </a:lvl6pPr>
            <a:lvl7pPr lvl="6" rtl="0">
              <a:lnSpc>
                <a:spcPct val="100000"/>
              </a:lnSpc>
              <a:spcBef>
                <a:spcPts val="0"/>
              </a:spcBef>
              <a:spcAft>
                <a:spcPts val="0"/>
              </a:spcAft>
              <a:buSzPts val="2000"/>
              <a:buFont typeface="Archivo"/>
              <a:buNone/>
              <a:defRPr b="1" sz="2000">
                <a:latin typeface="Archivo"/>
                <a:ea typeface="Archivo"/>
                <a:cs typeface="Archivo"/>
                <a:sym typeface="Archivo"/>
              </a:defRPr>
            </a:lvl7pPr>
            <a:lvl8pPr lvl="7" rtl="0">
              <a:lnSpc>
                <a:spcPct val="100000"/>
              </a:lnSpc>
              <a:spcBef>
                <a:spcPts val="0"/>
              </a:spcBef>
              <a:spcAft>
                <a:spcPts val="0"/>
              </a:spcAft>
              <a:buSzPts val="2000"/>
              <a:buFont typeface="Archivo"/>
              <a:buNone/>
              <a:defRPr b="1" sz="2000">
                <a:latin typeface="Archivo"/>
                <a:ea typeface="Archivo"/>
                <a:cs typeface="Archivo"/>
                <a:sym typeface="Archivo"/>
              </a:defRPr>
            </a:lvl8pPr>
            <a:lvl9pPr lvl="8" rtl="0">
              <a:lnSpc>
                <a:spcPct val="100000"/>
              </a:lnSpc>
              <a:spcBef>
                <a:spcPts val="0"/>
              </a:spcBef>
              <a:spcAft>
                <a:spcPts val="0"/>
              </a:spcAft>
              <a:buSzPts val="2000"/>
              <a:buFont typeface="Archivo"/>
              <a:buNone/>
              <a:defRPr b="1" sz="2000">
                <a:latin typeface="Archivo"/>
                <a:ea typeface="Archivo"/>
                <a:cs typeface="Archivo"/>
                <a:sym typeface="Archivo"/>
              </a:defRPr>
            </a:lvl9pPr>
          </a:lstStyle>
          <a:p/>
        </p:txBody>
      </p:sp>
      <p:sp>
        <p:nvSpPr>
          <p:cNvPr id="295" name="Google Shape;295;p13"/>
          <p:cNvSpPr txBox="1"/>
          <p:nvPr>
            <p:ph idx="17" type="subTitle"/>
          </p:nvPr>
        </p:nvSpPr>
        <p:spPr>
          <a:xfrm>
            <a:off x="3419271" y="1781337"/>
            <a:ext cx="2305500" cy="492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Font typeface="Archivo"/>
              <a:buNone/>
              <a:defRPr sz="2000">
                <a:solidFill>
                  <a:schemeClr val="dk1"/>
                </a:solidFill>
                <a:latin typeface="Archivo"/>
                <a:ea typeface="Archivo"/>
                <a:cs typeface="Archivo"/>
                <a:sym typeface="Archivo"/>
              </a:defRPr>
            </a:lvl1pPr>
            <a:lvl2pPr lvl="1" rtl="0">
              <a:lnSpc>
                <a:spcPct val="100000"/>
              </a:lnSpc>
              <a:spcBef>
                <a:spcPts val="0"/>
              </a:spcBef>
              <a:spcAft>
                <a:spcPts val="0"/>
              </a:spcAft>
              <a:buSzPts val="2000"/>
              <a:buFont typeface="Archivo"/>
              <a:buNone/>
              <a:defRPr b="1" sz="2000">
                <a:latin typeface="Archivo"/>
                <a:ea typeface="Archivo"/>
                <a:cs typeface="Archivo"/>
                <a:sym typeface="Archivo"/>
              </a:defRPr>
            </a:lvl2pPr>
            <a:lvl3pPr lvl="2" rtl="0">
              <a:lnSpc>
                <a:spcPct val="100000"/>
              </a:lnSpc>
              <a:spcBef>
                <a:spcPts val="0"/>
              </a:spcBef>
              <a:spcAft>
                <a:spcPts val="0"/>
              </a:spcAft>
              <a:buSzPts val="2000"/>
              <a:buFont typeface="Archivo"/>
              <a:buNone/>
              <a:defRPr b="1" sz="2000">
                <a:latin typeface="Archivo"/>
                <a:ea typeface="Archivo"/>
                <a:cs typeface="Archivo"/>
                <a:sym typeface="Archivo"/>
              </a:defRPr>
            </a:lvl3pPr>
            <a:lvl4pPr lvl="3" rtl="0">
              <a:lnSpc>
                <a:spcPct val="100000"/>
              </a:lnSpc>
              <a:spcBef>
                <a:spcPts val="0"/>
              </a:spcBef>
              <a:spcAft>
                <a:spcPts val="0"/>
              </a:spcAft>
              <a:buSzPts val="2000"/>
              <a:buFont typeface="Archivo"/>
              <a:buNone/>
              <a:defRPr b="1" sz="2000">
                <a:latin typeface="Archivo"/>
                <a:ea typeface="Archivo"/>
                <a:cs typeface="Archivo"/>
                <a:sym typeface="Archivo"/>
              </a:defRPr>
            </a:lvl4pPr>
            <a:lvl5pPr lvl="4" rtl="0">
              <a:lnSpc>
                <a:spcPct val="100000"/>
              </a:lnSpc>
              <a:spcBef>
                <a:spcPts val="0"/>
              </a:spcBef>
              <a:spcAft>
                <a:spcPts val="0"/>
              </a:spcAft>
              <a:buSzPts val="2000"/>
              <a:buFont typeface="Archivo"/>
              <a:buNone/>
              <a:defRPr b="1" sz="2000">
                <a:latin typeface="Archivo"/>
                <a:ea typeface="Archivo"/>
                <a:cs typeface="Archivo"/>
                <a:sym typeface="Archivo"/>
              </a:defRPr>
            </a:lvl5pPr>
            <a:lvl6pPr lvl="5" rtl="0">
              <a:lnSpc>
                <a:spcPct val="100000"/>
              </a:lnSpc>
              <a:spcBef>
                <a:spcPts val="0"/>
              </a:spcBef>
              <a:spcAft>
                <a:spcPts val="0"/>
              </a:spcAft>
              <a:buSzPts val="2000"/>
              <a:buFont typeface="Archivo"/>
              <a:buNone/>
              <a:defRPr b="1" sz="2000">
                <a:latin typeface="Archivo"/>
                <a:ea typeface="Archivo"/>
                <a:cs typeface="Archivo"/>
                <a:sym typeface="Archivo"/>
              </a:defRPr>
            </a:lvl6pPr>
            <a:lvl7pPr lvl="6" rtl="0">
              <a:lnSpc>
                <a:spcPct val="100000"/>
              </a:lnSpc>
              <a:spcBef>
                <a:spcPts val="0"/>
              </a:spcBef>
              <a:spcAft>
                <a:spcPts val="0"/>
              </a:spcAft>
              <a:buSzPts val="2000"/>
              <a:buFont typeface="Archivo"/>
              <a:buNone/>
              <a:defRPr b="1" sz="2000">
                <a:latin typeface="Archivo"/>
                <a:ea typeface="Archivo"/>
                <a:cs typeface="Archivo"/>
                <a:sym typeface="Archivo"/>
              </a:defRPr>
            </a:lvl7pPr>
            <a:lvl8pPr lvl="7" rtl="0">
              <a:lnSpc>
                <a:spcPct val="100000"/>
              </a:lnSpc>
              <a:spcBef>
                <a:spcPts val="0"/>
              </a:spcBef>
              <a:spcAft>
                <a:spcPts val="0"/>
              </a:spcAft>
              <a:buSzPts val="2000"/>
              <a:buFont typeface="Archivo"/>
              <a:buNone/>
              <a:defRPr b="1" sz="2000">
                <a:latin typeface="Archivo"/>
                <a:ea typeface="Archivo"/>
                <a:cs typeface="Archivo"/>
                <a:sym typeface="Archivo"/>
              </a:defRPr>
            </a:lvl8pPr>
            <a:lvl9pPr lvl="8" rtl="0">
              <a:lnSpc>
                <a:spcPct val="100000"/>
              </a:lnSpc>
              <a:spcBef>
                <a:spcPts val="0"/>
              </a:spcBef>
              <a:spcAft>
                <a:spcPts val="0"/>
              </a:spcAft>
              <a:buSzPts val="2000"/>
              <a:buFont typeface="Archivo"/>
              <a:buNone/>
              <a:defRPr b="1" sz="2000">
                <a:latin typeface="Archivo"/>
                <a:ea typeface="Archivo"/>
                <a:cs typeface="Archivo"/>
                <a:sym typeface="Archivo"/>
              </a:defRPr>
            </a:lvl9pPr>
          </a:lstStyle>
          <a:p/>
        </p:txBody>
      </p:sp>
      <p:sp>
        <p:nvSpPr>
          <p:cNvPr id="296" name="Google Shape;296;p13"/>
          <p:cNvSpPr txBox="1"/>
          <p:nvPr>
            <p:ph idx="18" type="subTitle"/>
          </p:nvPr>
        </p:nvSpPr>
        <p:spPr>
          <a:xfrm>
            <a:off x="6118549" y="1781337"/>
            <a:ext cx="2305500" cy="492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Font typeface="Archivo"/>
              <a:buNone/>
              <a:defRPr sz="2000">
                <a:solidFill>
                  <a:schemeClr val="dk1"/>
                </a:solidFill>
                <a:latin typeface="Archivo"/>
                <a:ea typeface="Archivo"/>
                <a:cs typeface="Archivo"/>
                <a:sym typeface="Archivo"/>
              </a:defRPr>
            </a:lvl1pPr>
            <a:lvl2pPr lvl="1" rtl="0">
              <a:lnSpc>
                <a:spcPct val="100000"/>
              </a:lnSpc>
              <a:spcBef>
                <a:spcPts val="0"/>
              </a:spcBef>
              <a:spcAft>
                <a:spcPts val="0"/>
              </a:spcAft>
              <a:buSzPts val="2000"/>
              <a:buFont typeface="Archivo"/>
              <a:buNone/>
              <a:defRPr b="1" sz="2000">
                <a:latin typeface="Archivo"/>
                <a:ea typeface="Archivo"/>
                <a:cs typeface="Archivo"/>
                <a:sym typeface="Archivo"/>
              </a:defRPr>
            </a:lvl2pPr>
            <a:lvl3pPr lvl="2" rtl="0">
              <a:lnSpc>
                <a:spcPct val="100000"/>
              </a:lnSpc>
              <a:spcBef>
                <a:spcPts val="0"/>
              </a:spcBef>
              <a:spcAft>
                <a:spcPts val="0"/>
              </a:spcAft>
              <a:buSzPts val="2000"/>
              <a:buFont typeface="Archivo"/>
              <a:buNone/>
              <a:defRPr b="1" sz="2000">
                <a:latin typeface="Archivo"/>
                <a:ea typeface="Archivo"/>
                <a:cs typeface="Archivo"/>
                <a:sym typeface="Archivo"/>
              </a:defRPr>
            </a:lvl3pPr>
            <a:lvl4pPr lvl="3" rtl="0">
              <a:lnSpc>
                <a:spcPct val="100000"/>
              </a:lnSpc>
              <a:spcBef>
                <a:spcPts val="0"/>
              </a:spcBef>
              <a:spcAft>
                <a:spcPts val="0"/>
              </a:spcAft>
              <a:buSzPts val="2000"/>
              <a:buFont typeface="Archivo"/>
              <a:buNone/>
              <a:defRPr b="1" sz="2000">
                <a:latin typeface="Archivo"/>
                <a:ea typeface="Archivo"/>
                <a:cs typeface="Archivo"/>
                <a:sym typeface="Archivo"/>
              </a:defRPr>
            </a:lvl4pPr>
            <a:lvl5pPr lvl="4" rtl="0">
              <a:lnSpc>
                <a:spcPct val="100000"/>
              </a:lnSpc>
              <a:spcBef>
                <a:spcPts val="0"/>
              </a:spcBef>
              <a:spcAft>
                <a:spcPts val="0"/>
              </a:spcAft>
              <a:buSzPts val="2000"/>
              <a:buFont typeface="Archivo"/>
              <a:buNone/>
              <a:defRPr b="1" sz="2000">
                <a:latin typeface="Archivo"/>
                <a:ea typeface="Archivo"/>
                <a:cs typeface="Archivo"/>
                <a:sym typeface="Archivo"/>
              </a:defRPr>
            </a:lvl5pPr>
            <a:lvl6pPr lvl="5" rtl="0">
              <a:lnSpc>
                <a:spcPct val="100000"/>
              </a:lnSpc>
              <a:spcBef>
                <a:spcPts val="0"/>
              </a:spcBef>
              <a:spcAft>
                <a:spcPts val="0"/>
              </a:spcAft>
              <a:buSzPts val="2000"/>
              <a:buFont typeface="Archivo"/>
              <a:buNone/>
              <a:defRPr b="1" sz="2000">
                <a:latin typeface="Archivo"/>
                <a:ea typeface="Archivo"/>
                <a:cs typeface="Archivo"/>
                <a:sym typeface="Archivo"/>
              </a:defRPr>
            </a:lvl6pPr>
            <a:lvl7pPr lvl="6" rtl="0">
              <a:lnSpc>
                <a:spcPct val="100000"/>
              </a:lnSpc>
              <a:spcBef>
                <a:spcPts val="0"/>
              </a:spcBef>
              <a:spcAft>
                <a:spcPts val="0"/>
              </a:spcAft>
              <a:buSzPts val="2000"/>
              <a:buFont typeface="Archivo"/>
              <a:buNone/>
              <a:defRPr b="1" sz="2000">
                <a:latin typeface="Archivo"/>
                <a:ea typeface="Archivo"/>
                <a:cs typeface="Archivo"/>
                <a:sym typeface="Archivo"/>
              </a:defRPr>
            </a:lvl7pPr>
            <a:lvl8pPr lvl="7" rtl="0">
              <a:lnSpc>
                <a:spcPct val="100000"/>
              </a:lnSpc>
              <a:spcBef>
                <a:spcPts val="0"/>
              </a:spcBef>
              <a:spcAft>
                <a:spcPts val="0"/>
              </a:spcAft>
              <a:buSzPts val="2000"/>
              <a:buFont typeface="Archivo"/>
              <a:buNone/>
              <a:defRPr b="1" sz="2000">
                <a:latin typeface="Archivo"/>
                <a:ea typeface="Archivo"/>
                <a:cs typeface="Archivo"/>
                <a:sym typeface="Archivo"/>
              </a:defRPr>
            </a:lvl8pPr>
            <a:lvl9pPr lvl="8" rtl="0">
              <a:lnSpc>
                <a:spcPct val="100000"/>
              </a:lnSpc>
              <a:spcBef>
                <a:spcPts val="0"/>
              </a:spcBef>
              <a:spcAft>
                <a:spcPts val="0"/>
              </a:spcAft>
              <a:buSzPts val="2000"/>
              <a:buFont typeface="Archivo"/>
              <a:buNone/>
              <a:defRPr b="1" sz="2000">
                <a:latin typeface="Archivo"/>
                <a:ea typeface="Archivo"/>
                <a:cs typeface="Archivo"/>
                <a:sym typeface="Archivo"/>
              </a:defRPr>
            </a:lvl9pPr>
          </a:lstStyle>
          <a:p/>
        </p:txBody>
      </p:sp>
      <p:sp>
        <p:nvSpPr>
          <p:cNvPr id="297" name="Google Shape;297;p13"/>
          <p:cNvSpPr txBox="1"/>
          <p:nvPr>
            <p:ph idx="19" type="subTitle"/>
          </p:nvPr>
        </p:nvSpPr>
        <p:spPr>
          <a:xfrm>
            <a:off x="720000" y="3514000"/>
            <a:ext cx="2305500" cy="492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Font typeface="Archivo"/>
              <a:buNone/>
              <a:defRPr sz="2000">
                <a:solidFill>
                  <a:schemeClr val="dk1"/>
                </a:solidFill>
                <a:latin typeface="Archivo"/>
                <a:ea typeface="Archivo"/>
                <a:cs typeface="Archivo"/>
                <a:sym typeface="Archivo"/>
              </a:defRPr>
            </a:lvl1pPr>
            <a:lvl2pPr lvl="1" rtl="0">
              <a:lnSpc>
                <a:spcPct val="100000"/>
              </a:lnSpc>
              <a:spcBef>
                <a:spcPts val="0"/>
              </a:spcBef>
              <a:spcAft>
                <a:spcPts val="0"/>
              </a:spcAft>
              <a:buSzPts val="2000"/>
              <a:buFont typeface="Archivo"/>
              <a:buNone/>
              <a:defRPr b="1" sz="2000">
                <a:latin typeface="Archivo"/>
                <a:ea typeface="Archivo"/>
                <a:cs typeface="Archivo"/>
                <a:sym typeface="Archivo"/>
              </a:defRPr>
            </a:lvl2pPr>
            <a:lvl3pPr lvl="2" rtl="0">
              <a:lnSpc>
                <a:spcPct val="100000"/>
              </a:lnSpc>
              <a:spcBef>
                <a:spcPts val="0"/>
              </a:spcBef>
              <a:spcAft>
                <a:spcPts val="0"/>
              </a:spcAft>
              <a:buSzPts val="2000"/>
              <a:buFont typeface="Archivo"/>
              <a:buNone/>
              <a:defRPr b="1" sz="2000">
                <a:latin typeface="Archivo"/>
                <a:ea typeface="Archivo"/>
                <a:cs typeface="Archivo"/>
                <a:sym typeface="Archivo"/>
              </a:defRPr>
            </a:lvl3pPr>
            <a:lvl4pPr lvl="3" rtl="0">
              <a:lnSpc>
                <a:spcPct val="100000"/>
              </a:lnSpc>
              <a:spcBef>
                <a:spcPts val="0"/>
              </a:spcBef>
              <a:spcAft>
                <a:spcPts val="0"/>
              </a:spcAft>
              <a:buSzPts val="2000"/>
              <a:buFont typeface="Archivo"/>
              <a:buNone/>
              <a:defRPr b="1" sz="2000">
                <a:latin typeface="Archivo"/>
                <a:ea typeface="Archivo"/>
                <a:cs typeface="Archivo"/>
                <a:sym typeface="Archivo"/>
              </a:defRPr>
            </a:lvl4pPr>
            <a:lvl5pPr lvl="4" rtl="0">
              <a:lnSpc>
                <a:spcPct val="100000"/>
              </a:lnSpc>
              <a:spcBef>
                <a:spcPts val="0"/>
              </a:spcBef>
              <a:spcAft>
                <a:spcPts val="0"/>
              </a:spcAft>
              <a:buSzPts val="2000"/>
              <a:buFont typeface="Archivo"/>
              <a:buNone/>
              <a:defRPr b="1" sz="2000">
                <a:latin typeface="Archivo"/>
                <a:ea typeface="Archivo"/>
                <a:cs typeface="Archivo"/>
                <a:sym typeface="Archivo"/>
              </a:defRPr>
            </a:lvl5pPr>
            <a:lvl6pPr lvl="5" rtl="0">
              <a:lnSpc>
                <a:spcPct val="100000"/>
              </a:lnSpc>
              <a:spcBef>
                <a:spcPts val="0"/>
              </a:spcBef>
              <a:spcAft>
                <a:spcPts val="0"/>
              </a:spcAft>
              <a:buSzPts val="2000"/>
              <a:buFont typeface="Archivo"/>
              <a:buNone/>
              <a:defRPr b="1" sz="2000">
                <a:latin typeface="Archivo"/>
                <a:ea typeface="Archivo"/>
                <a:cs typeface="Archivo"/>
                <a:sym typeface="Archivo"/>
              </a:defRPr>
            </a:lvl6pPr>
            <a:lvl7pPr lvl="6" rtl="0">
              <a:lnSpc>
                <a:spcPct val="100000"/>
              </a:lnSpc>
              <a:spcBef>
                <a:spcPts val="0"/>
              </a:spcBef>
              <a:spcAft>
                <a:spcPts val="0"/>
              </a:spcAft>
              <a:buSzPts val="2000"/>
              <a:buFont typeface="Archivo"/>
              <a:buNone/>
              <a:defRPr b="1" sz="2000">
                <a:latin typeface="Archivo"/>
                <a:ea typeface="Archivo"/>
                <a:cs typeface="Archivo"/>
                <a:sym typeface="Archivo"/>
              </a:defRPr>
            </a:lvl7pPr>
            <a:lvl8pPr lvl="7" rtl="0">
              <a:lnSpc>
                <a:spcPct val="100000"/>
              </a:lnSpc>
              <a:spcBef>
                <a:spcPts val="0"/>
              </a:spcBef>
              <a:spcAft>
                <a:spcPts val="0"/>
              </a:spcAft>
              <a:buSzPts val="2000"/>
              <a:buFont typeface="Archivo"/>
              <a:buNone/>
              <a:defRPr b="1" sz="2000">
                <a:latin typeface="Archivo"/>
                <a:ea typeface="Archivo"/>
                <a:cs typeface="Archivo"/>
                <a:sym typeface="Archivo"/>
              </a:defRPr>
            </a:lvl8pPr>
            <a:lvl9pPr lvl="8" rtl="0">
              <a:lnSpc>
                <a:spcPct val="100000"/>
              </a:lnSpc>
              <a:spcBef>
                <a:spcPts val="0"/>
              </a:spcBef>
              <a:spcAft>
                <a:spcPts val="0"/>
              </a:spcAft>
              <a:buSzPts val="2000"/>
              <a:buFont typeface="Archivo"/>
              <a:buNone/>
              <a:defRPr b="1" sz="2000">
                <a:latin typeface="Archivo"/>
                <a:ea typeface="Archivo"/>
                <a:cs typeface="Archivo"/>
                <a:sym typeface="Archivo"/>
              </a:defRPr>
            </a:lvl9pPr>
          </a:lstStyle>
          <a:p/>
        </p:txBody>
      </p:sp>
      <p:sp>
        <p:nvSpPr>
          <p:cNvPr id="298" name="Google Shape;298;p13"/>
          <p:cNvSpPr txBox="1"/>
          <p:nvPr>
            <p:ph idx="20" type="subTitle"/>
          </p:nvPr>
        </p:nvSpPr>
        <p:spPr>
          <a:xfrm>
            <a:off x="3419271" y="3514000"/>
            <a:ext cx="2305500" cy="492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Font typeface="Archivo"/>
              <a:buNone/>
              <a:defRPr sz="2000">
                <a:solidFill>
                  <a:schemeClr val="dk1"/>
                </a:solidFill>
                <a:latin typeface="Archivo"/>
                <a:ea typeface="Archivo"/>
                <a:cs typeface="Archivo"/>
                <a:sym typeface="Archivo"/>
              </a:defRPr>
            </a:lvl1pPr>
            <a:lvl2pPr lvl="1" rtl="0">
              <a:lnSpc>
                <a:spcPct val="100000"/>
              </a:lnSpc>
              <a:spcBef>
                <a:spcPts val="0"/>
              </a:spcBef>
              <a:spcAft>
                <a:spcPts val="0"/>
              </a:spcAft>
              <a:buSzPts val="2000"/>
              <a:buFont typeface="Archivo"/>
              <a:buNone/>
              <a:defRPr b="1" sz="2000">
                <a:latin typeface="Archivo"/>
                <a:ea typeface="Archivo"/>
                <a:cs typeface="Archivo"/>
                <a:sym typeface="Archivo"/>
              </a:defRPr>
            </a:lvl2pPr>
            <a:lvl3pPr lvl="2" rtl="0">
              <a:lnSpc>
                <a:spcPct val="100000"/>
              </a:lnSpc>
              <a:spcBef>
                <a:spcPts val="0"/>
              </a:spcBef>
              <a:spcAft>
                <a:spcPts val="0"/>
              </a:spcAft>
              <a:buSzPts val="2000"/>
              <a:buFont typeface="Archivo"/>
              <a:buNone/>
              <a:defRPr b="1" sz="2000">
                <a:latin typeface="Archivo"/>
                <a:ea typeface="Archivo"/>
                <a:cs typeface="Archivo"/>
                <a:sym typeface="Archivo"/>
              </a:defRPr>
            </a:lvl3pPr>
            <a:lvl4pPr lvl="3" rtl="0">
              <a:lnSpc>
                <a:spcPct val="100000"/>
              </a:lnSpc>
              <a:spcBef>
                <a:spcPts val="0"/>
              </a:spcBef>
              <a:spcAft>
                <a:spcPts val="0"/>
              </a:spcAft>
              <a:buSzPts val="2000"/>
              <a:buFont typeface="Archivo"/>
              <a:buNone/>
              <a:defRPr b="1" sz="2000">
                <a:latin typeface="Archivo"/>
                <a:ea typeface="Archivo"/>
                <a:cs typeface="Archivo"/>
                <a:sym typeface="Archivo"/>
              </a:defRPr>
            </a:lvl4pPr>
            <a:lvl5pPr lvl="4" rtl="0">
              <a:lnSpc>
                <a:spcPct val="100000"/>
              </a:lnSpc>
              <a:spcBef>
                <a:spcPts val="0"/>
              </a:spcBef>
              <a:spcAft>
                <a:spcPts val="0"/>
              </a:spcAft>
              <a:buSzPts val="2000"/>
              <a:buFont typeface="Archivo"/>
              <a:buNone/>
              <a:defRPr b="1" sz="2000">
                <a:latin typeface="Archivo"/>
                <a:ea typeface="Archivo"/>
                <a:cs typeface="Archivo"/>
                <a:sym typeface="Archivo"/>
              </a:defRPr>
            </a:lvl5pPr>
            <a:lvl6pPr lvl="5" rtl="0">
              <a:lnSpc>
                <a:spcPct val="100000"/>
              </a:lnSpc>
              <a:spcBef>
                <a:spcPts val="0"/>
              </a:spcBef>
              <a:spcAft>
                <a:spcPts val="0"/>
              </a:spcAft>
              <a:buSzPts val="2000"/>
              <a:buFont typeface="Archivo"/>
              <a:buNone/>
              <a:defRPr b="1" sz="2000">
                <a:latin typeface="Archivo"/>
                <a:ea typeface="Archivo"/>
                <a:cs typeface="Archivo"/>
                <a:sym typeface="Archivo"/>
              </a:defRPr>
            </a:lvl6pPr>
            <a:lvl7pPr lvl="6" rtl="0">
              <a:lnSpc>
                <a:spcPct val="100000"/>
              </a:lnSpc>
              <a:spcBef>
                <a:spcPts val="0"/>
              </a:spcBef>
              <a:spcAft>
                <a:spcPts val="0"/>
              </a:spcAft>
              <a:buSzPts val="2000"/>
              <a:buFont typeface="Archivo"/>
              <a:buNone/>
              <a:defRPr b="1" sz="2000">
                <a:latin typeface="Archivo"/>
                <a:ea typeface="Archivo"/>
                <a:cs typeface="Archivo"/>
                <a:sym typeface="Archivo"/>
              </a:defRPr>
            </a:lvl7pPr>
            <a:lvl8pPr lvl="7" rtl="0">
              <a:lnSpc>
                <a:spcPct val="100000"/>
              </a:lnSpc>
              <a:spcBef>
                <a:spcPts val="0"/>
              </a:spcBef>
              <a:spcAft>
                <a:spcPts val="0"/>
              </a:spcAft>
              <a:buSzPts val="2000"/>
              <a:buFont typeface="Archivo"/>
              <a:buNone/>
              <a:defRPr b="1" sz="2000">
                <a:latin typeface="Archivo"/>
                <a:ea typeface="Archivo"/>
                <a:cs typeface="Archivo"/>
                <a:sym typeface="Archivo"/>
              </a:defRPr>
            </a:lvl8pPr>
            <a:lvl9pPr lvl="8" rtl="0">
              <a:lnSpc>
                <a:spcPct val="100000"/>
              </a:lnSpc>
              <a:spcBef>
                <a:spcPts val="0"/>
              </a:spcBef>
              <a:spcAft>
                <a:spcPts val="0"/>
              </a:spcAft>
              <a:buSzPts val="2000"/>
              <a:buFont typeface="Archivo"/>
              <a:buNone/>
              <a:defRPr b="1" sz="2000">
                <a:latin typeface="Archivo"/>
                <a:ea typeface="Archivo"/>
                <a:cs typeface="Archivo"/>
                <a:sym typeface="Archivo"/>
              </a:defRPr>
            </a:lvl9pPr>
          </a:lstStyle>
          <a:p/>
        </p:txBody>
      </p:sp>
      <p:sp>
        <p:nvSpPr>
          <p:cNvPr id="299" name="Google Shape;299;p13"/>
          <p:cNvSpPr txBox="1"/>
          <p:nvPr>
            <p:ph idx="21" type="subTitle"/>
          </p:nvPr>
        </p:nvSpPr>
        <p:spPr>
          <a:xfrm>
            <a:off x="6118549" y="3514000"/>
            <a:ext cx="2305500" cy="492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Font typeface="Archivo"/>
              <a:buNone/>
              <a:defRPr sz="2000">
                <a:solidFill>
                  <a:schemeClr val="dk1"/>
                </a:solidFill>
                <a:latin typeface="Archivo"/>
                <a:ea typeface="Archivo"/>
                <a:cs typeface="Archivo"/>
                <a:sym typeface="Archivo"/>
              </a:defRPr>
            </a:lvl1pPr>
            <a:lvl2pPr lvl="1" rtl="0">
              <a:lnSpc>
                <a:spcPct val="100000"/>
              </a:lnSpc>
              <a:spcBef>
                <a:spcPts val="0"/>
              </a:spcBef>
              <a:spcAft>
                <a:spcPts val="0"/>
              </a:spcAft>
              <a:buSzPts val="2000"/>
              <a:buFont typeface="Archivo"/>
              <a:buNone/>
              <a:defRPr b="1" sz="2000">
                <a:latin typeface="Archivo"/>
                <a:ea typeface="Archivo"/>
                <a:cs typeface="Archivo"/>
                <a:sym typeface="Archivo"/>
              </a:defRPr>
            </a:lvl2pPr>
            <a:lvl3pPr lvl="2" rtl="0">
              <a:lnSpc>
                <a:spcPct val="100000"/>
              </a:lnSpc>
              <a:spcBef>
                <a:spcPts val="0"/>
              </a:spcBef>
              <a:spcAft>
                <a:spcPts val="0"/>
              </a:spcAft>
              <a:buSzPts val="2000"/>
              <a:buFont typeface="Archivo"/>
              <a:buNone/>
              <a:defRPr b="1" sz="2000">
                <a:latin typeface="Archivo"/>
                <a:ea typeface="Archivo"/>
                <a:cs typeface="Archivo"/>
                <a:sym typeface="Archivo"/>
              </a:defRPr>
            </a:lvl3pPr>
            <a:lvl4pPr lvl="3" rtl="0">
              <a:lnSpc>
                <a:spcPct val="100000"/>
              </a:lnSpc>
              <a:spcBef>
                <a:spcPts val="0"/>
              </a:spcBef>
              <a:spcAft>
                <a:spcPts val="0"/>
              </a:spcAft>
              <a:buSzPts val="2000"/>
              <a:buFont typeface="Archivo"/>
              <a:buNone/>
              <a:defRPr b="1" sz="2000">
                <a:latin typeface="Archivo"/>
                <a:ea typeface="Archivo"/>
                <a:cs typeface="Archivo"/>
                <a:sym typeface="Archivo"/>
              </a:defRPr>
            </a:lvl4pPr>
            <a:lvl5pPr lvl="4" rtl="0">
              <a:lnSpc>
                <a:spcPct val="100000"/>
              </a:lnSpc>
              <a:spcBef>
                <a:spcPts val="0"/>
              </a:spcBef>
              <a:spcAft>
                <a:spcPts val="0"/>
              </a:spcAft>
              <a:buSzPts val="2000"/>
              <a:buFont typeface="Archivo"/>
              <a:buNone/>
              <a:defRPr b="1" sz="2000">
                <a:latin typeface="Archivo"/>
                <a:ea typeface="Archivo"/>
                <a:cs typeface="Archivo"/>
                <a:sym typeface="Archivo"/>
              </a:defRPr>
            </a:lvl5pPr>
            <a:lvl6pPr lvl="5" rtl="0">
              <a:lnSpc>
                <a:spcPct val="100000"/>
              </a:lnSpc>
              <a:spcBef>
                <a:spcPts val="0"/>
              </a:spcBef>
              <a:spcAft>
                <a:spcPts val="0"/>
              </a:spcAft>
              <a:buSzPts val="2000"/>
              <a:buFont typeface="Archivo"/>
              <a:buNone/>
              <a:defRPr b="1" sz="2000">
                <a:latin typeface="Archivo"/>
                <a:ea typeface="Archivo"/>
                <a:cs typeface="Archivo"/>
                <a:sym typeface="Archivo"/>
              </a:defRPr>
            </a:lvl6pPr>
            <a:lvl7pPr lvl="6" rtl="0">
              <a:lnSpc>
                <a:spcPct val="100000"/>
              </a:lnSpc>
              <a:spcBef>
                <a:spcPts val="0"/>
              </a:spcBef>
              <a:spcAft>
                <a:spcPts val="0"/>
              </a:spcAft>
              <a:buSzPts val="2000"/>
              <a:buFont typeface="Archivo"/>
              <a:buNone/>
              <a:defRPr b="1" sz="2000">
                <a:latin typeface="Archivo"/>
                <a:ea typeface="Archivo"/>
                <a:cs typeface="Archivo"/>
                <a:sym typeface="Archivo"/>
              </a:defRPr>
            </a:lvl7pPr>
            <a:lvl8pPr lvl="7" rtl="0">
              <a:lnSpc>
                <a:spcPct val="100000"/>
              </a:lnSpc>
              <a:spcBef>
                <a:spcPts val="0"/>
              </a:spcBef>
              <a:spcAft>
                <a:spcPts val="0"/>
              </a:spcAft>
              <a:buSzPts val="2000"/>
              <a:buFont typeface="Archivo"/>
              <a:buNone/>
              <a:defRPr b="1" sz="2000">
                <a:latin typeface="Archivo"/>
                <a:ea typeface="Archivo"/>
                <a:cs typeface="Archivo"/>
                <a:sym typeface="Archivo"/>
              </a:defRPr>
            </a:lvl8pPr>
            <a:lvl9pPr lvl="8" rtl="0">
              <a:lnSpc>
                <a:spcPct val="100000"/>
              </a:lnSpc>
              <a:spcBef>
                <a:spcPts val="0"/>
              </a:spcBef>
              <a:spcAft>
                <a:spcPts val="0"/>
              </a:spcAft>
              <a:buSzPts val="2000"/>
              <a:buFont typeface="Archivo"/>
              <a:buNone/>
              <a:defRPr b="1" sz="2000">
                <a:latin typeface="Archivo"/>
                <a:ea typeface="Archivo"/>
                <a:cs typeface="Archivo"/>
                <a:sym typeface="Archivo"/>
              </a:defRPr>
            </a:lvl9pPr>
          </a:lstStyle>
          <a:p/>
        </p:txBody>
      </p:sp>
      <p:grpSp>
        <p:nvGrpSpPr>
          <p:cNvPr id="300" name="Google Shape;300;p13"/>
          <p:cNvGrpSpPr/>
          <p:nvPr/>
        </p:nvGrpSpPr>
        <p:grpSpPr>
          <a:xfrm>
            <a:off x="427960" y="83945"/>
            <a:ext cx="8444299" cy="4970215"/>
            <a:chOff x="427960" y="83945"/>
            <a:chExt cx="8444299" cy="4970215"/>
          </a:xfrm>
        </p:grpSpPr>
        <p:sp>
          <p:nvSpPr>
            <p:cNvPr id="301" name="Google Shape;301;p13"/>
            <p:cNvSpPr/>
            <p:nvPr/>
          </p:nvSpPr>
          <p:spPr>
            <a:xfrm>
              <a:off x="7162690" y="8394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02" name="Google Shape;302;p13"/>
            <p:cNvSpPr/>
            <p:nvPr/>
          </p:nvSpPr>
          <p:spPr>
            <a:xfrm>
              <a:off x="8739656" y="2285405"/>
              <a:ext cx="132604" cy="156772"/>
            </a:xfrm>
            <a:custGeom>
              <a:rect b="b" l="l" r="r" t="t"/>
              <a:pathLst>
                <a:path extrusionOk="0" h="116776" w="98774">
                  <a:moveTo>
                    <a:pt x="97584" y="59722"/>
                  </a:moveTo>
                  <a:cubicBezTo>
                    <a:pt x="61389" y="64675"/>
                    <a:pt x="54848" y="72041"/>
                    <a:pt x="50721" y="115538"/>
                  </a:cubicBezTo>
                  <a:cubicBezTo>
                    <a:pt x="50594" y="117189"/>
                    <a:pt x="48181" y="117189"/>
                    <a:pt x="48054" y="115538"/>
                  </a:cubicBezTo>
                  <a:cubicBezTo>
                    <a:pt x="43990" y="72041"/>
                    <a:pt x="37386" y="64675"/>
                    <a:pt x="1191" y="59722"/>
                  </a:cubicBezTo>
                  <a:cubicBezTo>
                    <a:pt x="-397" y="59531"/>
                    <a:pt x="-397" y="57245"/>
                    <a:pt x="1191" y="57055"/>
                  </a:cubicBezTo>
                  <a:cubicBezTo>
                    <a:pt x="37386" y="52102"/>
                    <a:pt x="43926" y="44736"/>
                    <a:pt x="48054" y="1238"/>
                  </a:cubicBezTo>
                  <a:cubicBezTo>
                    <a:pt x="48181" y="-413"/>
                    <a:pt x="50594" y="-413"/>
                    <a:pt x="50721" y="1238"/>
                  </a:cubicBezTo>
                  <a:cubicBezTo>
                    <a:pt x="54785" y="44736"/>
                    <a:pt x="61389" y="52102"/>
                    <a:pt x="97584" y="57055"/>
                  </a:cubicBezTo>
                  <a:cubicBezTo>
                    <a:pt x="99171" y="57245"/>
                    <a:pt x="99171" y="59531"/>
                    <a:pt x="97584" y="59722"/>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03" name="Google Shape;303;p13"/>
            <p:cNvSpPr/>
            <p:nvPr/>
          </p:nvSpPr>
          <p:spPr>
            <a:xfrm>
              <a:off x="713220" y="479722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04" name="Google Shape;304;p13"/>
            <p:cNvSpPr/>
            <p:nvPr/>
          </p:nvSpPr>
          <p:spPr>
            <a:xfrm>
              <a:off x="427960" y="4018567"/>
              <a:ext cx="132604" cy="156772"/>
            </a:xfrm>
            <a:custGeom>
              <a:rect b="b" l="l" r="r" t="t"/>
              <a:pathLst>
                <a:path extrusionOk="0" h="116776" w="98774">
                  <a:moveTo>
                    <a:pt x="97584" y="59722"/>
                  </a:moveTo>
                  <a:cubicBezTo>
                    <a:pt x="61389" y="64675"/>
                    <a:pt x="54848" y="72041"/>
                    <a:pt x="50721" y="115538"/>
                  </a:cubicBezTo>
                  <a:cubicBezTo>
                    <a:pt x="50594" y="117189"/>
                    <a:pt x="48181" y="117189"/>
                    <a:pt x="48054" y="115538"/>
                  </a:cubicBezTo>
                  <a:cubicBezTo>
                    <a:pt x="43990" y="72041"/>
                    <a:pt x="37386" y="64675"/>
                    <a:pt x="1191" y="59722"/>
                  </a:cubicBezTo>
                  <a:cubicBezTo>
                    <a:pt x="-397" y="59531"/>
                    <a:pt x="-397" y="57245"/>
                    <a:pt x="1191" y="57055"/>
                  </a:cubicBezTo>
                  <a:cubicBezTo>
                    <a:pt x="37386" y="52102"/>
                    <a:pt x="43926" y="44736"/>
                    <a:pt x="48054" y="1238"/>
                  </a:cubicBezTo>
                  <a:cubicBezTo>
                    <a:pt x="48181" y="-413"/>
                    <a:pt x="50594" y="-413"/>
                    <a:pt x="50721" y="1238"/>
                  </a:cubicBezTo>
                  <a:cubicBezTo>
                    <a:pt x="54785" y="44736"/>
                    <a:pt x="61389" y="52102"/>
                    <a:pt x="97584" y="57055"/>
                  </a:cubicBezTo>
                  <a:cubicBezTo>
                    <a:pt x="99171" y="57245"/>
                    <a:pt x="99171" y="59531"/>
                    <a:pt x="97584" y="59722"/>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05" name="Google Shape;305;p13"/>
            <p:cNvSpPr/>
            <p:nvPr/>
          </p:nvSpPr>
          <p:spPr>
            <a:xfrm>
              <a:off x="2582160" y="4703805"/>
              <a:ext cx="132604" cy="156772"/>
            </a:xfrm>
            <a:custGeom>
              <a:rect b="b" l="l" r="r" t="t"/>
              <a:pathLst>
                <a:path extrusionOk="0" h="116776" w="98774">
                  <a:moveTo>
                    <a:pt x="97584" y="59722"/>
                  </a:moveTo>
                  <a:cubicBezTo>
                    <a:pt x="61389" y="64675"/>
                    <a:pt x="54848" y="72041"/>
                    <a:pt x="50721" y="115538"/>
                  </a:cubicBezTo>
                  <a:cubicBezTo>
                    <a:pt x="50594" y="117189"/>
                    <a:pt x="48181" y="117189"/>
                    <a:pt x="48054" y="115538"/>
                  </a:cubicBezTo>
                  <a:cubicBezTo>
                    <a:pt x="43990" y="72041"/>
                    <a:pt x="37386" y="64675"/>
                    <a:pt x="1191" y="59722"/>
                  </a:cubicBezTo>
                  <a:cubicBezTo>
                    <a:pt x="-397" y="59531"/>
                    <a:pt x="-397" y="57245"/>
                    <a:pt x="1191" y="57055"/>
                  </a:cubicBezTo>
                  <a:cubicBezTo>
                    <a:pt x="37386" y="52102"/>
                    <a:pt x="43926" y="44736"/>
                    <a:pt x="48054" y="1238"/>
                  </a:cubicBezTo>
                  <a:cubicBezTo>
                    <a:pt x="48181" y="-413"/>
                    <a:pt x="50594" y="-413"/>
                    <a:pt x="50721" y="1238"/>
                  </a:cubicBezTo>
                  <a:cubicBezTo>
                    <a:pt x="54785" y="44736"/>
                    <a:pt x="61389" y="52102"/>
                    <a:pt x="97584" y="57055"/>
                  </a:cubicBezTo>
                  <a:cubicBezTo>
                    <a:pt x="99171" y="57245"/>
                    <a:pt x="99171" y="59531"/>
                    <a:pt x="97584" y="59722"/>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306" name="Google Shape;306;p13"/>
          <p:cNvGrpSpPr/>
          <p:nvPr/>
        </p:nvGrpSpPr>
        <p:grpSpPr>
          <a:xfrm>
            <a:off x="-566801" y="-61486"/>
            <a:ext cx="10584864" cy="5250919"/>
            <a:chOff x="-566801" y="-61486"/>
            <a:chExt cx="10584864" cy="5250919"/>
          </a:xfrm>
        </p:grpSpPr>
        <p:grpSp>
          <p:nvGrpSpPr>
            <p:cNvPr id="307" name="Google Shape;307;p13"/>
            <p:cNvGrpSpPr/>
            <p:nvPr/>
          </p:nvGrpSpPr>
          <p:grpSpPr>
            <a:xfrm rot="-555629">
              <a:off x="-478427" y="3940147"/>
              <a:ext cx="982298" cy="1177925"/>
              <a:chOff x="6092852" y="3082734"/>
              <a:chExt cx="223206" cy="267652"/>
            </a:xfrm>
          </p:grpSpPr>
          <p:grpSp>
            <p:nvGrpSpPr>
              <p:cNvPr id="308" name="Google Shape;308;p13"/>
              <p:cNvGrpSpPr/>
              <p:nvPr/>
            </p:nvGrpSpPr>
            <p:grpSpPr>
              <a:xfrm>
                <a:off x="6092852" y="3218751"/>
                <a:ext cx="223206" cy="131635"/>
                <a:chOff x="6092852" y="3218751"/>
                <a:chExt cx="223206" cy="131635"/>
              </a:xfrm>
            </p:grpSpPr>
            <p:sp>
              <p:nvSpPr>
                <p:cNvPr id="309" name="Google Shape;309;p13"/>
                <p:cNvSpPr/>
                <p:nvPr/>
              </p:nvSpPr>
              <p:spPr>
                <a:xfrm>
                  <a:off x="6092852" y="3221518"/>
                  <a:ext cx="83538" cy="94388"/>
                </a:xfrm>
                <a:custGeom>
                  <a:rect b="b" l="l" r="r" t="t"/>
                  <a:pathLst>
                    <a:path extrusionOk="0" h="94388" w="83538">
                      <a:moveTo>
                        <a:pt x="55408" y="94388"/>
                      </a:moveTo>
                      <a:cubicBezTo>
                        <a:pt x="63917" y="94388"/>
                        <a:pt x="73315" y="93118"/>
                        <a:pt x="83539" y="90578"/>
                      </a:cubicBezTo>
                      <a:lnTo>
                        <a:pt x="81189" y="80990"/>
                      </a:lnTo>
                      <a:cubicBezTo>
                        <a:pt x="57377" y="86895"/>
                        <a:pt x="39279" y="85435"/>
                        <a:pt x="27405" y="76545"/>
                      </a:cubicBezTo>
                      <a:cubicBezTo>
                        <a:pt x="16673" y="68544"/>
                        <a:pt x="10768" y="54510"/>
                        <a:pt x="9879" y="34825"/>
                      </a:cubicBezTo>
                      <a:cubicBezTo>
                        <a:pt x="9498" y="27015"/>
                        <a:pt x="12864" y="19776"/>
                        <a:pt x="19086" y="14950"/>
                      </a:cubicBezTo>
                      <a:cubicBezTo>
                        <a:pt x="25119" y="10251"/>
                        <a:pt x="32739" y="8790"/>
                        <a:pt x="39978" y="10949"/>
                      </a:cubicBezTo>
                      <a:cubicBezTo>
                        <a:pt x="47979" y="13362"/>
                        <a:pt x="56742" y="17236"/>
                        <a:pt x="69378" y="23903"/>
                      </a:cubicBezTo>
                      <a:lnTo>
                        <a:pt x="74014" y="15140"/>
                      </a:lnTo>
                      <a:cubicBezTo>
                        <a:pt x="60742" y="8155"/>
                        <a:pt x="51408" y="4028"/>
                        <a:pt x="42835" y="1424"/>
                      </a:cubicBezTo>
                      <a:cubicBezTo>
                        <a:pt x="32485" y="-1687"/>
                        <a:pt x="21563" y="345"/>
                        <a:pt x="12990" y="7076"/>
                      </a:cubicBezTo>
                      <a:cubicBezTo>
                        <a:pt x="4354" y="13807"/>
                        <a:pt x="-472" y="24348"/>
                        <a:pt x="36" y="35270"/>
                      </a:cubicBezTo>
                      <a:cubicBezTo>
                        <a:pt x="1052" y="57749"/>
                        <a:pt x="8482" y="74767"/>
                        <a:pt x="21499" y="84482"/>
                      </a:cubicBezTo>
                      <a:cubicBezTo>
                        <a:pt x="30326" y="91086"/>
                        <a:pt x="41692" y="94388"/>
                        <a:pt x="55408" y="94388"/>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310" name="Google Shape;310;p13"/>
                <p:cNvGrpSpPr/>
                <p:nvPr/>
              </p:nvGrpSpPr>
              <p:grpSpPr>
                <a:xfrm>
                  <a:off x="6146305" y="3226942"/>
                  <a:ext cx="30085" cy="88138"/>
                  <a:chOff x="6146305" y="3226942"/>
                  <a:chExt cx="30085" cy="88138"/>
                </a:xfrm>
              </p:grpSpPr>
              <p:sp>
                <p:nvSpPr>
                  <p:cNvPr id="311" name="Google Shape;311;p13"/>
                  <p:cNvSpPr/>
                  <p:nvPr/>
                </p:nvSpPr>
                <p:spPr>
                  <a:xfrm>
                    <a:off x="6155944" y="3302508"/>
                    <a:ext cx="20446" cy="12572"/>
                  </a:xfrm>
                  <a:custGeom>
                    <a:rect b="b" l="l" r="r" t="t"/>
                    <a:pathLst>
                      <a:path extrusionOk="0" h="12572" w="20446">
                        <a:moveTo>
                          <a:pt x="0" y="3111"/>
                        </a:moveTo>
                        <a:cubicBezTo>
                          <a:pt x="5652" y="2603"/>
                          <a:pt x="11621" y="1588"/>
                          <a:pt x="18097" y="0"/>
                        </a:cubicBezTo>
                        <a:lnTo>
                          <a:pt x="20447" y="9589"/>
                        </a:lnTo>
                        <a:cubicBezTo>
                          <a:pt x="14796" y="10985"/>
                          <a:pt x="9461" y="11938"/>
                          <a:pt x="4318" y="12573"/>
                        </a:cubicBezTo>
                        <a:cubicBezTo>
                          <a:pt x="2603" y="9652"/>
                          <a:pt x="1143" y="6477"/>
                          <a:pt x="0" y="311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12" name="Google Shape;312;p13"/>
                  <p:cNvSpPr/>
                  <p:nvPr/>
                </p:nvSpPr>
                <p:spPr>
                  <a:xfrm>
                    <a:off x="6146305" y="3226942"/>
                    <a:ext cx="20560" cy="18478"/>
                  </a:xfrm>
                  <a:custGeom>
                    <a:rect b="b" l="l" r="r" t="t"/>
                    <a:pathLst>
                      <a:path extrusionOk="0" h="18478" w="20560">
                        <a:moveTo>
                          <a:pt x="15925" y="18479"/>
                        </a:moveTo>
                        <a:cubicBezTo>
                          <a:pt x="10210" y="15430"/>
                          <a:pt x="5320" y="13018"/>
                          <a:pt x="875" y="11049"/>
                        </a:cubicBezTo>
                        <a:lnTo>
                          <a:pt x="50" y="3493"/>
                        </a:lnTo>
                        <a:cubicBezTo>
                          <a:pt x="-77" y="2286"/>
                          <a:pt x="50" y="1143"/>
                          <a:pt x="304" y="0"/>
                        </a:cubicBezTo>
                        <a:cubicBezTo>
                          <a:pt x="6082" y="2413"/>
                          <a:pt x="12623" y="5524"/>
                          <a:pt x="20560" y="9715"/>
                        </a:cubicBezTo>
                        <a:lnTo>
                          <a:pt x="15925" y="184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313" name="Google Shape;313;p13"/>
                <p:cNvSpPr/>
                <p:nvPr/>
              </p:nvSpPr>
              <p:spPr>
                <a:xfrm>
                  <a:off x="6156322" y="3218751"/>
                  <a:ext cx="158628" cy="121792"/>
                </a:xfrm>
                <a:custGeom>
                  <a:rect b="b" l="l" r="r" t="t"/>
                  <a:pathLst>
                    <a:path extrusionOk="0" h="121792" w="158628">
                      <a:moveTo>
                        <a:pt x="58423" y="121793"/>
                      </a:moveTo>
                      <a:lnTo>
                        <a:pt x="100143" y="121793"/>
                      </a:lnTo>
                      <a:cubicBezTo>
                        <a:pt x="126558" y="121793"/>
                        <a:pt x="148720" y="101917"/>
                        <a:pt x="151577" y="75692"/>
                      </a:cubicBezTo>
                      <a:lnTo>
                        <a:pt x="158562" y="11684"/>
                      </a:lnTo>
                      <a:cubicBezTo>
                        <a:pt x="159261" y="5461"/>
                        <a:pt x="154371" y="0"/>
                        <a:pt x="148085" y="0"/>
                      </a:cubicBezTo>
                      <a:lnTo>
                        <a:pt x="10544" y="0"/>
                      </a:lnTo>
                      <a:cubicBezTo>
                        <a:pt x="4257" y="0"/>
                        <a:pt x="-632" y="5461"/>
                        <a:pt x="67" y="11684"/>
                      </a:cubicBezTo>
                      <a:lnTo>
                        <a:pt x="7051" y="75692"/>
                      </a:lnTo>
                      <a:cubicBezTo>
                        <a:pt x="9845" y="101917"/>
                        <a:pt x="32007" y="121793"/>
                        <a:pt x="58423" y="121793"/>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14" name="Google Shape;314;p13"/>
                <p:cNvSpPr/>
                <p:nvPr/>
              </p:nvSpPr>
              <p:spPr>
                <a:xfrm>
                  <a:off x="6173215" y="3247898"/>
                  <a:ext cx="139700" cy="92582"/>
                </a:xfrm>
                <a:custGeom>
                  <a:rect b="b" l="l" r="r" t="t"/>
                  <a:pathLst>
                    <a:path extrusionOk="0" h="92582" w="139700">
                      <a:moveTo>
                        <a:pt x="139700" y="0"/>
                      </a:moveTo>
                      <a:lnTo>
                        <a:pt x="134620" y="46482"/>
                      </a:lnTo>
                      <a:cubicBezTo>
                        <a:pt x="131763" y="72707"/>
                        <a:pt x="109601" y="92583"/>
                        <a:pt x="83185" y="92583"/>
                      </a:cubicBezTo>
                      <a:lnTo>
                        <a:pt x="41466" y="92583"/>
                      </a:lnTo>
                      <a:cubicBezTo>
                        <a:pt x="24575" y="92583"/>
                        <a:pt x="9462" y="84455"/>
                        <a:pt x="0" y="71755"/>
                      </a:cubicBezTo>
                      <a:cubicBezTo>
                        <a:pt x="81852" y="79375"/>
                        <a:pt x="136462" y="29655"/>
                        <a:pt x="13970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15" name="Google Shape;315;p13"/>
                <p:cNvSpPr/>
                <p:nvPr/>
              </p:nvSpPr>
              <p:spPr>
                <a:xfrm>
                  <a:off x="6155214" y="3327272"/>
                  <a:ext cx="160844" cy="23114"/>
                </a:xfrm>
                <a:custGeom>
                  <a:rect b="b" l="l" r="r" t="t"/>
                  <a:pathLst>
                    <a:path extrusionOk="0" h="23114" w="160844">
                      <a:moveTo>
                        <a:pt x="47974" y="23114"/>
                      </a:moveTo>
                      <a:lnTo>
                        <a:pt x="112807" y="23114"/>
                      </a:lnTo>
                      <a:cubicBezTo>
                        <a:pt x="122840" y="23114"/>
                        <a:pt x="132683" y="20638"/>
                        <a:pt x="141509" y="15811"/>
                      </a:cubicBezTo>
                      <a:lnTo>
                        <a:pt x="159099" y="6223"/>
                      </a:lnTo>
                      <a:cubicBezTo>
                        <a:pt x="162147" y="4572"/>
                        <a:pt x="160940" y="0"/>
                        <a:pt x="157511" y="0"/>
                      </a:cubicBezTo>
                      <a:lnTo>
                        <a:pt x="3333" y="0"/>
                      </a:lnTo>
                      <a:cubicBezTo>
                        <a:pt x="-96" y="0"/>
                        <a:pt x="-1302" y="4572"/>
                        <a:pt x="1746" y="6223"/>
                      </a:cubicBezTo>
                      <a:lnTo>
                        <a:pt x="19335" y="15811"/>
                      </a:lnTo>
                      <a:cubicBezTo>
                        <a:pt x="28098" y="20574"/>
                        <a:pt x="37941" y="23114"/>
                        <a:pt x="47974" y="23114"/>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16" name="Google Shape;316;p13"/>
                <p:cNvSpPr/>
                <p:nvPr/>
              </p:nvSpPr>
              <p:spPr>
                <a:xfrm>
                  <a:off x="6204140" y="3346513"/>
                  <a:ext cx="62864" cy="3809"/>
                </a:xfrm>
                <a:custGeom>
                  <a:rect b="b" l="l" r="r" t="t"/>
                  <a:pathLst>
                    <a:path extrusionOk="0" h="3809" w="62864">
                      <a:moveTo>
                        <a:pt x="31432" y="0"/>
                      </a:moveTo>
                      <a:cubicBezTo>
                        <a:pt x="42863" y="0"/>
                        <a:pt x="53594" y="1397"/>
                        <a:pt x="62865" y="3810"/>
                      </a:cubicBezTo>
                      <a:lnTo>
                        <a:pt x="0" y="3810"/>
                      </a:lnTo>
                      <a:cubicBezTo>
                        <a:pt x="9271" y="1397"/>
                        <a:pt x="20002" y="0"/>
                        <a:pt x="31432"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317" name="Google Shape;317;p13"/>
              <p:cNvGrpSpPr/>
              <p:nvPr/>
            </p:nvGrpSpPr>
            <p:grpSpPr>
              <a:xfrm>
                <a:off x="6179046" y="3082734"/>
                <a:ext cx="109616" cy="122999"/>
                <a:chOff x="6179046" y="3082734"/>
                <a:chExt cx="109616" cy="122999"/>
              </a:xfrm>
            </p:grpSpPr>
            <p:sp>
              <p:nvSpPr>
                <p:cNvPr id="318" name="Google Shape;318;p13"/>
                <p:cNvSpPr/>
                <p:nvPr/>
              </p:nvSpPr>
              <p:spPr>
                <a:xfrm>
                  <a:off x="6263818" y="3101720"/>
                  <a:ext cx="24844" cy="104013"/>
                </a:xfrm>
                <a:custGeom>
                  <a:rect b="b" l="l" r="r" t="t"/>
                  <a:pathLst>
                    <a:path extrusionOk="0" h="104013" w="24844">
                      <a:moveTo>
                        <a:pt x="16395" y="0"/>
                      </a:moveTo>
                      <a:cubicBezTo>
                        <a:pt x="-23991" y="32766"/>
                        <a:pt x="24713" y="71120"/>
                        <a:pt x="10807" y="104013"/>
                      </a:cubicBezTo>
                      <a:cubicBezTo>
                        <a:pt x="47510" y="71755"/>
                        <a:pt x="-1449" y="31496"/>
                        <a:pt x="16395"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19" name="Google Shape;319;p13"/>
                <p:cNvSpPr/>
                <p:nvPr/>
              </p:nvSpPr>
              <p:spPr>
                <a:xfrm>
                  <a:off x="6235561" y="3082734"/>
                  <a:ext cx="24844" cy="122999"/>
                </a:xfrm>
                <a:custGeom>
                  <a:rect b="b" l="l" r="r" t="t"/>
                  <a:pathLst>
                    <a:path extrusionOk="0" h="122999" w="24844">
                      <a:moveTo>
                        <a:pt x="16395" y="0"/>
                      </a:moveTo>
                      <a:cubicBezTo>
                        <a:pt x="-23991" y="38798"/>
                        <a:pt x="24713" y="84138"/>
                        <a:pt x="10807" y="122999"/>
                      </a:cubicBezTo>
                      <a:cubicBezTo>
                        <a:pt x="47510" y="84836"/>
                        <a:pt x="-1449" y="37274"/>
                        <a:pt x="16395"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20" name="Google Shape;320;p13"/>
                <p:cNvSpPr/>
                <p:nvPr/>
              </p:nvSpPr>
              <p:spPr>
                <a:xfrm>
                  <a:off x="6207303" y="3082734"/>
                  <a:ext cx="24844" cy="122999"/>
                </a:xfrm>
                <a:custGeom>
                  <a:rect b="b" l="l" r="r" t="t"/>
                  <a:pathLst>
                    <a:path extrusionOk="0" h="122999" w="24844">
                      <a:moveTo>
                        <a:pt x="16395" y="0"/>
                      </a:moveTo>
                      <a:cubicBezTo>
                        <a:pt x="-23991" y="38798"/>
                        <a:pt x="24713" y="84138"/>
                        <a:pt x="10807" y="122999"/>
                      </a:cubicBezTo>
                      <a:cubicBezTo>
                        <a:pt x="47510" y="84836"/>
                        <a:pt x="-1449" y="37274"/>
                        <a:pt x="16395"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21" name="Google Shape;321;p13"/>
                <p:cNvSpPr/>
                <p:nvPr/>
              </p:nvSpPr>
              <p:spPr>
                <a:xfrm>
                  <a:off x="6179046" y="3101720"/>
                  <a:ext cx="24845" cy="104013"/>
                </a:xfrm>
                <a:custGeom>
                  <a:rect b="b" l="l" r="r" t="t"/>
                  <a:pathLst>
                    <a:path extrusionOk="0" h="104013" w="24845">
                      <a:moveTo>
                        <a:pt x="16395" y="0"/>
                      </a:moveTo>
                      <a:cubicBezTo>
                        <a:pt x="-23991" y="32766"/>
                        <a:pt x="24713" y="71120"/>
                        <a:pt x="10807" y="104013"/>
                      </a:cubicBezTo>
                      <a:cubicBezTo>
                        <a:pt x="47510" y="71755"/>
                        <a:pt x="-1449" y="31496"/>
                        <a:pt x="16395"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322" name="Google Shape;322;p13"/>
            <p:cNvGrpSpPr/>
            <p:nvPr/>
          </p:nvGrpSpPr>
          <p:grpSpPr>
            <a:xfrm>
              <a:off x="8469301" y="-61486"/>
              <a:ext cx="1548762" cy="1742310"/>
              <a:chOff x="9893871" y="3618738"/>
              <a:chExt cx="738878" cy="831215"/>
            </a:xfrm>
          </p:grpSpPr>
          <p:sp>
            <p:nvSpPr>
              <p:cNvPr id="323" name="Google Shape;323;p13"/>
              <p:cNvSpPr/>
              <p:nvPr/>
            </p:nvSpPr>
            <p:spPr>
              <a:xfrm>
                <a:off x="9893871" y="3618738"/>
                <a:ext cx="554735" cy="831215"/>
              </a:xfrm>
              <a:custGeom>
                <a:rect b="b" l="l" r="r" t="t"/>
                <a:pathLst>
                  <a:path extrusionOk="0" h="831215" w="554735">
                    <a:moveTo>
                      <a:pt x="554736" y="831215"/>
                    </a:moveTo>
                    <a:lnTo>
                      <a:pt x="134810" y="831215"/>
                    </a:lnTo>
                    <a:lnTo>
                      <a:pt x="0" y="0"/>
                    </a:lnTo>
                    <a:lnTo>
                      <a:pt x="419989"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24" name="Google Shape;324;p13"/>
              <p:cNvSpPr/>
              <p:nvPr/>
            </p:nvSpPr>
            <p:spPr>
              <a:xfrm>
                <a:off x="9930638" y="3641216"/>
                <a:ext cx="254825" cy="786320"/>
              </a:xfrm>
              <a:custGeom>
                <a:rect b="b" l="l" r="r" t="t"/>
                <a:pathLst>
                  <a:path extrusionOk="0" h="786320" w="254825">
                    <a:moveTo>
                      <a:pt x="254826" y="786321"/>
                    </a:moveTo>
                    <a:lnTo>
                      <a:pt x="127508" y="786321"/>
                    </a:lnTo>
                    <a:lnTo>
                      <a:pt x="0" y="0"/>
                    </a:lnTo>
                    <a:lnTo>
                      <a:pt x="127318"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25" name="Google Shape;325;p13"/>
              <p:cNvSpPr/>
              <p:nvPr/>
            </p:nvSpPr>
            <p:spPr>
              <a:xfrm>
                <a:off x="10054335" y="3618738"/>
                <a:ext cx="578414" cy="831215"/>
              </a:xfrm>
              <a:custGeom>
                <a:rect b="b" l="l" r="r" t="t"/>
                <a:pathLst>
                  <a:path extrusionOk="0" h="831215" w="578414">
                    <a:moveTo>
                      <a:pt x="559880" y="831215"/>
                    </a:moveTo>
                    <a:lnTo>
                      <a:pt x="134747" y="831215"/>
                    </a:lnTo>
                    <a:lnTo>
                      <a:pt x="0" y="0"/>
                    </a:lnTo>
                    <a:lnTo>
                      <a:pt x="431356" y="0"/>
                    </a:lnTo>
                    <a:cubicBezTo>
                      <a:pt x="440309" y="0"/>
                      <a:pt x="447993" y="6477"/>
                      <a:pt x="449390" y="15367"/>
                    </a:cubicBezTo>
                    <a:lnTo>
                      <a:pt x="578168" y="809752"/>
                    </a:lnTo>
                    <a:cubicBezTo>
                      <a:pt x="580009" y="820991"/>
                      <a:pt x="571309" y="831215"/>
                      <a:pt x="559880" y="83121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26" name="Google Shape;326;p13"/>
              <p:cNvSpPr/>
              <p:nvPr/>
            </p:nvSpPr>
            <p:spPr>
              <a:xfrm>
                <a:off x="10123360" y="3940111"/>
                <a:ext cx="460565" cy="188531"/>
              </a:xfrm>
              <a:custGeom>
                <a:rect b="b" l="l" r="r" t="t"/>
                <a:pathLst>
                  <a:path extrusionOk="0" h="188531" w="460565">
                    <a:moveTo>
                      <a:pt x="460566" y="188532"/>
                    </a:moveTo>
                    <a:lnTo>
                      <a:pt x="30544" y="188532"/>
                    </a:lnTo>
                    <a:lnTo>
                      <a:pt x="0" y="0"/>
                    </a:lnTo>
                    <a:lnTo>
                      <a:pt x="429958"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327" name="Google Shape;327;p13"/>
              <p:cNvGrpSpPr/>
              <p:nvPr/>
            </p:nvGrpSpPr>
            <p:grpSpPr>
              <a:xfrm>
                <a:off x="10078148" y="3661600"/>
                <a:ext cx="550926" cy="745553"/>
                <a:chOff x="10078148" y="3661600"/>
                <a:chExt cx="550926" cy="745553"/>
              </a:xfrm>
            </p:grpSpPr>
            <p:grpSp>
              <p:nvGrpSpPr>
                <p:cNvPr id="328" name="Google Shape;328;p13"/>
                <p:cNvGrpSpPr/>
                <p:nvPr/>
              </p:nvGrpSpPr>
              <p:grpSpPr>
                <a:xfrm>
                  <a:off x="10078148" y="3661600"/>
                  <a:ext cx="435228" cy="31940"/>
                  <a:chOff x="10078148" y="3661600"/>
                  <a:chExt cx="435228" cy="31940"/>
                </a:xfrm>
              </p:grpSpPr>
              <p:sp>
                <p:nvSpPr>
                  <p:cNvPr id="329" name="Google Shape;329;p13"/>
                  <p:cNvSpPr/>
                  <p:nvPr/>
                </p:nvSpPr>
                <p:spPr>
                  <a:xfrm>
                    <a:off x="10078148" y="3661600"/>
                    <a:ext cx="431482" cy="8890"/>
                  </a:xfrm>
                  <a:custGeom>
                    <a:rect b="b" l="l" r="r" t="t"/>
                    <a:pathLst>
                      <a:path extrusionOk="0" h="8890" w="431482">
                        <a:moveTo>
                          <a:pt x="431483" y="8890"/>
                        </a:moveTo>
                        <a:lnTo>
                          <a:pt x="1460" y="8890"/>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30" name="Google Shape;330;p13"/>
                  <p:cNvSpPr/>
                  <p:nvPr/>
                </p:nvSpPr>
                <p:spPr>
                  <a:xfrm>
                    <a:off x="10081894" y="3684587"/>
                    <a:ext cx="431482" cy="8953"/>
                  </a:xfrm>
                  <a:custGeom>
                    <a:rect b="b" l="l" r="r" t="t"/>
                    <a:pathLst>
                      <a:path extrusionOk="0" h="8953" w="431482">
                        <a:moveTo>
                          <a:pt x="431483" y="8953"/>
                        </a:moveTo>
                        <a:lnTo>
                          <a:pt x="1461" y="8953"/>
                        </a:lnTo>
                        <a:lnTo>
                          <a:pt x="0" y="0"/>
                        </a:lnTo>
                        <a:lnTo>
                          <a:pt x="430023"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331" name="Google Shape;331;p13"/>
                <p:cNvGrpSpPr/>
                <p:nvPr/>
              </p:nvGrpSpPr>
              <p:grpSpPr>
                <a:xfrm>
                  <a:off x="10193908" y="4375213"/>
                  <a:ext cx="435166" cy="31940"/>
                  <a:chOff x="10193908" y="4375213"/>
                  <a:chExt cx="435166" cy="31940"/>
                </a:xfrm>
              </p:grpSpPr>
              <p:sp>
                <p:nvSpPr>
                  <p:cNvPr id="332" name="Google Shape;332;p13"/>
                  <p:cNvSpPr/>
                  <p:nvPr/>
                </p:nvSpPr>
                <p:spPr>
                  <a:xfrm>
                    <a:off x="10193908" y="4375213"/>
                    <a:ext cx="431419" cy="8953"/>
                  </a:xfrm>
                  <a:custGeom>
                    <a:rect b="b" l="l" r="r" t="t"/>
                    <a:pathLst>
                      <a:path extrusionOk="0" h="8953" w="431419">
                        <a:moveTo>
                          <a:pt x="431419" y="8953"/>
                        </a:moveTo>
                        <a:lnTo>
                          <a:pt x="1398" y="8953"/>
                        </a:lnTo>
                        <a:lnTo>
                          <a:pt x="0" y="0"/>
                        </a:lnTo>
                        <a:lnTo>
                          <a:pt x="429959"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33" name="Google Shape;333;p13"/>
                  <p:cNvSpPr/>
                  <p:nvPr/>
                </p:nvSpPr>
                <p:spPr>
                  <a:xfrm>
                    <a:off x="10197592" y="4398200"/>
                    <a:ext cx="431482" cy="8953"/>
                  </a:xfrm>
                  <a:custGeom>
                    <a:rect b="b" l="l" r="r" t="t"/>
                    <a:pathLst>
                      <a:path extrusionOk="0" h="8953" w="431482">
                        <a:moveTo>
                          <a:pt x="431482" y="8953"/>
                        </a:moveTo>
                        <a:lnTo>
                          <a:pt x="1460" y="8953"/>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334" name="Google Shape;334;p13"/>
              <p:cNvSpPr/>
              <p:nvPr/>
            </p:nvSpPr>
            <p:spPr>
              <a:xfrm>
                <a:off x="10054335" y="3618738"/>
                <a:ext cx="151638" cy="831215"/>
              </a:xfrm>
              <a:custGeom>
                <a:rect b="b" l="l" r="r" t="t"/>
                <a:pathLst>
                  <a:path extrusionOk="0" h="831215" w="151638">
                    <a:moveTo>
                      <a:pt x="151638" y="831215"/>
                    </a:moveTo>
                    <a:lnTo>
                      <a:pt x="134747"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35" name="Google Shape;335;p13"/>
              <p:cNvSpPr/>
              <p:nvPr/>
            </p:nvSpPr>
            <p:spPr>
              <a:xfrm>
                <a:off x="9893871" y="3618738"/>
                <a:ext cx="151701" cy="831215"/>
              </a:xfrm>
              <a:custGeom>
                <a:rect b="b" l="l" r="r" t="t"/>
                <a:pathLst>
                  <a:path extrusionOk="0" h="831215" w="151701">
                    <a:moveTo>
                      <a:pt x="151702" y="831215"/>
                    </a:moveTo>
                    <a:lnTo>
                      <a:pt x="134810"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336" name="Google Shape;336;p13"/>
              <p:cNvGrpSpPr/>
              <p:nvPr/>
            </p:nvGrpSpPr>
            <p:grpSpPr>
              <a:xfrm>
                <a:off x="9944607" y="3641216"/>
                <a:ext cx="226886" cy="786320"/>
                <a:chOff x="9944607" y="3641216"/>
                <a:chExt cx="226886" cy="786320"/>
              </a:xfrm>
            </p:grpSpPr>
            <p:sp>
              <p:nvSpPr>
                <p:cNvPr id="337" name="Google Shape;337;p13"/>
                <p:cNvSpPr/>
                <p:nvPr/>
              </p:nvSpPr>
              <p:spPr>
                <a:xfrm>
                  <a:off x="9976040" y="3641216"/>
                  <a:ext cx="132588" cy="786320"/>
                </a:xfrm>
                <a:custGeom>
                  <a:rect b="b" l="l" r="r" t="t"/>
                  <a:pathLst>
                    <a:path extrusionOk="0" h="786320" w="132588">
                      <a:moveTo>
                        <a:pt x="5080" y="0"/>
                      </a:moveTo>
                      <a:lnTo>
                        <a:pt x="0" y="0"/>
                      </a:lnTo>
                      <a:lnTo>
                        <a:pt x="127508"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38" name="Google Shape;338;p13"/>
                <p:cNvSpPr/>
                <p:nvPr/>
              </p:nvSpPr>
              <p:spPr>
                <a:xfrm>
                  <a:off x="9944607" y="3641216"/>
                  <a:ext cx="132524" cy="786320"/>
                </a:xfrm>
                <a:custGeom>
                  <a:rect b="b" l="l" r="r" t="t"/>
                  <a:pathLst>
                    <a:path extrusionOk="0" h="786320" w="132524">
                      <a:moveTo>
                        <a:pt x="127509" y="786321"/>
                      </a:moveTo>
                      <a:lnTo>
                        <a:pt x="132524" y="786321"/>
                      </a:lnTo>
                      <a:lnTo>
                        <a:pt x="5080" y="0"/>
                      </a:lnTo>
                      <a:lnTo>
                        <a:pt x="0"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39" name="Google Shape;339;p13"/>
                <p:cNvSpPr/>
                <p:nvPr/>
              </p:nvSpPr>
              <p:spPr>
                <a:xfrm>
                  <a:off x="9960356" y="3641216"/>
                  <a:ext cx="132524" cy="786320"/>
                </a:xfrm>
                <a:custGeom>
                  <a:rect b="b" l="l" r="r" t="t"/>
                  <a:pathLst>
                    <a:path extrusionOk="0" h="786320" w="132524">
                      <a:moveTo>
                        <a:pt x="5016" y="0"/>
                      </a:moveTo>
                      <a:lnTo>
                        <a:pt x="0" y="0"/>
                      </a:lnTo>
                      <a:lnTo>
                        <a:pt x="127444"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40" name="Google Shape;340;p13"/>
                <p:cNvSpPr/>
                <p:nvPr/>
              </p:nvSpPr>
              <p:spPr>
                <a:xfrm>
                  <a:off x="10023220" y="3641216"/>
                  <a:ext cx="132588" cy="786320"/>
                </a:xfrm>
                <a:custGeom>
                  <a:rect b="b" l="l" r="r" t="t"/>
                  <a:pathLst>
                    <a:path extrusionOk="0" h="786320" w="132588">
                      <a:moveTo>
                        <a:pt x="5080" y="0"/>
                      </a:moveTo>
                      <a:lnTo>
                        <a:pt x="0" y="0"/>
                      </a:lnTo>
                      <a:lnTo>
                        <a:pt x="127509"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41" name="Google Shape;341;p13"/>
                <p:cNvSpPr/>
                <p:nvPr/>
              </p:nvSpPr>
              <p:spPr>
                <a:xfrm>
                  <a:off x="10038968" y="3641216"/>
                  <a:ext cx="132525" cy="786320"/>
                </a:xfrm>
                <a:custGeom>
                  <a:rect b="b" l="l" r="r" t="t"/>
                  <a:pathLst>
                    <a:path extrusionOk="0" h="786320" w="132525">
                      <a:moveTo>
                        <a:pt x="5080" y="0"/>
                      </a:moveTo>
                      <a:lnTo>
                        <a:pt x="0" y="0"/>
                      </a:lnTo>
                      <a:lnTo>
                        <a:pt x="127509" y="786321"/>
                      </a:lnTo>
                      <a:lnTo>
                        <a:pt x="132525"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42" name="Google Shape;342;p13"/>
                <p:cNvSpPr/>
                <p:nvPr/>
              </p:nvSpPr>
              <p:spPr>
                <a:xfrm>
                  <a:off x="10007536" y="3641216"/>
                  <a:ext cx="132524" cy="786320"/>
                </a:xfrm>
                <a:custGeom>
                  <a:rect b="b" l="l" r="r" t="t"/>
                  <a:pathLst>
                    <a:path extrusionOk="0" h="786320" w="132524">
                      <a:moveTo>
                        <a:pt x="5017" y="0"/>
                      </a:moveTo>
                      <a:lnTo>
                        <a:pt x="0" y="0"/>
                      </a:lnTo>
                      <a:lnTo>
                        <a:pt x="127445"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43" name="Google Shape;343;p13"/>
                <p:cNvSpPr/>
                <p:nvPr/>
              </p:nvSpPr>
              <p:spPr>
                <a:xfrm>
                  <a:off x="9991788" y="3641216"/>
                  <a:ext cx="132524" cy="786320"/>
                </a:xfrm>
                <a:custGeom>
                  <a:rect b="b" l="l" r="r" t="t"/>
                  <a:pathLst>
                    <a:path extrusionOk="0" h="786320" w="132524">
                      <a:moveTo>
                        <a:pt x="5080" y="0"/>
                      </a:moveTo>
                      <a:lnTo>
                        <a:pt x="0" y="0"/>
                      </a:lnTo>
                      <a:lnTo>
                        <a:pt x="127508"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344" name="Google Shape;344;p13"/>
              <p:cNvSpPr/>
              <p:nvPr/>
            </p:nvSpPr>
            <p:spPr>
              <a:xfrm>
                <a:off x="10478665" y="3638699"/>
                <a:ext cx="132607" cy="791378"/>
              </a:xfrm>
              <a:custGeom>
                <a:rect b="b" l="l" r="r" t="t"/>
                <a:pathLst>
                  <a:path extrusionOk="0" h="791378" w="132607">
                    <a:moveTo>
                      <a:pt x="130026" y="791378"/>
                    </a:moveTo>
                    <a:cubicBezTo>
                      <a:pt x="128819" y="791378"/>
                      <a:pt x="127740" y="790489"/>
                      <a:pt x="127549" y="789283"/>
                    </a:cubicBezTo>
                    <a:lnTo>
                      <a:pt x="41" y="2962"/>
                    </a:lnTo>
                    <a:cubicBezTo>
                      <a:pt x="-213" y="1565"/>
                      <a:pt x="740" y="295"/>
                      <a:pt x="2137" y="41"/>
                    </a:cubicBezTo>
                    <a:cubicBezTo>
                      <a:pt x="3534" y="-213"/>
                      <a:pt x="4803" y="740"/>
                      <a:pt x="5058" y="2136"/>
                    </a:cubicBezTo>
                    <a:lnTo>
                      <a:pt x="132566" y="788457"/>
                    </a:lnTo>
                    <a:cubicBezTo>
                      <a:pt x="132820" y="789854"/>
                      <a:pt x="131867" y="791124"/>
                      <a:pt x="130470" y="791378"/>
                    </a:cubicBezTo>
                    <a:cubicBezTo>
                      <a:pt x="130279" y="791378"/>
                      <a:pt x="130153" y="791378"/>
                      <a:pt x="130026" y="7913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10">
    <p:spTree>
      <p:nvGrpSpPr>
        <p:cNvPr id="345" name="Shape 345"/>
        <p:cNvGrpSpPr/>
        <p:nvPr/>
      </p:nvGrpSpPr>
      <p:grpSpPr>
        <a:xfrm>
          <a:off x="0" y="0"/>
          <a:ext cx="0" cy="0"/>
          <a:chOff x="0" y="0"/>
          <a:chExt cx="0" cy="0"/>
        </a:xfrm>
      </p:grpSpPr>
      <p:sp>
        <p:nvSpPr>
          <p:cNvPr id="346" name="Google Shape;346;p14"/>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grpSp>
        <p:nvGrpSpPr>
          <p:cNvPr id="347" name="Google Shape;347;p14"/>
          <p:cNvGrpSpPr/>
          <p:nvPr/>
        </p:nvGrpSpPr>
        <p:grpSpPr>
          <a:xfrm>
            <a:off x="-1562833" y="-509687"/>
            <a:ext cx="11709508" cy="5682085"/>
            <a:chOff x="-1562833" y="-509687"/>
            <a:chExt cx="11709508" cy="5682085"/>
          </a:xfrm>
        </p:grpSpPr>
        <p:grpSp>
          <p:nvGrpSpPr>
            <p:cNvPr id="348" name="Google Shape;348;p14"/>
            <p:cNvGrpSpPr/>
            <p:nvPr/>
          </p:nvGrpSpPr>
          <p:grpSpPr>
            <a:xfrm rot="-590038">
              <a:off x="8460505" y="-390228"/>
              <a:ext cx="1548761" cy="1742308"/>
              <a:chOff x="9893871" y="3618738"/>
              <a:chExt cx="738878" cy="831215"/>
            </a:xfrm>
          </p:grpSpPr>
          <p:sp>
            <p:nvSpPr>
              <p:cNvPr id="349" name="Google Shape;349;p14"/>
              <p:cNvSpPr/>
              <p:nvPr/>
            </p:nvSpPr>
            <p:spPr>
              <a:xfrm>
                <a:off x="9893871" y="3618738"/>
                <a:ext cx="554735" cy="831215"/>
              </a:xfrm>
              <a:custGeom>
                <a:rect b="b" l="l" r="r" t="t"/>
                <a:pathLst>
                  <a:path extrusionOk="0" h="831215" w="554735">
                    <a:moveTo>
                      <a:pt x="554736" y="831215"/>
                    </a:moveTo>
                    <a:lnTo>
                      <a:pt x="134810" y="831215"/>
                    </a:lnTo>
                    <a:lnTo>
                      <a:pt x="0" y="0"/>
                    </a:lnTo>
                    <a:lnTo>
                      <a:pt x="419989"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50" name="Google Shape;350;p14"/>
              <p:cNvSpPr/>
              <p:nvPr/>
            </p:nvSpPr>
            <p:spPr>
              <a:xfrm>
                <a:off x="9930638" y="3641216"/>
                <a:ext cx="254825" cy="786320"/>
              </a:xfrm>
              <a:custGeom>
                <a:rect b="b" l="l" r="r" t="t"/>
                <a:pathLst>
                  <a:path extrusionOk="0" h="786320" w="254825">
                    <a:moveTo>
                      <a:pt x="254826" y="786321"/>
                    </a:moveTo>
                    <a:lnTo>
                      <a:pt x="127508" y="786321"/>
                    </a:lnTo>
                    <a:lnTo>
                      <a:pt x="0" y="0"/>
                    </a:lnTo>
                    <a:lnTo>
                      <a:pt x="127318"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51" name="Google Shape;351;p14"/>
              <p:cNvSpPr/>
              <p:nvPr/>
            </p:nvSpPr>
            <p:spPr>
              <a:xfrm>
                <a:off x="10054335" y="3618738"/>
                <a:ext cx="578414" cy="831215"/>
              </a:xfrm>
              <a:custGeom>
                <a:rect b="b" l="l" r="r" t="t"/>
                <a:pathLst>
                  <a:path extrusionOk="0" h="831215" w="578414">
                    <a:moveTo>
                      <a:pt x="559880" y="831215"/>
                    </a:moveTo>
                    <a:lnTo>
                      <a:pt x="134747" y="831215"/>
                    </a:lnTo>
                    <a:lnTo>
                      <a:pt x="0" y="0"/>
                    </a:lnTo>
                    <a:lnTo>
                      <a:pt x="431356" y="0"/>
                    </a:lnTo>
                    <a:cubicBezTo>
                      <a:pt x="440309" y="0"/>
                      <a:pt x="447993" y="6477"/>
                      <a:pt x="449390" y="15367"/>
                    </a:cubicBezTo>
                    <a:lnTo>
                      <a:pt x="578168" y="809752"/>
                    </a:lnTo>
                    <a:cubicBezTo>
                      <a:pt x="580009" y="820991"/>
                      <a:pt x="571309" y="831215"/>
                      <a:pt x="559880" y="83121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52" name="Google Shape;352;p14"/>
              <p:cNvSpPr/>
              <p:nvPr/>
            </p:nvSpPr>
            <p:spPr>
              <a:xfrm>
                <a:off x="10123360" y="3940111"/>
                <a:ext cx="460565" cy="188531"/>
              </a:xfrm>
              <a:custGeom>
                <a:rect b="b" l="l" r="r" t="t"/>
                <a:pathLst>
                  <a:path extrusionOk="0" h="188531" w="460565">
                    <a:moveTo>
                      <a:pt x="460566" y="188532"/>
                    </a:moveTo>
                    <a:lnTo>
                      <a:pt x="30544" y="188532"/>
                    </a:lnTo>
                    <a:lnTo>
                      <a:pt x="0" y="0"/>
                    </a:lnTo>
                    <a:lnTo>
                      <a:pt x="429958"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353" name="Google Shape;353;p14"/>
              <p:cNvGrpSpPr/>
              <p:nvPr/>
            </p:nvGrpSpPr>
            <p:grpSpPr>
              <a:xfrm>
                <a:off x="10078148" y="3661600"/>
                <a:ext cx="550926" cy="745553"/>
                <a:chOff x="10078148" y="3661600"/>
                <a:chExt cx="550926" cy="745553"/>
              </a:xfrm>
            </p:grpSpPr>
            <p:grpSp>
              <p:nvGrpSpPr>
                <p:cNvPr id="354" name="Google Shape;354;p14"/>
                <p:cNvGrpSpPr/>
                <p:nvPr/>
              </p:nvGrpSpPr>
              <p:grpSpPr>
                <a:xfrm>
                  <a:off x="10078148" y="3661600"/>
                  <a:ext cx="435228" cy="31940"/>
                  <a:chOff x="10078148" y="3661600"/>
                  <a:chExt cx="435228" cy="31940"/>
                </a:xfrm>
              </p:grpSpPr>
              <p:sp>
                <p:nvSpPr>
                  <p:cNvPr id="355" name="Google Shape;355;p14"/>
                  <p:cNvSpPr/>
                  <p:nvPr/>
                </p:nvSpPr>
                <p:spPr>
                  <a:xfrm>
                    <a:off x="10078148" y="3661600"/>
                    <a:ext cx="431482" cy="8890"/>
                  </a:xfrm>
                  <a:custGeom>
                    <a:rect b="b" l="l" r="r" t="t"/>
                    <a:pathLst>
                      <a:path extrusionOk="0" h="8890" w="431482">
                        <a:moveTo>
                          <a:pt x="431483" y="8890"/>
                        </a:moveTo>
                        <a:lnTo>
                          <a:pt x="1460" y="8890"/>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56" name="Google Shape;356;p14"/>
                  <p:cNvSpPr/>
                  <p:nvPr/>
                </p:nvSpPr>
                <p:spPr>
                  <a:xfrm>
                    <a:off x="10081894" y="3684587"/>
                    <a:ext cx="431482" cy="8953"/>
                  </a:xfrm>
                  <a:custGeom>
                    <a:rect b="b" l="l" r="r" t="t"/>
                    <a:pathLst>
                      <a:path extrusionOk="0" h="8953" w="431482">
                        <a:moveTo>
                          <a:pt x="431483" y="8953"/>
                        </a:moveTo>
                        <a:lnTo>
                          <a:pt x="1461" y="8953"/>
                        </a:lnTo>
                        <a:lnTo>
                          <a:pt x="0" y="0"/>
                        </a:lnTo>
                        <a:lnTo>
                          <a:pt x="430023"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357" name="Google Shape;357;p14"/>
                <p:cNvGrpSpPr/>
                <p:nvPr/>
              </p:nvGrpSpPr>
              <p:grpSpPr>
                <a:xfrm>
                  <a:off x="10193908" y="4375213"/>
                  <a:ext cx="435166" cy="31940"/>
                  <a:chOff x="10193908" y="4375213"/>
                  <a:chExt cx="435166" cy="31940"/>
                </a:xfrm>
              </p:grpSpPr>
              <p:sp>
                <p:nvSpPr>
                  <p:cNvPr id="358" name="Google Shape;358;p14"/>
                  <p:cNvSpPr/>
                  <p:nvPr/>
                </p:nvSpPr>
                <p:spPr>
                  <a:xfrm>
                    <a:off x="10193908" y="4375213"/>
                    <a:ext cx="431419" cy="8953"/>
                  </a:xfrm>
                  <a:custGeom>
                    <a:rect b="b" l="l" r="r" t="t"/>
                    <a:pathLst>
                      <a:path extrusionOk="0" h="8953" w="431419">
                        <a:moveTo>
                          <a:pt x="431419" y="8953"/>
                        </a:moveTo>
                        <a:lnTo>
                          <a:pt x="1398" y="8953"/>
                        </a:lnTo>
                        <a:lnTo>
                          <a:pt x="0" y="0"/>
                        </a:lnTo>
                        <a:lnTo>
                          <a:pt x="429959"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59" name="Google Shape;359;p14"/>
                  <p:cNvSpPr/>
                  <p:nvPr/>
                </p:nvSpPr>
                <p:spPr>
                  <a:xfrm>
                    <a:off x="10197592" y="4398200"/>
                    <a:ext cx="431482" cy="8953"/>
                  </a:xfrm>
                  <a:custGeom>
                    <a:rect b="b" l="l" r="r" t="t"/>
                    <a:pathLst>
                      <a:path extrusionOk="0" h="8953" w="431482">
                        <a:moveTo>
                          <a:pt x="431482" y="8953"/>
                        </a:moveTo>
                        <a:lnTo>
                          <a:pt x="1460" y="8953"/>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360" name="Google Shape;360;p14"/>
              <p:cNvSpPr/>
              <p:nvPr/>
            </p:nvSpPr>
            <p:spPr>
              <a:xfrm>
                <a:off x="10054335" y="3618738"/>
                <a:ext cx="151638" cy="831215"/>
              </a:xfrm>
              <a:custGeom>
                <a:rect b="b" l="l" r="r" t="t"/>
                <a:pathLst>
                  <a:path extrusionOk="0" h="831215" w="151638">
                    <a:moveTo>
                      <a:pt x="151638" y="831215"/>
                    </a:moveTo>
                    <a:lnTo>
                      <a:pt x="134747"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61" name="Google Shape;361;p14"/>
              <p:cNvSpPr/>
              <p:nvPr/>
            </p:nvSpPr>
            <p:spPr>
              <a:xfrm>
                <a:off x="9893871" y="3618738"/>
                <a:ext cx="151701" cy="831215"/>
              </a:xfrm>
              <a:custGeom>
                <a:rect b="b" l="l" r="r" t="t"/>
                <a:pathLst>
                  <a:path extrusionOk="0" h="831215" w="151701">
                    <a:moveTo>
                      <a:pt x="151702" y="831215"/>
                    </a:moveTo>
                    <a:lnTo>
                      <a:pt x="134810"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362" name="Google Shape;362;p14"/>
              <p:cNvGrpSpPr/>
              <p:nvPr/>
            </p:nvGrpSpPr>
            <p:grpSpPr>
              <a:xfrm>
                <a:off x="9944607" y="3641216"/>
                <a:ext cx="226886" cy="786320"/>
                <a:chOff x="9944607" y="3641216"/>
                <a:chExt cx="226886" cy="786320"/>
              </a:xfrm>
            </p:grpSpPr>
            <p:sp>
              <p:nvSpPr>
                <p:cNvPr id="363" name="Google Shape;363;p14"/>
                <p:cNvSpPr/>
                <p:nvPr/>
              </p:nvSpPr>
              <p:spPr>
                <a:xfrm>
                  <a:off x="9976040" y="3641216"/>
                  <a:ext cx="132588" cy="786320"/>
                </a:xfrm>
                <a:custGeom>
                  <a:rect b="b" l="l" r="r" t="t"/>
                  <a:pathLst>
                    <a:path extrusionOk="0" h="786320" w="132588">
                      <a:moveTo>
                        <a:pt x="5080" y="0"/>
                      </a:moveTo>
                      <a:lnTo>
                        <a:pt x="0" y="0"/>
                      </a:lnTo>
                      <a:lnTo>
                        <a:pt x="127508"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64" name="Google Shape;364;p14"/>
                <p:cNvSpPr/>
                <p:nvPr/>
              </p:nvSpPr>
              <p:spPr>
                <a:xfrm>
                  <a:off x="9944607" y="3641216"/>
                  <a:ext cx="132524" cy="786320"/>
                </a:xfrm>
                <a:custGeom>
                  <a:rect b="b" l="l" r="r" t="t"/>
                  <a:pathLst>
                    <a:path extrusionOk="0" h="786320" w="132524">
                      <a:moveTo>
                        <a:pt x="127509" y="786321"/>
                      </a:moveTo>
                      <a:lnTo>
                        <a:pt x="132524" y="786321"/>
                      </a:lnTo>
                      <a:lnTo>
                        <a:pt x="5080" y="0"/>
                      </a:lnTo>
                      <a:lnTo>
                        <a:pt x="0"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65" name="Google Shape;365;p14"/>
                <p:cNvSpPr/>
                <p:nvPr/>
              </p:nvSpPr>
              <p:spPr>
                <a:xfrm>
                  <a:off x="9960356" y="3641216"/>
                  <a:ext cx="132524" cy="786320"/>
                </a:xfrm>
                <a:custGeom>
                  <a:rect b="b" l="l" r="r" t="t"/>
                  <a:pathLst>
                    <a:path extrusionOk="0" h="786320" w="132524">
                      <a:moveTo>
                        <a:pt x="5016" y="0"/>
                      </a:moveTo>
                      <a:lnTo>
                        <a:pt x="0" y="0"/>
                      </a:lnTo>
                      <a:lnTo>
                        <a:pt x="127444"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66" name="Google Shape;366;p14"/>
                <p:cNvSpPr/>
                <p:nvPr/>
              </p:nvSpPr>
              <p:spPr>
                <a:xfrm>
                  <a:off x="10023220" y="3641216"/>
                  <a:ext cx="132588" cy="786320"/>
                </a:xfrm>
                <a:custGeom>
                  <a:rect b="b" l="l" r="r" t="t"/>
                  <a:pathLst>
                    <a:path extrusionOk="0" h="786320" w="132588">
                      <a:moveTo>
                        <a:pt x="5080" y="0"/>
                      </a:moveTo>
                      <a:lnTo>
                        <a:pt x="0" y="0"/>
                      </a:lnTo>
                      <a:lnTo>
                        <a:pt x="127509"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67" name="Google Shape;367;p14"/>
                <p:cNvSpPr/>
                <p:nvPr/>
              </p:nvSpPr>
              <p:spPr>
                <a:xfrm>
                  <a:off x="10038968" y="3641216"/>
                  <a:ext cx="132525" cy="786320"/>
                </a:xfrm>
                <a:custGeom>
                  <a:rect b="b" l="l" r="r" t="t"/>
                  <a:pathLst>
                    <a:path extrusionOk="0" h="786320" w="132525">
                      <a:moveTo>
                        <a:pt x="5080" y="0"/>
                      </a:moveTo>
                      <a:lnTo>
                        <a:pt x="0" y="0"/>
                      </a:lnTo>
                      <a:lnTo>
                        <a:pt x="127509" y="786321"/>
                      </a:lnTo>
                      <a:lnTo>
                        <a:pt x="132525"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68" name="Google Shape;368;p14"/>
                <p:cNvSpPr/>
                <p:nvPr/>
              </p:nvSpPr>
              <p:spPr>
                <a:xfrm>
                  <a:off x="10007536" y="3641216"/>
                  <a:ext cx="132524" cy="786320"/>
                </a:xfrm>
                <a:custGeom>
                  <a:rect b="b" l="l" r="r" t="t"/>
                  <a:pathLst>
                    <a:path extrusionOk="0" h="786320" w="132524">
                      <a:moveTo>
                        <a:pt x="5017" y="0"/>
                      </a:moveTo>
                      <a:lnTo>
                        <a:pt x="0" y="0"/>
                      </a:lnTo>
                      <a:lnTo>
                        <a:pt x="127445"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69" name="Google Shape;369;p14"/>
                <p:cNvSpPr/>
                <p:nvPr/>
              </p:nvSpPr>
              <p:spPr>
                <a:xfrm>
                  <a:off x="9991788" y="3641216"/>
                  <a:ext cx="132524" cy="786320"/>
                </a:xfrm>
                <a:custGeom>
                  <a:rect b="b" l="l" r="r" t="t"/>
                  <a:pathLst>
                    <a:path extrusionOk="0" h="786320" w="132524">
                      <a:moveTo>
                        <a:pt x="5080" y="0"/>
                      </a:moveTo>
                      <a:lnTo>
                        <a:pt x="0" y="0"/>
                      </a:lnTo>
                      <a:lnTo>
                        <a:pt x="127508"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370" name="Google Shape;370;p14"/>
              <p:cNvSpPr/>
              <p:nvPr/>
            </p:nvSpPr>
            <p:spPr>
              <a:xfrm>
                <a:off x="10478665" y="3638699"/>
                <a:ext cx="132607" cy="791378"/>
              </a:xfrm>
              <a:custGeom>
                <a:rect b="b" l="l" r="r" t="t"/>
                <a:pathLst>
                  <a:path extrusionOk="0" h="791378" w="132607">
                    <a:moveTo>
                      <a:pt x="130026" y="791378"/>
                    </a:moveTo>
                    <a:cubicBezTo>
                      <a:pt x="128819" y="791378"/>
                      <a:pt x="127740" y="790489"/>
                      <a:pt x="127549" y="789283"/>
                    </a:cubicBezTo>
                    <a:lnTo>
                      <a:pt x="41" y="2962"/>
                    </a:lnTo>
                    <a:cubicBezTo>
                      <a:pt x="-213" y="1565"/>
                      <a:pt x="740" y="295"/>
                      <a:pt x="2137" y="41"/>
                    </a:cubicBezTo>
                    <a:cubicBezTo>
                      <a:pt x="3534" y="-213"/>
                      <a:pt x="4803" y="740"/>
                      <a:pt x="5058" y="2136"/>
                    </a:cubicBezTo>
                    <a:lnTo>
                      <a:pt x="132566" y="788457"/>
                    </a:lnTo>
                    <a:cubicBezTo>
                      <a:pt x="132820" y="789854"/>
                      <a:pt x="131867" y="791124"/>
                      <a:pt x="130470" y="791378"/>
                    </a:cubicBezTo>
                    <a:cubicBezTo>
                      <a:pt x="130279" y="791378"/>
                      <a:pt x="130153" y="791378"/>
                      <a:pt x="130026" y="7913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371" name="Google Shape;371;p14"/>
            <p:cNvGrpSpPr/>
            <p:nvPr/>
          </p:nvGrpSpPr>
          <p:grpSpPr>
            <a:xfrm rot="552185">
              <a:off x="-1421298" y="3106432"/>
              <a:ext cx="1924454" cy="1924463"/>
              <a:chOff x="1018666" y="3335654"/>
              <a:chExt cx="564642" cy="564642"/>
            </a:xfrm>
          </p:grpSpPr>
          <p:sp>
            <p:nvSpPr>
              <p:cNvPr id="372" name="Google Shape;372;p14"/>
              <p:cNvSpPr/>
              <p:nvPr/>
            </p:nvSpPr>
            <p:spPr>
              <a:xfrm>
                <a:off x="1018666" y="3335654"/>
                <a:ext cx="564642" cy="564642"/>
              </a:xfrm>
              <a:custGeom>
                <a:rect b="b" l="l" r="r" t="t"/>
                <a:pathLst>
                  <a:path extrusionOk="0" h="564642" w="564642">
                    <a:moveTo>
                      <a:pt x="564642" y="282321"/>
                    </a:moveTo>
                    <a:cubicBezTo>
                      <a:pt x="564642" y="438243"/>
                      <a:pt x="438243" y="564642"/>
                      <a:pt x="282321" y="564642"/>
                    </a:cubicBezTo>
                    <a:cubicBezTo>
                      <a:pt x="126399" y="564642"/>
                      <a:pt x="0" y="438243"/>
                      <a:pt x="0" y="282321"/>
                    </a:cubicBezTo>
                    <a:cubicBezTo>
                      <a:pt x="0" y="126400"/>
                      <a:pt x="126399" y="0"/>
                      <a:pt x="282321" y="0"/>
                    </a:cubicBezTo>
                    <a:cubicBezTo>
                      <a:pt x="438243" y="0"/>
                      <a:pt x="564642" y="126399"/>
                      <a:pt x="564642" y="2823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373" name="Google Shape;373;p14"/>
              <p:cNvGrpSpPr/>
              <p:nvPr/>
            </p:nvGrpSpPr>
            <p:grpSpPr>
              <a:xfrm>
                <a:off x="1018954" y="3336099"/>
                <a:ext cx="555718" cy="499427"/>
                <a:chOff x="1018954" y="3336099"/>
                <a:chExt cx="555718" cy="499427"/>
              </a:xfrm>
            </p:grpSpPr>
            <p:sp>
              <p:nvSpPr>
                <p:cNvPr id="374" name="Google Shape;374;p14"/>
                <p:cNvSpPr/>
                <p:nvPr/>
              </p:nvSpPr>
              <p:spPr>
                <a:xfrm>
                  <a:off x="1238377" y="3336099"/>
                  <a:ext cx="51815" cy="32847"/>
                </a:xfrm>
                <a:custGeom>
                  <a:rect b="b" l="l" r="r" t="t"/>
                  <a:pathLst>
                    <a:path extrusionOk="0" h="32847" w="51815">
                      <a:moveTo>
                        <a:pt x="8128" y="17653"/>
                      </a:moveTo>
                      <a:cubicBezTo>
                        <a:pt x="10541" y="22035"/>
                        <a:pt x="12446" y="26734"/>
                        <a:pt x="15430" y="30734"/>
                      </a:cubicBezTo>
                      <a:cubicBezTo>
                        <a:pt x="16002" y="31433"/>
                        <a:pt x="16574" y="32131"/>
                        <a:pt x="17399" y="32512"/>
                      </a:cubicBezTo>
                      <a:cubicBezTo>
                        <a:pt x="18351" y="32957"/>
                        <a:pt x="19494" y="32893"/>
                        <a:pt x="20510" y="32703"/>
                      </a:cubicBezTo>
                      <a:cubicBezTo>
                        <a:pt x="28194" y="31560"/>
                        <a:pt x="34925" y="26734"/>
                        <a:pt x="39878" y="20765"/>
                      </a:cubicBezTo>
                      <a:cubicBezTo>
                        <a:pt x="44894" y="14859"/>
                        <a:pt x="48387" y="7810"/>
                        <a:pt x="51816" y="889"/>
                      </a:cubicBezTo>
                      <a:cubicBezTo>
                        <a:pt x="49784" y="572"/>
                        <a:pt x="47815" y="317"/>
                        <a:pt x="45783" y="0"/>
                      </a:cubicBezTo>
                      <a:cubicBezTo>
                        <a:pt x="30416" y="889"/>
                        <a:pt x="15113" y="3048"/>
                        <a:pt x="0" y="6477"/>
                      </a:cubicBezTo>
                      <a:cubicBezTo>
                        <a:pt x="3175" y="9970"/>
                        <a:pt x="5905" y="13653"/>
                        <a:pt x="8128" y="1765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75" name="Google Shape;375;p14"/>
                <p:cNvSpPr/>
                <p:nvPr/>
              </p:nvSpPr>
              <p:spPr>
                <a:xfrm>
                  <a:off x="1325635" y="3360737"/>
                  <a:ext cx="249037" cy="193496"/>
                </a:xfrm>
                <a:custGeom>
                  <a:rect b="b" l="l" r="r" t="t"/>
                  <a:pathLst>
                    <a:path extrusionOk="0" h="193496" w="249037">
                      <a:moveTo>
                        <a:pt x="135754" y="24828"/>
                      </a:moveTo>
                      <a:cubicBezTo>
                        <a:pt x="130166" y="26734"/>
                        <a:pt x="124832" y="29528"/>
                        <a:pt x="120133" y="33084"/>
                      </a:cubicBezTo>
                      <a:cubicBezTo>
                        <a:pt x="118482" y="34353"/>
                        <a:pt x="116640" y="35751"/>
                        <a:pt x="114545" y="35560"/>
                      </a:cubicBezTo>
                      <a:cubicBezTo>
                        <a:pt x="112005" y="35242"/>
                        <a:pt x="110481" y="32639"/>
                        <a:pt x="108322" y="31178"/>
                      </a:cubicBezTo>
                      <a:cubicBezTo>
                        <a:pt x="103686" y="28067"/>
                        <a:pt x="95812" y="30226"/>
                        <a:pt x="93272" y="25273"/>
                      </a:cubicBezTo>
                      <a:cubicBezTo>
                        <a:pt x="91939" y="22670"/>
                        <a:pt x="93082" y="19495"/>
                        <a:pt x="94288" y="16828"/>
                      </a:cubicBezTo>
                      <a:cubicBezTo>
                        <a:pt x="96257" y="12573"/>
                        <a:pt x="98479" y="8382"/>
                        <a:pt x="100892" y="4382"/>
                      </a:cubicBezTo>
                      <a:cubicBezTo>
                        <a:pt x="97781" y="2858"/>
                        <a:pt x="94669" y="1460"/>
                        <a:pt x="91558" y="0"/>
                      </a:cubicBezTo>
                      <a:cubicBezTo>
                        <a:pt x="89589" y="3683"/>
                        <a:pt x="87684" y="7429"/>
                        <a:pt x="85970" y="11240"/>
                      </a:cubicBezTo>
                      <a:cubicBezTo>
                        <a:pt x="83176" y="17463"/>
                        <a:pt x="80636" y="24003"/>
                        <a:pt x="75746" y="28766"/>
                      </a:cubicBezTo>
                      <a:cubicBezTo>
                        <a:pt x="72317" y="32131"/>
                        <a:pt x="67872" y="34353"/>
                        <a:pt x="64380" y="37655"/>
                      </a:cubicBezTo>
                      <a:cubicBezTo>
                        <a:pt x="60887" y="40958"/>
                        <a:pt x="58284" y="46038"/>
                        <a:pt x="60062" y="50546"/>
                      </a:cubicBezTo>
                      <a:cubicBezTo>
                        <a:pt x="60760" y="52388"/>
                        <a:pt x="62094" y="53911"/>
                        <a:pt x="63173" y="55563"/>
                      </a:cubicBezTo>
                      <a:cubicBezTo>
                        <a:pt x="64189" y="57277"/>
                        <a:pt x="64888" y="59372"/>
                        <a:pt x="64126" y="61151"/>
                      </a:cubicBezTo>
                      <a:cubicBezTo>
                        <a:pt x="63364" y="62992"/>
                        <a:pt x="58220" y="65341"/>
                        <a:pt x="57585" y="63500"/>
                      </a:cubicBezTo>
                      <a:cubicBezTo>
                        <a:pt x="56188" y="59436"/>
                        <a:pt x="51045" y="57912"/>
                        <a:pt x="46790" y="58547"/>
                      </a:cubicBezTo>
                      <a:cubicBezTo>
                        <a:pt x="42536" y="59182"/>
                        <a:pt x="38599" y="61278"/>
                        <a:pt x="34344" y="61976"/>
                      </a:cubicBezTo>
                      <a:cubicBezTo>
                        <a:pt x="30090" y="62674"/>
                        <a:pt x="24882" y="61278"/>
                        <a:pt x="23422" y="57214"/>
                      </a:cubicBezTo>
                      <a:cubicBezTo>
                        <a:pt x="20565" y="68072"/>
                        <a:pt x="15866" y="78422"/>
                        <a:pt x="9452" y="87566"/>
                      </a:cubicBezTo>
                      <a:cubicBezTo>
                        <a:pt x="4880" y="94171"/>
                        <a:pt x="-898" y="101219"/>
                        <a:pt x="118" y="109220"/>
                      </a:cubicBezTo>
                      <a:cubicBezTo>
                        <a:pt x="943" y="115634"/>
                        <a:pt x="6087" y="121031"/>
                        <a:pt x="6277" y="127508"/>
                      </a:cubicBezTo>
                      <a:cubicBezTo>
                        <a:pt x="6468" y="133541"/>
                        <a:pt x="2340" y="139383"/>
                        <a:pt x="3610" y="145288"/>
                      </a:cubicBezTo>
                      <a:cubicBezTo>
                        <a:pt x="4372" y="148844"/>
                        <a:pt x="7039" y="151828"/>
                        <a:pt x="7293" y="155448"/>
                      </a:cubicBezTo>
                      <a:cubicBezTo>
                        <a:pt x="7357" y="156845"/>
                        <a:pt x="7103" y="158242"/>
                        <a:pt x="7547" y="159512"/>
                      </a:cubicBezTo>
                      <a:cubicBezTo>
                        <a:pt x="7865" y="160401"/>
                        <a:pt x="8436" y="161099"/>
                        <a:pt x="9071" y="161798"/>
                      </a:cubicBezTo>
                      <a:cubicBezTo>
                        <a:pt x="20057" y="173672"/>
                        <a:pt x="42091" y="171767"/>
                        <a:pt x="50791" y="185484"/>
                      </a:cubicBezTo>
                      <a:cubicBezTo>
                        <a:pt x="58284" y="182943"/>
                        <a:pt x="66602" y="179641"/>
                        <a:pt x="69587" y="172339"/>
                      </a:cubicBezTo>
                      <a:cubicBezTo>
                        <a:pt x="70158" y="170878"/>
                        <a:pt x="70539" y="169228"/>
                        <a:pt x="71746" y="168148"/>
                      </a:cubicBezTo>
                      <a:cubicBezTo>
                        <a:pt x="74032" y="166116"/>
                        <a:pt x="77715" y="167322"/>
                        <a:pt x="80509" y="166116"/>
                      </a:cubicBezTo>
                      <a:cubicBezTo>
                        <a:pt x="86668" y="163449"/>
                        <a:pt x="83874" y="151955"/>
                        <a:pt x="90097" y="149416"/>
                      </a:cubicBezTo>
                      <a:cubicBezTo>
                        <a:pt x="91177" y="148971"/>
                        <a:pt x="92383" y="148908"/>
                        <a:pt x="93463" y="148463"/>
                      </a:cubicBezTo>
                      <a:cubicBezTo>
                        <a:pt x="96066" y="147447"/>
                        <a:pt x="97527" y="144653"/>
                        <a:pt x="99114" y="142367"/>
                      </a:cubicBezTo>
                      <a:cubicBezTo>
                        <a:pt x="101337" y="139128"/>
                        <a:pt x="104194" y="136144"/>
                        <a:pt x="107623" y="134239"/>
                      </a:cubicBezTo>
                      <a:cubicBezTo>
                        <a:pt x="107941" y="132969"/>
                        <a:pt x="108195" y="131635"/>
                        <a:pt x="108512" y="130366"/>
                      </a:cubicBezTo>
                      <a:cubicBezTo>
                        <a:pt x="111306" y="128334"/>
                        <a:pt x="115624" y="128905"/>
                        <a:pt x="117720" y="131572"/>
                      </a:cubicBezTo>
                      <a:cubicBezTo>
                        <a:pt x="119434" y="133667"/>
                        <a:pt x="120069" y="137033"/>
                        <a:pt x="122609" y="137922"/>
                      </a:cubicBezTo>
                      <a:cubicBezTo>
                        <a:pt x="123943" y="138366"/>
                        <a:pt x="125403" y="138049"/>
                        <a:pt x="126864" y="137795"/>
                      </a:cubicBezTo>
                      <a:cubicBezTo>
                        <a:pt x="135500" y="136271"/>
                        <a:pt x="144834" y="140462"/>
                        <a:pt x="149470" y="147828"/>
                      </a:cubicBezTo>
                      <a:cubicBezTo>
                        <a:pt x="150359" y="149225"/>
                        <a:pt x="151121" y="150813"/>
                        <a:pt x="152518" y="151828"/>
                      </a:cubicBezTo>
                      <a:cubicBezTo>
                        <a:pt x="153915" y="152908"/>
                        <a:pt x="155756" y="153162"/>
                        <a:pt x="157471" y="153607"/>
                      </a:cubicBezTo>
                      <a:cubicBezTo>
                        <a:pt x="162995" y="155003"/>
                        <a:pt x="168012" y="158242"/>
                        <a:pt x="171568" y="162687"/>
                      </a:cubicBezTo>
                      <a:cubicBezTo>
                        <a:pt x="174743" y="166624"/>
                        <a:pt x="176775" y="171514"/>
                        <a:pt x="180648" y="174816"/>
                      </a:cubicBezTo>
                      <a:cubicBezTo>
                        <a:pt x="187316" y="180530"/>
                        <a:pt x="197285" y="179832"/>
                        <a:pt x="205477" y="183007"/>
                      </a:cubicBezTo>
                      <a:cubicBezTo>
                        <a:pt x="210430" y="184912"/>
                        <a:pt x="214684" y="188151"/>
                        <a:pt x="219383" y="190564"/>
                      </a:cubicBezTo>
                      <a:cubicBezTo>
                        <a:pt x="224082" y="192977"/>
                        <a:pt x="229670" y="194501"/>
                        <a:pt x="234623" y="192722"/>
                      </a:cubicBezTo>
                      <a:cubicBezTo>
                        <a:pt x="237100" y="191834"/>
                        <a:pt x="239259" y="190119"/>
                        <a:pt x="241735" y="189230"/>
                      </a:cubicBezTo>
                      <a:cubicBezTo>
                        <a:pt x="244085" y="188404"/>
                        <a:pt x="246625" y="188341"/>
                        <a:pt x="249038" y="187833"/>
                      </a:cubicBezTo>
                      <a:cubicBezTo>
                        <a:pt x="237481" y="142240"/>
                        <a:pt x="214430" y="98933"/>
                        <a:pt x="179632" y="62484"/>
                      </a:cubicBezTo>
                      <a:cubicBezTo>
                        <a:pt x="166043" y="48070"/>
                        <a:pt x="151311" y="35560"/>
                        <a:pt x="135754" y="2482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76" name="Google Shape;376;p14"/>
                <p:cNvSpPr/>
                <p:nvPr/>
              </p:nvSpPr>
              <p:spPr>
                <a:xfrm>
                  <a:off x="1018954" y="3497897"/>
                  <a:ext cx="441863" cy="337629"/>
                </a:xfrm>
                <a:custGeom>
                  <a:rect b="b" l="l" r="r" t="t"/>
                  <a:pathLst>
                    <a:path extrusionOk="0" h="337629" w="441863">
                      <a:moveTo>
                        <a:pt x="395254" y="220790"/>
                      </a:moveTo>
                      <a:cubicBezTo>
                        <a:pt x="394238" y="219202"/>
                        <a:pt x="392587" y="218123"/>
                        <a:pt x="391127" y="216980"/>
                      </a:cubicBezTo>
                      <a:cubicBezTo>
                        <a:pt x="385221" y="212217"/>
                        <a:pt x="381792" y="204534"/>
                        <a:pt x="382237" y="196977"/>
                      </a:cubicBezTo>
                      <a:cubicBezTo>
                        <a:pt x="382745" y="188214"/>
                        <a:pt x="388079" y="179388"/>
                        <a:pt x="385285" y="171069"/>
                      </a:cubicBezTo>
                      <a:cubicBezTo>
                        <a:pt x="381284" y="159068"/>
                        <a:pt x="362488" y="154178"/>
                        <a:pt x="363314" y="141542"/>
                      </a:cubicBezTo>
                      <a:cubicBezTo>
                        <a:pt x="363441" y="139573"/>
                        <a:pt x="364076" y="137668"/>
                        <a:pt x="363822" y="135763"/>
                      </a:cubicBezTo>
                      <a:cubicBezTo>
                        <a:pt x="363187" y="130810"/>
                        <a:pt x="356837" y="128524"/>
                        <a:pt x="351947" y="129731"/>
                      </a:cubicBezTo>
                      <a:cubicBezTo>
                        <a:pt x="347058" y="130937"/>
                        <a:pt x="343121" y="134366"/>
                        <a:pt x="338612" y="136652"/>
                      </a:cubicBezTo>
                      <a:cubicBezTo>
                        <a:pt x="335437" y="138240"/>
                        <a:pt x="331818" y="139446"/>
                        <a:pt x="329786" y="142367"/>
                      </a:cubicBezTo>
                      <a:cubicBezTo>
                        <a:pt x="328579" y="144018"/>
                        <a:pt x="328071" y="146177"/>
                        <a:pt x="326738" y="147701"/>
                      </a:cubicBezTo>
                      <a:cubicBezTo>
                        <a:pt x="322737" y="152527"/>
                        <a:pt x="314482" y="149797"/>
                        <a:pt x="309148" y="153035"/>
                      </a:cubicBezTo>
                      <a:cubicBezTo>
                        <a:pt x="306799" y="154432"/>
                        <a:pt x="304957" y="156972"/>
                        <a:pt x="302227" y="157163"/>
                      </a:cubicBezTo>
                      <a:cubicBezTo>
                        <a:pt x="299115" y="157353"/>
                        <a:pt x="296766" y="154432"/>
                        <a:pt x="293845" y="153480"/>
                      </a:cubicBezTo>
                      <a:cubicBezTo>
                        <a:pt x="284066" y="150432"/>
                        <a:pt x="278668" y="167831"/>
                        <a:pt x="268508" y="166370"/>
                      </a:cubicBezTo>
                      <a:cubicBezTo>
                        <a:pt x="264127" y="165735"/>
                        <a:pt x="259682" y="165100"/>
                        <a:pt x="255300" y="165672"/>
                      </a:cubicBezTo>
                      <a:cubicBezTo>
                        <a:pt x="250919" y="166243"/>
                        <a:pt x="246537" y="168148"/>
                        <a:pt x="243934" y="171768"/>
                      </a:cubicBezTo>
                      <a:cubicBezTo>
                        <a:pt x="242854" y="173228"/>
                        <a:pt x="242092" y="174943"/>
                        <a:pt x="241203" y="176593"/>
                      </a:cubicBezTo>
                      <a:cubicBezTo>
                        <a:pt x="238219" y="181737"/>
                        <a:pt x="233012" y="185484"/>
                        <a:pt x="227233" y="186754"/>
                      </a:cubicBezTo>
                      <a:cubicBezTo>
                        <a:pt x="226027" y="187008"/>
                        <a:pt x="224757" y="187198"/>
                        <a:pt x="223741" y="187897"/>
                      </a:cubicBezTo>
                      <a:cubicBezTo>
                        <a:pt x="222534" y="188722"/>
                        <a:pt x="221836" y="190056"/>
                        <a:pt x="221391" y="191453"/>
                      </a:cubicBezTo>
                      <a:cubicBezTo>
                        <a:pt x="219169" y="197612"/>
                        <a:pt x="220502" y="205423"/>
                        <a:pt x="223741" y="211074"/>
                      </a:cubicBezTo>
                      <a:cubicBezTo>
                        <a:pt x="218915" y="210630"/>
                        <a:pt x="213962" y="212344"/>
                        <a:pt x="210469" y="215710"/>
                      </a:cubicBezTo>
                      <a:cubicBezTo>
                        <a:pt x="208501" y="217551"/>
                        <a:pt x="206977" y="219964"/>
                        <a:pt x="204564" y="221171"/>
                      </a:cubicBezTo>
                      <a:cubicBezTo>
                        <a:pt x="200055" y="223393"/>
                        <a:pt x="194785" y="220599"/>
                        <a:pt x="190530" y="217868"/>
                      </a:cubicBezTo>
                      <a:cubicBezTo>
                        <a:pt x="189197" y="217043"/>
                        <a:pt x="187609" y="216154"/>
                        <a:pt x="186149" y="216662"/>
                      </a:cubicBezTo>
                      <a:cubicBezTo>
                        <a:pt x="185006" y="217043"/>
                        <a:pt x="184307" y="218123"/>
                        <a:pt x="183609" y="219075"/>
                      </a:cubicBezTo>
                      <a:cubicBezTo>
                        <a:pt x="181640" y="221806"/>
                        <a:pt x="178338" y="224409"/>
                        <a:pt x="175227" y="223139"/>
                      </a:cubicBezTo>
                      <a:cubicBezTo>
                        <a:pt x="170655" y="221298"/>
                        <a:pt x="172179" y="214186"/>
                        <a:pt x="169448" y="210058"/>
                      </a:cubicBezTo>
                      <a:cubicBezTo>
                        <a:pt x="167035" y="212408"/>
                        <a:pt x="164559" y="215011"/>
                        <a:pt x="163860" y="218249"/>
                      </a:cubicBezTo>
                      <a:cubicBezTo>
                        <a:pt x="163416" y="220218"/>
                        <a:pt x="163670" y="222187"/>
                        <a:pt x="163606" y="224155"/>
                      </a:cubicBezTo>
                      <a:cubicBezTo>
                        <a:pt x="163352" y="232728"/>
                        <a:pt x="154907" y="240983"/>
                        <a:pt x="146588" y="238697"/>
                      </a:cubicBezTo>
                      <a:cubicBezTo>
                        <a:pt x="141127" y="237173"/>
                        <a:pt x="137571" y="232029"/>
                        <a:pt x="134206" y="227521"/>
                      </a:cubicBezTo>
                      <a:cubicBezTo>
                        <a:pt x="131094" y="223330"/>
                        <a:pt x="127665" y="219139"/>
                        <a:pt x="126586" y="213995"/>
                      </a:cubicBezTo>
                      <a:cubicBezTo>
                        <a:pt x="125570" y="208915"/>
                        <a:pt x="127602" y="202311"/>
                        <a:pt x="132682" y="201168"/>
                      </a:cubicBezTo>
                      <a:cubicBezTo>
                        <a:pt x="134650" y="198057"/>
                        <a:pt x="137635" y="195580"/>
                        <a:pt x="141064" y="194247"/>
                      </a:cubicBezTo>
                      <a:cubicBezTo>
                        <a:pt x="137889" y="191326"/>
                        <a:pt x="138905" y="185674"/>
                        <a:pt x="142143" y="182880"/>
                      </a:cubicBezTo>
                      <a:cubicBezTo>
                        <a:pt x="145445" y="180086"/>
                        <a:pt x="150144" y="179642"/>
                        <a:pt x="154399" y="180213"/>
                      </a:cubicBezTo>
                      <a:cubicBezTo>
                        <a:pt x="159225" y="180848"/>
                        <a:pt x="163924" y="182626"/>
                        <a:pt x="167988" y="185420"/>
                      </a:cubicBezTo>
                      <a:cubicBezTo>
                        <a:pt x="169766" y="186627"/>
                        <a:pt x="172369" y="187897"/>
                        <a:pt x="173703" y="186246"/>
                      </a:cubicBezTo>
                      <a:cubicBezTo>
                        <a:pt x="174655" y="184976"/>
                        <a:pt x="173830" y="183134"/>
                        <a:pt x="172941" y="181864"/>
                      </a:cubicBezTo>
                      <a:cubicBezTo>
                        <a:pt x="170147" y="177927"/>
                        <a:pt x="166337" y="174752"/>
                        <a:pt x="162019" y="172593"/>
                      </a:cubicBezTo>
                      <a:cubicBezTo>
                        <a:pt x="159225" y="171196"/>
                        <a:pt x="156177" y="170180"/>
                        <a:pt x="154018" y="167894"/>
                      </a:cubicBezTo>
                      <a:cubicBezTo>
                        <a:pt x="148176" y="161608"/>
                        <a:pt x="153256" y="151257"/>
                        <a:pt x="151224" y="142939"/>
                      </a:cubicBezTo>
                      <a:cubicBezTo>
                        <a:pt x="150208" y="138938"/>
                        <a:pt x="147604" y="135509"/>
                        <a:pt x="145572" y="131953"/>
                      </a:cubicBezTo>
                      <a:cubicBezTo>
                        <a:pt x="143540" y="128334"/>
                        <a:pt x="142016" y="123952"/>
                        <a:pt x="143540" y="120142"/>
                      </a:cubicBezTo>
                      <a:cubicBezTo>
                        <a:pt x="144493" y="117793"/>
                        <a:pt x="146398" y="115951"/>
                        <a:pt x="147795" y="113856"/>
                      </a:cubicBezTo>
                      <a:cubicBezTo>
                        <a:pt x="149192" y="111760"/>
                        <a:pt x="150017" y="108839"/>
                        <a:pt x="148557" y="106743"/>
                      </a:cubicBezTo>
                      <a:cubicBezTo>
                        <a:pt x="147668" y="105474"/>
                        <a:pt x="146144" y="104775"/>
                        <a:pt x="144937" y="103759"/>
                      </a:cubicBezTo>
                      <a:cubicBezTo>
                        <a:pt x="142334" y="101473"/>
                        <a:pt x="141889" y="97409"/>
                        <a:pt x="143223" y="94234"/>
                      </a:cubicBezTo>
                      <a:cubicBezTo>
                        <a:pt x="144556" y="91059"/>
                        <a:pt x="147350" y="88710"/>
                        <a:pt x="150462" y="87186"/>
                      </a:cubicBezTo>
                      <a:cubicBezTo>
                        <a:pt x="152176" y="86297"/>
                        <a:pt x="154272" y="85408"/>
                        <a:pt x="154716" y="83503"/>
                      </a:cubicBezTo>
                      <a:cubicBezTo>
                        <a:pt x="154907" y="82550"/>
                        <a:pt x="154653" y="81534"/>
                        <a:pt x="154462" y="80582"/>
                      </a:cubicBezTo>
                      <a:cubicBezTo>
                        <a:pt x="153510" y="75946"/>
                        <a:pt x="154526" y="71311"/>
                        <a:pt x="157066" y="67374"/>
                      </a:cubicBezTo>
                      <a:cubicBezTo>
                        <a:pt x="152430" y="66802"/>
                        <a:pt x="148938" y="72517"/>
                        <a:pt x="144302" y="72327"/>
                      </a:cubicBezTo>
                      <a:cubicBezTo>
                        <a:pt x="141572" y="72199"/>
                        <a:pt x="139413" y="70041"/>
                        <a:pt x="137508" y="68072"/>
                      </a:cubicBezTo>
                      <a:cubicBezTo>
                        <a:pt x="136555" y="72390"/>
                        <a:pt x="133761" y="76264"/>
                        <a:pt x="130015" y="78613"/>
                      </a:cubicBezTo>
                      <a:cubicBezTo>
                        <a:pt x="125443" y="71818"/>
                        <a:pt x="127729" y="61405"/>
                        <a:pt x="134714" y="57150"/>
                      </a:cubicBezTo>
                      <a:cubicBezTo>
                        <a:pt x="135857" y="56452"/>
                        <a:pt x="137127" y="55880"/>
                        <a:pt x="137889" y="54801"/>
                      </a:cubicBezTo>
                      <a:cubicBezTo>
                        <a:pt x="139984" y="51880"/>
                        <a:pt x="137190" y="47562"/>
                        <a:pt x="138524" y="44260"/>
                      </a:cubicBezTo>
                      <a:cubicBezTo>
                        <a:pt x="139984" y="40449"/>
                        <a:pt x="145953" y="40577"/>
                        <a:pt x="148747" y="43498"/>
                      </a:cubicBezTo>
                      <a:cubicBezTo>
                        <a:pt x="151541" y="46482"/>
                        <a:pt x="152049" y="50864"/>
                        <a:pt x="152367" y="54928"/>
                      </a:cubicBezTo>
                      <a:cubicBezTo>
                        <a:pt x="156431" y="51499"/>
                        <a:pt x="161638" y="49467"/>
                        <a:pt x="166908" y="49213"/>
                      </a:cubicBezTo>
                      <a:cubicBezTo>
                        <a:pt x="164051" y="44641"/>
                        <a:pt x="159161" y="41783"/>
                        <a:pt x="154462" y="39116"/>
                      </a:cubicBezTo>
                      <a:cubicBezTo>
                        <a:pt x="153192" y="38418"/>
                        <a:pt x="151986" y="37719"/>
                        <a:pt x="150716" y="37021"/>
                      </a:cubicBezTo>
                      <a:cubicBezTo>
                        <a:pt x="148303" y="35687"/>
                        <a:pt x="145953" y="34290"/>
                        <a:pt x="143477" y="33084"/>
                      </a:cubicBezTo>
                      <a:cubicBezTo>
                        <a:pt x="138143" y="30417"/>
                        <a:pt x="132301" y="28194"/>
                        <a:pt x="126332" y="28893"/>
                      </a:cubicBezTo>
                      <a:cubicBezTo>
                        <a:pt x="123855" y="29147"/>
                        <a:pt x="121442" y="29909"/>
                        <a:pt x="118966" y="29845"/>
                      </a:cubicBezTo>
                      <a:cubicBezTo>
                        <a:pt x="116489" y="29782"/>
                        <a:pt x="113822" y="28639"/>
                        <a:pt x="112933" y="26353"/>
                      </a:cubicBezTo>
                      <a:cubicBezTo>
                        <a:pt x="112425" y="25083"/>
                        <a:pt x="112489" y="23559"/>
                        <a:pt x="111473" y="22670"/>
                      </a:cubicBezTo>
                      <a:cubicBezTo>
                        <a:pt x="110838" y="22162"/>
                        <a:pt x="110012" y="22035"/>
                        <a:pt x="109187" y="21971"/>
                      </a:cubicBezTo>
                      <a:cubicBezTo>
                        <a:pt x="104805" y="21717"/>
                        <a:pt x="100360" y="22543"/>
                        <a:pt x="96360" y="24384"/>
                      </a:cubicBezTo>
                      <a:cubicBezTo>
                        <a:pt x="99471" y="25464"/>
                        <a:pt x="102202" y="28321"/>
                        <a:pt x="102265" y="31623"/>
                      </a:cubicBezTo>
                      <a:cubicBezTo>
                        <a:pt x="102329" y="34925"/>
                        <a:pt x="99090" y="38164"/>
                        <a:pt x="95915" y="37402"/>
                      </a:cubicBezTo>
                      <a:cubicBezTo>
                        <a:pt x="90645" y="36132"/>
                        <a:pt x="90454" y="27178"/>
                        <a:pt x="85184" y="26035"/>
                      </a:cubicBezTo>
                      <a:cubicBezTo>
                        <a:pt x="82771" y="25527"/>
                        <a:pt x="80485" y="26924"/>
                        <a:pt x="78389" y="28258"/>
                      </a:cubicBezTo>
                      <a:cubicBezTo>
                        <a:pt x="75532" y="30163"/>
                        <a:pt x="72738" y="32004"/>
                        <a:pt x="69880" y="33909"/>
                      </a:cubicBezTo>
                      <a:cubicBezTo>
                        <a:pt x="66896" y="35878"/>
                        <a:pt x="63594" y="38608"/>
                        <a:pt x="64038" y="42164"/>
                      </a:cubicBezTo>
                      <a:cubicBezTo>
                        <a:pt x="64546" y="45847"/>
                        <a:pt x="68864" y="47625"/>
                        <a:pt x="72547" y="48133"/>
                      </a:cubicBezTo>
                      <a:cubicBezTo>
                        <a:pt x="76230" y="48705"/>
                        <a:pt x="80485" y="49022"/>
                        <a:pt x="82707" y="52007"/>
                      </a:cubicBezTo>
                      <a:cubicBezTo>
                        <a:pt x="85501" y="55880"/>
                        <a:pt x="83088" y="61151"/>
                        <a:pt x="82453" y="65849"/>
                      </a:cubicBezTo>
                      <a:cubicBezTo>
                        <a:pt x="81882" y="69850"/>
                        <a:pt x="82707" y="73978"/>
                        <a:pt x="84739" y="77470"/>
                      </a:cubicBezTo>
                      <a:cubicBezTo>
                        <a:pt x="85247" y="78296"/>
                        <a:pt x="85819" y="79185"/>
                        <a:pt x="85819" y="80137"/>
                      </a:cubicBezTo>
                      <a:cubicBezTo>
                        <a:pt x="85819" y="81661"/>
                        <a:pt x="84485" y="82741"/>
                        <a:pt x="83279" y="83630"/>
                      </a:cubicBezTo>
                      <a:cubicBezTo>
                        <a:pt x="79723" y="86233"/>
                        <a:pt x="76230" y="88900"/>
                        <a:pt x="72674" y="91504"/>
                      </a:cubicBezTo>
                      <a:cubicBezTo>
                        <a:pt x="69626" y="93790"/>
                        <a:pt x="66261" y="96139"/>
                        <a:pt x="62451" y="96330"/>
                      </a:cubicBezTo>
                      <a:cubicBezTo>
                        <a:pt x="58323" y="96520"/>
                        <a:pt x="54386" y="94107"/>
                        <a:pt x="50259" y="94488"/>
                      </a:cubicBezTo>
                      <a:cubicBezTo>
                        <a:pt x="48290" y="94615"/>
                        <a:pt x="46322" y="95441"/>
                        <a:pt x="44417" y="95123"/>
                      </a:cubicBezTo>
                      <a:cubicBezTo>
                        <a:pt x="40416" y="94552"/>
                        <a:pt x="38511" y="90043"/>
                        <a:pt x="37432" y="86170"/>
                      </a:cubicBezTo>
                      <a:cubicBezTo>
                        <a:pt x="34574" y="75946"/>
                        <a:pt x="32987" y="65342"/>
                        <a:pt x="32606" y="54737"/>
                      </a:cubicBezTo>
                      <a:cubicBezTo>
                        <a:pt x="32415" y="50038"/>
                        <a:pt x="35273" y="44768"/>
                        <a:pt x="38448" y="41339"/>
                      </a:cubicBezTo>
                      <a:cubicBezTo>
                        <a:pt x="40924" y="41021"/>
                        <a:pt x="47528" y="40196"/>
                        <a:pt x="47528" y="40196"/>
                      </a:cubicBezTo>
                      <a:cubicBezTo>
                        <a:pt x="47528" y="40196"/>
                        <a:pt x="51592" y="35624"/>
                        <a:pt x="48798" y="33465"/>
                      </a:cubicBezTo>
                      <a:cubicBezTo>
                        <a:pt x="46068" y="31306"/>
                        <a:pt x="41369" y="35052"/>
                        <a:pt x="34257" y="26099"/>
                      </a:cubicBezTo>
                      <a:cubicBezTo>
                        <a:pt x="27081" y="17145"/>
                        <a:pt x="34447" y="19114"/>
                        <a:pt x="35654" y="12446"/>
                      </a:cubicBezTo>
                      <a:cubicBezTo>
                        <a:pt x="36860" y="5842"/>
                        <a:pt x="33050" y="2540"/>
                        <a:pt x="29304" y="0"/>
                      </a:cubicBezTo>
                      <a:cubicBezTo>
                        <a:pt x="28288" y="445"/>
                        <a:pt x="27272" y="762"/>
                        <a:pt x="26256" y="1080"/>
                      </a:cubicBezTo>
                      <a:cubicBezTo>
                        <a:pt x="-9241" y="77470"/>
                        <a:pt x="-8860" y="166688"/>
                        <a:pt x="28097" y="243015"/>
                      </a:cubicBezTo>
                      <a:cubicBezTo>
                        <a:pt x="33876" y="244666"/>
                        <a:pt x="39146" y="247206"/>
                        <a:pt x="43083" y="251651"/>
                      </a:cubicBezTo>
                      <a:cubicBezTo>
                        <a:pt x="43972" y="252667"/>
                        <a:pt x="44861" y="253873"/>
                        <a:pt x="46131" y="254381"/>
                      </a:cubicBezTo>
                      <a:cubicBezTo>
                        <a:pt x="47020" y="254762"/>
                        <a:pt x="48036" y="254699"/>
                        <a:pt x="48989" y="254635"/>
                      </a:cubicBezTo>
                      <a:cubicBezTo>
                        <a:pt x="57053" y="254127"/>
                        <a:pt x="65245" y="252032"/>
                        <a:pt x="72992" y="254127"/>
                      </a:cubicBezTo>
                      <a:cubicBezTo>
                        <a:pt x="79342" y="255842"/>
                        <a:pt x="84612" y="260223"/>
                        <a:pt x="90518" y="263081"/>
                      </a:cubicBezTo>
                      <a:cubicBezTo>
                        <a:pt x="96423" y="265938"/>
                        <a:pt x="104170" y="267018"/>
                        <a:pt x="109060" y="262636"/>
                      </a:cubicBezTo>
                      <a:cubicBezTo>
                        <a:pt x="104170" y="260287"/>
                        <a:pt x="98646" y="259715"/>
                        <a:pt x="93375" y="258318"/>
                      </a:cubicBezTo>
                      <a:cubicBezTo>
                        <a:pt x="88105" y="256921"/>
                        <a:pt x="82707" y="254381"/>
                        <a:pt x="80104" y="249618"/>
                      </a:cubicBezTo>
                      <a:cubicBezTo>
                        <a:pt x="79596" y="248730"/>
                        <a:pt x="79215" y="247650"/>
                        <a:pt x="79532" y="246698"/>
                      </a:cubicBezTo>
                      <a:cubicBezTo>
                        <a:pt x="79786" y="245936"/>
                        <a:pt x="80421" y="245364"/>
                        <a:pt x="81056" y="244920"/>
                      </a:cubicBezTo>
                      <a:cubicBezTo>
                        <a:pt x="84231" y="242951"/>
                        <a:pt x="88359" y="243713"/>
                        <a:pt x="91851" y="245110"/>
                      </a:cubicBezTo>
                      <a:cubicBezTo>
                        <a:pt x="95344" y="246507"/>
                        <a:pt x="98646" y="248476"/>
                        <a:pt x="102392" y="248857"/>
                      </a:cubicBezTo>
                      <a:cubicBezTo>
                        <a:pt x="105123" y="249111"/>
                        <a:pt x="107980" y="248476"/>
                        <a:pt x="110647" y="249174"/>
                      </a:cubicBezTo>
                      <a:cubicBezTo>
                        <a:pt x="115791" y="250508"/>
                        <a:pt x="118839" y="256286"/>
                        <a:pt x="123982" y="257810"/>
                      </a:cubicBezTo>
                      <a:cubicBezTo>
                        <a:pt x="126776" y="258636"/>
                        <a:pt x="129697" y="258064"/>
                        <a:pt x="132555" y="257429"/>
                      </a:cubicBezTo>
                      <a:cubicBezTo>
                        <a:pt x="139032" y="255968"/>
                        <a:pt x="145699" y="254127"/>
                        <a:pt x="151986" y="252095"/>
                      </a:cubicBezTo>
                      <a:cubicBezTo>
                        <a:pt x="164559" y="239395"/>
                        <a:pt x="182212" y="231839"/>
                        <a:pt x="200055" y="231585"/>
                      </a:cubicBezTo>
                      <a:cubicBezTo>
                        <a:pt x="201516" y="231585"/>
                        <a:pt x="203040" y="231585"/>
                        <a:pt x="204310" y="230949"/>
                      </a:cubicBezTo>
                      <a:cubicBezTo>
                        <a:pt x="205453" y="230378"/>
                        <a:pt x="206278" y="229426"/>
                        <a:pt x="207104" y="228473"/>
                      </a:cubicBezTo>
                      <a:cubicBezTo>
                        <a:pt x="212184" y="222250"/>
                        <a:pt x="218407" y="214440"/>
                        <a:pt x="226281" y="216091"/>
                      </a:cubicBezTo>
                      <a:cubicBezTo>
                        <a:pt x="233583" y="217615"/>
                        <a:pt x="236504" y="226441"/>
                        <a:pt x="237457" y="233871"/>
                      </a:cubicBezTo>
                      <a:cubicBezTo>
                        <a:pt x="238409" y="241300"/>
                        <a:pt x="239425" y="249936"/>
                        <a:pt x="245775" y="253810"/>
                      </a:cubicBezTo>
                      <a:cubicBezTo>
                        <a:pt x="255046" y="259398"/>
                        <a:pt x="268381" y="250317"/>
                        <a:pt x="277462" y="256286"/>
                      </a:cubicBezTo>
                      <a:cubicBezTo>
                        <a:pt x="279938" y="257937"/>
                        <a:pt x="281843" y="260541"/>
                        <a:pt x="284637" y="261493"/>
                      </a:cubicBezTo>
                      <a:cubicBezTo>
                        <a:pt x="290860" y="263652"/>
                        <a:pt x="296194" y="256731"/>
                        <a:pt x="302354" y="254508"/>
                      </a:cubicBezTo>
                      <a:cubicBezTo>
                        <a:pt x="310291" y="251651"/>
                        <a:pt x="318673" y="256731"/>
                        <a:pt x="325595" y="261557"/>
                      </a:cubicBezTo>
                      <a:cubicBezTo>
                        <a:pt x="336072" y="268923"/>
                        <a:pt x="346550" y="276289"/>
                        <a:pt x="357027" y="283655"/>
                      </a:cubicBezTo>
                      <a:cubicBezTo>
                        <a:pt x="363758" y="288417"/>
                        <a:pt x="370616" y="293243"/>
                        <a:pt x="375633" y="299720"/>
                      </a:cubicBezTo>
                      <a:cubicBezTo>
                        <a:pt x="378935" y="303974"/>
                        <a:pt x="382046" y="309309"/>
                        <a:pt x="387317" y="310007"/>
                      </a:cubicBezTo>
                      <a:cubicBezTo>
                        <a:pt x="390746" y="310515"/>
                        <a:pt x="395000" y="309118"/>
                        <a:pt x="397096" y="311849"/>
                      </a:cubicBezTo>
                      <a:cubicBezTo>
                        <a:pt x="398048" y="313119"/>
                        <a:pt x="398112" y="314833"/>
                        <a:pt x="398747" y="316294"/>
                      </a:cubicBezTo>
                      <a:cubicBezTo>
                        <a:pt x="399636" y="318326"/>
                        <a:pt x="401541" y="319659"/>
                        <a:pt x="403319" y="320929"/>
                      </a:cubicBezTo>
                      <a:cubicBezTo>
                        <a:pt x="414558" y="328676"/>
                        <a:pt x="426496" y="336614"/>
                        <a:pt x="440085" y="337630"/>
                      </a:cubicBezTo>
                      <a:cubicBezTo>
                        <a:pt x="440657" y="335979"/>
                        <a:pt x="441292" y="334264"/>
                        <a:pt x="441863" y="332613"/>
                      </a:cubicBezTo>
                      <a:cubicBezTo>
                        <a:pt x="440149" y="333312"/>
                        <a:pt x="438434" y="333947"/>
                        <a:pt x="436720" y="334645"/>
                      </a:cubicBezTo>
                      <a:cubicBezTo>
                        <a:pt x="431195" y="327597"/>
                        <a:pt x="426560" y="319786"/>
                        <a:pt x="422940" y="311531"/>
                      </a:cubicBezTo>
                      <a:cubicBezTo>
                        <a:pt x="418876" y="314579"/>
                        <a:pt x="411891" y="310324"/>
                        <a:pt x="412780" y="305308"/>
                      </a:cubicBezTo>
                      <a:cubicBezTo>
                        <a:pt x="412971" y="304292"/>
                        <a:pt x="413352" y="303276"/>
                        <a:pt x="413098" y="302324"/>
                      </a:cubicBezTo>
                      <a:cubicBezTo>
                        <a:pt x="412717" y="301117"/>
                        <a:pt x="411447" y="300482"/>
                        <a:pt x="410431" y="299720"/>
                      </a:cubicBezTo>
                      <a:cubicBezTo>
                        <a:pt x="407256" y="297434"/>
                        <a:pt x="406049" y="292735"/>
                        <a:pt x="407764" y="289179"/>
                      </a:cubicBezTo>
                      <a:cubicBezTo>
                        <a:pt x="404144" y="289878"/>
                        <a:pt x="400334" y="289497"/>
                        <a:pt x="396905" y="288036"/>
                      </a:cubicBezTo>
                      <a:cubicBezTo>
                        <a:pt x="399445" y="286131"/>
                        <a:pt x="401414" y="283401"/>
                        <a:pt x="402430" y="280416"/>
                      </a:cubicBezTo>
                      <a:cubicBezTo>
                        <a:pt x="399445" y="280226"/>
                        <a:pt x="396778" y="277876"/>
                        <a:pt x="396270" y="274955"/>
                      </a:cubicBezTo>
                      <a:cubicBezTo>
                        <a:pt x="395762" y="272034"/>
                        <a:pt x="397477" y="268859"/>
                        <a:pt x="400207" y="267716"/>
                      </a:cubicBezTo>
                      <a:cubicBezTo>
                        <a:pt x="397350" y="264922"/>
                        <a:pt x="394429" y="262001"/>
                        <a:pt x="393286" y="258191"/>
                      </a:cubicBezTo>
                      <a:cubicBezTo>
                        <a:pt x="392143" y="254381"/>
                        <a:pt x="393476" y="249492"/>
                        <a:pt x="397223" y="248095"/>
                      </a:cubicBezTo>
                      <a:cubicBezTo>
                        <a:pt x="398048" y="247777"/>
                        <a:pt x="398937" y="247587"/>
                        <a:pt x="399445" y="246952"/>
                      </a:cubicBezTo>
                      <a:cubicBezTo>
                        <a:pt x="399953" y="246253"/>
                        <a:pt x="399826" y="245364"/>
                        <a:pt x="399699" y="244539"/>
                      </a:cubicBezTo>
                      <a:cubicBezTo>
                        <a:pt x="398747" y="238316"/>
                        <a:pt x="397794" y="232029"/>
                        <a:pt x="396842" y="225806"/>
                      </a:cubicBezTo>
                      <a:cubicBezTo>
                        <a:pt x="396461" y="224092"/>
                        <a:pt x="396207" y="222250"/>
                        <a:pt x="395254" y="2207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77" name="Google Shape;377;p14"/>
                <p:cNvSpPr/>
                <p:nvPr/>
              </p:nvSpPr>
              <p:spPr>
                <a:xfrm>
                  <a:off x="1054925" y="3462591"/>
                  <a:ext cx="58243" cy="57530"/>
                </a:xfrm>
                <a:custGeom>
                  <a:rect b="b" l="l" r="r" t="t"/>
                  <a:pathLst>
                    <a:path extrusionOk="0" h="57530" w="58243">
                      <a:moveTo>
                        <a:pt x="4064" y="25083"/>
                      </a:moveTo>
                      <a:cubicBezTo>
                        <a:pt x="6096" y="27242"/>
                        <a:pt x="8572" y="28893"/>
                        <a:pt x="10858" y="30861"/>
                      </a:cubicBezTo>
                      <a:cubicBezTo>
                        <a:pt x="14541" y="28639"/>
                        <a:pt x="19749" y="29147"/>
                        <a:pt x="22860" y="32131"/>
                      </a:cubicBezTo>
                      <a:cubicBezTo>
                        <a:pt x="19812" y="40196"/>
                        <a:pt x="18478" y="48895"/>
                        <a:pt x="18923" y="57531"/>
                      </a:cubicBezTo>
                      <a:cubicBezTo>
                        <a:pt x="20828" y="54991"/>
                        <a:pt x="24321" y="54229"/>
                        <a:pt x="27496" y="54420"/>
                      </a:cubicBezTo>
                      <a:cubicBezTo>
                        <a:pt x="30671" y="54610"/>
                        <a:pt x="33782" y="55436"/>
                        <a:pt x="36957" y="55245"/>
                      </a:cubicBezTo>
                      <a:cubicBezTo>
                        <a:pt x="44323" y="54801"/>
                        <a:pt x="50101" y="48959"/>
                        <a:pt x="55118" y="43498"/>
                      </a:cubicBezTo>
                      <a:cubicBezTo>
                        <a:pt x="57150" y="41275"/>
                        <a:pt x="59309" y="38037"/>
                        <a:pt x="57658" y="35560"/>
                      </a:cubicBezTo>
                      <a:cubicBezTo>
                        <a:pt x="56769" y="34290"/>
                        <a:pt x="55182" y="33718"/>
                        <a:pt x="53721" y="33274"/>
                      </a:cubicBezTo>
                      <a:cubicBezTo>
                        <a:pt x="50038" y="32131"/>
                        <a:pt x="46355" y="30988"/>
                        <a:pt x="42608" y="29845"/>
                      </a:cubicBezTo>
                      <a:cubicBezTo>
                        <a:pt x="40449" y="29210"/>
                        <a:pt x="38036" y="28258"/>
                        <a:pt x="37401" y="26099"/>
                      </a:cubicBezTo>
                      <a:cubicBezTo>
                        <a:pt x="36893" y="24257"/>
                        <a:pt x="38036" y="22289"/>
                        <a:pt x="39560" y="21082"/>
                      </a:cubicBezTo>
                      <a:cubicBezTo>
                        <a:pt x="41085" y="19876"/>
                        <a:pt x="42989" y="19241"/>
                        <a:pt x="44640" y="18288"/>
                      </a:cubicBezTo>
                      <a:cubicBezTo>
                        <a:pt x="49847" y="15240"/>
                        <a:pt x="52705" y="8699"/>
                        <a:pt x="51371" y="2858"/>
                      </a:cubicBezTo>
                      <a:cubicBezTo>
                        <a:pt x="47053" y="6858"/>
                        <a:pt x="41910" y="9970"/>
                        <a:pt x="36385" y="11938"/>
                      </a:cubicBezTo>
                      <a:cubicBezTo>
                        <a:pt x="35115" y="12383"/>
                        <a:pt x="33846" y="12764"/>
                        <a:pt x="32512" y="12700"/>
                      </a:cubicBezTo>
                      <a:cubicBezTo>
                        <a:pt x="30099" y="12446"/>
                        <a:pt x="28194" y="10541"/>
                        <a:pt x="26352" y="8890"/>
                      </a:cubicBezTo>
                      <a:cubicBezTo>
                        <a:pt x="22924" y="5779"/>
                        <a:pt x="16383" y="953"/>
                        <a:pt x="10477" y="0"/>
                      </a:cubicBezTo>
                      <a:cubicBezTo>
                        <a:pt x="6794" y="5588"/>
                        <a:pt x="3238" y="11240"/>
                        <a:pt x="0" y="17018"/>
                      </a:cubicBezTo>
                      <a:cubicBezTo>
                        <a:pt x="762" y="20193"/>
                        <a:pt x="2222" y="23114"/>
                        <a:pt x="4064" y="2508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78" name="Google Shape;378;p14"/>
                <p:cNvSpPr/>
                <p:nvPr/>
              </p:nvSpPr>
              <p:spPr>
                <a:xfrm>
                  <a:off x="1083183" y="3373628"/>
                  <a:ext cx="91027" cy="101624"/>
                </a:xfrm>
                <a:custGeom>
                  <a:rect b="b" l="l" r="r" t="t"/>
                  <a:pathLst>
                    <a:path extrusionOk="0" h="101624" w="91027">
                      <a:moveTo>
                        <a:pt x="65468" y="38290"/>
                      </a:moveTo>
                      <a:cubicBezTo>
                        <a:pt x="67119" y="31369"/>
                        <a:pt x="70676" y="25019"/>
                        <a:pt x="74866" y="19240"/>
                      </a:cubicBezTo>
                      <a:cubicBezTo>
                        <a:pt x="76390" y="17145"/>
                        <a:pt x="77978" y="15049"/>
                        <a:pt x="78740" y="12573"/>
                      </a:cubicBezTo>
                      <a:cubicBezTo>
                        <a:pt x="80010" y="8382"/>
                        <a:pt x="78549" y="3937"/>
                        <a:pt x="76454" y="0"/>
                      </a:cubicBezTo>
                      <a:cubicBezTo>
                        <a:pt x="57468" y="10985"/>
                        <a:pt x="39497" y="24320"/>
                        <a:pt x="22924" y="40132"/>
                      </a:cubicBezTo>
                      <a:cubicBezTo>
                        <a:pt x="14668" y="48006"/>
                        <a:pt x="7112" y="56324"/>
                        <a:pt x="0" y="64897"/>
                      </a:cubicBezTo>
                      <a:cubicBezTo>
                        <a:pt x="14351" y="69151"/>
                        <a:pt x="27622" y="76835"/>
                        <a:pt x="37973" y="87693"/>
                      </a:cubicBezTo>
                      <a:cubicBezTo>
                        <a:pt x="39815" y="89662"/>
                        <a:pt x="41656" y="91757"/>
                        <a:pt x="44005" y="93091"/>
                      </a:cubicBezTo>
                      <a:cubicBezTo>
                        <a:pt x="45974" y="94170"/>
                        <a:pt x="48133" y="94742"/>
                        <a:pt x="50292" y="95250"/>
                      </a:cubicBezTo>
                      <a:cubicBezTo>
                        <a:pt x="58039" y="97155"/>
                        <a:pt x="65786" y="99060"/>
                        <a:pt x="73533" y="100965"/>
                      </a:cubicBezTo>
                      <a:cubicBezTo>
                        <a:pt x="74993" y="101346"/>
                        <a:pt x="76518" y="101727"/>
                        <a:pt x="78041" y="101600"/>
                      </a:cubicBezTo>
                      <a:cubicBezTo>
                        <a:pt x="83820" y="101346"/>
                        <a:pt x="87376" y="95313"/>
                        <a:pt x="89852" y="90106"/>
                      </a:cubicBezTo>
                      <a:cubicBezTo>
                        <a:pt x="90488" y="88709"/>
                        <a:pt x="91186" y="87249"/>
                        <a:pt x="90996" y="85725"/>
                      </a:cubicBezTo>
                      <a:cubicBezTo>
                        <a:pt x="90868" y="84772"/>
                        <a:pt x="90488" y="83820"/>
                        <a:pt x="89979" y="82994"/>
                      </a:cubicBezTo>
                      <a:cubicBezTo>
                        <a:pt x="84582" y="73469"/>
                        <a:pt x="73088" y="68580"/>
                        <a:pt x="67754" y="58991"/>
                      </a:cubicBezTo>
                      <a:cubicBezTo>
                        <a:pt x="64262" y="52832"/>
                        <a:pt x="63818" y="45212"/>
                        <a:pt x="65468" y="382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79" name="Google Shape;379;p14"/>
                <p:cNvSpPr/>
                <p:nvPr/>
              </p:nvSpPr>
              <p:spPr>
                <a:xfrm>
                  <a:off x="1285162" y="3336163"/>
                  <a:ext cx="121997" cy="135191"/>
                </a:xfrm>
                <a:custGeom>
                  <a:rect b="b" l="l" r="r" t="t"/>
                  <a:pathLst>
                    <a:path extrusionOk="0" h="135191" w="121997">
                      <a:moveTo>
                        <a:pt x="20080" y="93472"/>
                      </a:moveTo>
                      <a:cubicBezTo>
                        <a:pt x="19318" y="96076"/>
                        <a:pt x="17731" y="98361"/>
                        <a:pt x="16461" y="100711"/>
                      </a:cubicBezTo>
                      <a:cubicBezTo>
                        <a:pt x="12206" y="108839"/>
                        <a:pt x="11635" y="118301"/>
                        <a:pt x="11127" y="127445"/>
                      </a:cubicBezTo>
                      <a:cubicBezTo>
                        <a:pt x="11063" y="128270"/>
                        <a:pt x="11063" y="129159"/>
                        <a:pt x="11444" y="129858"/>
                      </a:cubicBezTo>
                      <a:cubicBezTo>
                        <a:pt x="11952" y="130746"/>
                        <a:pt x="12968" y="131191"/>
                        <a:pt x="13857" y="131572"/>
                      </a:cubicBezTo>
                      <a:cubicBezTo>
                        <a:pt x="16842" y="132778"/>
                        <a:pt x="19826" y="133985"/>
                        <a:pt x="22747" y="135191"/>
                      </a:cubicBezTo>
                      <a:cubicBezTo>
                        <a:pt x="24271" y="132969"/>
                        <a:pt x="25351" y="130429"/>
                        <a:pt x="26430" y="127953"/>
                      </a:cubicBezTo>
                      <a:cubicBezTo>
                        <a:pt x="29986" y="119952"/>
                        <a:pt x="33542" y="111823"/>
                        <a:pt x="34368" y="103124"/>
                      </a:cubicBezTo>
                      <a:cubicBezTo>
                        <a:pt x="35130" y="94552"/>
                        <a:pt x="33161" y="85915"/>
                        <a:pt x="34368" y="77407"/>
                      </a:cubicBezTo>
                      <a:cubicBezTo>
                        <a:pt x="34558" y="76136"/>
                        <a:pt x="34812" y="74803"/>
                        <a:pt x="35574" y="73723"/>
                      </a:cubicBezTo>
                      <a:cubicBezTo>
                        <a:pt x="36527" y="72327"/>
                        <a:pt x="38178" y="71501"/>
                        <a:pt x="39638" y="70676"/>
                      </a:cubicBezTo>
                      <a:cubicBezTo>
                        <a:pt x="45226" y="67691"/>
                        <a:pt x="50370" y="63817"/>
                        <a:pt x="54751" y="59309"/>
                      </a:cubicBezTo>
                      <a:cubicBezTo>
                        <a:pt x="59196" y="54737"/>
                        <a:pt x="63197" y="49276"/>
                        <a:pt x="69166" y="47053"/>
                      </a:cubicBezTo>
                      <a:cubicBezTo>
                        <a:pt x="74627" y="45021"/>
                        <a:pt x="80659" y="46038"/>
                        <a:pt x="86438" y="45276"/>
                      </a:cubicBezTo>
                      <a:cubicBezTo>
                        <a:pt x="96852" y="43942"/>
                        <a:pt x="105551" y="37021"/>
                        <a:pt x="113171" y="29845"/>
                      </a:cubicBezTo>
                      <a:cubicBezTo>
                        <a:pt x="116283" y="26924"/>
                        <a:pt x="119394" y="23685"/>
                        <a:pt x="121998" y="20193"/>
                      </a:cubicBezTo>
                      <a:cubicBezTo>
                        <a:pt x="93677" y="8699"/>
                        <a:pt x="63832" y="1968"/>
                        <a:pt x="33733" y="0"/>
                      </a:cubicBezTo>
                      <a:cubicBezTo>
                        <a:pt x="29669" y="6985"/>
                        <a:pt x="24081" y="13398"/>
                        <a:pt x="20969" y="20891"/>
                      </a:cubicBezTo>
                      <a:cubicBezTo>
                        <a:pt x="18493" y="26734"/>
                        <a:pt x="16715" y="27368"/>
                        <a:pt x="11508" y="30226"/>
                      </a:cubicBezTo>
                      <a:cubicBezTo>
                        <a:pt x="6491" y="32957"/>
                        <a:pt x="3824" y="37402"/>
                        <a:pt x="1348" y="42482"/>
                      </a:cubicBezTo>
                      <a:cubicBezTo>
                        <a:pt x="840" y="43561"/>
                        <a:pt x="268" y="44704"/>
                        <a:pt x="205" y="45910"/>
                      </a:cubicBezTo>
                      <a:cubicBezTo>
                        <a:pt x="-113" y="50165"/>
                        <a:pt x="5221" y="53213"/>
                        <a:pt x="5031" y="57404"/>
                      </a:cubicBezTo>
                      <a:cubicBezTo>
                        <a:pt x="4967" y="58738"/>
                        <a:pt x="4332" y="60008"/>
                        <a:pt x="3824" y="61214"/>
                      </a:cubicBezTo>
                      <a:cubicBezTo>
                        <a:pt x="2110" y="65215"/>
                        <a:pt x="1348" y="69596"/>
                        <a:pt x="649" y="73851"/>
                      </a:cubicBezTo>
                      <a:cubicBezTo>
                        <a:pt x="141" y="76708"/>
                        <a:pt x="-303" y="79692"/>
                        <a:pt x="268" y="82550"/>
                      </a:cubicBezTo>
                      <a:cubicBezTo>
                        <a:pt x="840" y="85408"/>
                        <a:pt x="2745" y="88202"/>
                        <a:pt x="5539" y="88964"/>
                      </a:cubicBezTo>
                      <a:cubicBezTo>
                        <a:pt x="9031" y="85217"/>
                        <a:pt x="15127" y="82169"/>
                        <a:pt x="18747" y="85725"/>
                      </a:cubicBezTo>
                      <a:cubicBezTo>
                        <a:pt x="20652" y="87757"/>
                        <a:pt x="20842" y="90868"/>
                        <a:pt x="20080" y="9347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grpSp>
        <p:nvGrpSpPr>
          <p:cNvPr id="380" name="Google Shape;380;p14"/>
          <p:cNvGrpSpPr/>
          <p:nvPr/>
        </p:nvGrpSpPr>
        <p:grpSpPr>
          <a:xfrm>
            <a:off x="240665" y="2064632"/>
            <a:ext cx="8630987" cy="2923940"/>
            <a:chOff x="240665" y="2064632"/>
            <a:chExt cx="8630987" cy="2923940"/>
          </a:xfrm>
        </p:grpSpPr>
        <p:sp>
          <p:nvSpPr>
            <p:cNvPr id="381" name="Google Shape;381;p14"/>
            <p:cNvSpPr/>
            <p:nvPr/>
          </p:nvSpPr>
          <p:spPr>
            <a:xfrm>
              <a:off x="240665" y="289013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82" name="Google Shape;382;p14"/>
            <p:cNvSpPr/>
            <p:nvPr/>
          </p:nvSpPr>
          <p:spPr>
            <a:xfrm>
              <a:off x="854515" y="473163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83" name="Google Shape;383;p14"/>
            <p:cNvSpPr/>
            <p:nvPr/>
          </p:nvSpPr>
          <p:spPr>
            <a:xfrm>
              <a:off x="8654440" y="206463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10_1">
    <p:spTree>
      <p:nvGrpSpPr>
        <p:cNvPr id="384" name="Shape 384"/>
        <p:cNvGrpSpPr/>
        <p:nvPr/>
      </p:nvGrpSpPr>
      <p:grpSpPr>
        <a:xfrm>
          <a:off x="0" y="0"/>
          <a:ext cx="0" cy="0"/>
          <a:chOff x="0" y="0"/>
          <a:chExt cx="0" cy="0"/>
        </a:xfrm>
      </p:grpSpPr>
      <p:sp>
        <p:nvSpPr>
          <p:cNvPr id="385" name="Google Shape;385;p15"/>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grpSp>
        <p:nvGrpSpPr>
          <p:cNvPr id="386" name="Google Shape;386;p15"/>
          <p:cNvGrpSpPr/>
          <p:nvPr/>
        </p:nvGrpSpPr>
        <p:grpSpPr>
          <a:xfrm rot="551862">
            <a:off x="8499382" y="2951844"/>
            <a:ext cx="1521935" cy="2180221"/>
            <a:chOff x="6345935" y="3544644"/>
            <a:chExt cx="571590" cy="818821"/>
          </a:xfrm>
        </p:grpSpPr>
        <p:sp>
          <p:nvSpPr>
            <p:cNvPr id="387" name="Google Shape;387;p15"/>
            <p:cNvSpPr/>
            <p:nvPr/>
          </p:nvSpPr>
          <p:spPr>
            <a:xfrm>
              <a:off x="6361684" y="3760564"/>
              <a:ext cx="151271" cy="182848"/>
            </a:xfrm>
            <a:custGeom>
              <a:rect b="b" l="l" r="r" t="t"/>
              <a:pathLst>
                <a:path extrusionOk="0" h="182848" w="151271">
                  <a:moveTo>
                    <a:pt x="28702" y="91853"/>
                  </a:moveTo>
                  <a:cubicBezTo>
                    <a:pt x="23813" y="99727"/>
                    <a:pt x="19431" y="107982"/>
                    <a:pt x="16256" y="116682"/>
                  </a:cubicBezTo>
                  <a:cubicBezTo>
                    <a:pt x="8445" y="138018"/>
                    <a:pt x="8001" y="161576"/>
                    <a:pt x="0" y="182849"/>
                  </a:cubicBezTo>
                  <a:cubicBezTo>
                    <a:pt x="17589" y="165958"/>
                    <a:pt x="31432" y="145701"/>
                    <a:pt x="46799" y="126778"/>
                  </a:cubicBezTo>
                  <a:cubicBezTo>
                    <a:pt x="62166" y="107855"/>
                    <a:pt x="79629" y="89821"/>
                    <a:pt x="101727" y="79534"/>
                  </a:cubicBezTo>
                  <a:cubicBezTo>
                    <a:pt x="117856" y="71978"/>
                    <a:pt x="137604" y="67533"/>
                    <a:pt x="146240" y="51975"/>
                  </a:cubicBezTo>
                  <a:cubicBezTo>
                    <a:pt x="150177" y="44927"/>
                    <a:pt x="151003" y="36608"/>
                    <a:pt x="151257" y="28480"/>
                  </a:cubicBezTo>
                  <a:cubicBezTo>
                    <a:pt x="151574" y="17304"/>
                    <a:pt x="146748" y="-5556"/>
                    <a:pt x="130492" y="1239"/>
                  </a:cubicBezTo>
                  <a:cubicBezTo>
                    <a:pt x="125476" y="3334"/>
                    <a:pt x="121285" y="9875"/>
                    <a:pt x="116522" y="12923"/>
                  </a:cubicBezTo>
                  <a:cubicBezTo>
                    <a:pt x="109791" y="17177"/>
                    <a:pt x="102298" y="20352"/>
                    <a:pt x="95567" y="24607"/>
                  </a:cubicBezTo>
                  <a:cubicBezTo>
                    <a:pt x="68580" y="41688"/>
                    <a:pt x="45466" y="64802"/>
                    <a:pt x="28702" y="9185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88" name="Google Shape;388;p15"/>
            <p:cNvSpPr/>
            <p:nvPr/>
          </p:nvSpPr>
          <p:spPr>
            <a:xfrm>
              <a:off x="6629410" y="3687368"/>
              <a:ext cx="143693" cy="97122"/>
            </a:xfrm>
            <a:custGeom>
              <a:rect b="b" l="l" r="r" t="t"/>
              <a:pathLst>
                <a:path extrusionOk="0" h="97122" w="143693">
                  <a:moveTo>
                    <a:pt x="26786" y="83643"/>
                  </a:moveTo>
                  <a:cubicBezTo>
                    <a:pt x="36502" y="83071"/>
                    <a:pt x="46217" y="80150"/>
                    <a:pt x="55742" y="81929"/>
                  </a:cubicBezTo>
                  <a:cubicBezTo>
                    <a:pt x="70347" y="84595"/>
                    <a:pt x="82348" y="97676"/>
                    <a:pt x="97144" y="97105"/>
                  </a:cubicBezTo>
                  <a:cubicBezTo>
                    <a:pt x="100954" y="96978"/>
                    <a:pt x="104637" y="95898"/>
                    <a:pt x="108130" y="94438"/>
                  </a:cubicBezTo>
                  <a:cubicBezTo>
                    <a:pt x="133276" y="83960"/>
                    <a:pt x="145404" y="53798"/>
                    <a:pt x="143499" y="26620"/>
                  </a:cubicBezTo>
                  <a:cubicBezTo>
                    <a:pt x="143246" y="22683"/>
                    <a:pt x="142673" y="18555"/>
                    <a:pt x="140515" y="15254"/>
                  </a:cubicBezTo>
                  <a:cubicBezTo>
                    <a:pt x="136705" y="9284"/>
                    <a:pt x="129148" y="7189"/>
                    <a:pt x="122290" y="5601"/>
                  </a:cubicBezTo>
                  <a:cubicBezTo>
                    <a:pt x="73903" y="-5702"/>
                    <a:pt x="3418" y="-5194"/>
                    <a:pt x="53" y="58497"/>
                  </a:cubicBezTo>
                  <a:cubicBezTo>
                    <a:pt x="-836" y="75705"/>
                    <a:pt x="9578" y="84659"/>
                    <a:pt x="26786" y="8364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89" name="Google Shape;389;p15"/>
            <p:cNvSpPr/>
            <p:nvPr/>
          </p:nvSpPr>
          <p:spPr>
            <a:xfrm>
              <a:off x="6501182" y="3878171"/>
              <a:ext cx="189855" cy="270727"/>
            </a:xfrm>
            <a:custGeom>
              <a:rect b="b" l="l" r="r" t="t"/>
              <a:pathLst>
                <a:path extrusionOk="0" h="270727" w="189855">
                  <a:moveTo>
                    <a:pt x="32078" y="14442"/>
                  </a:moveTo>
                  <a:cubicBezTo>
                    <a:pt x="5789" y="50256"/>
                    <a:pt x="-2402" y="96801"/>
                    <a:pt x="582" y="141125"/>
                  </a:cubicBezTo>
                  <a:cubicBezTo>
                    <a:pt x="3630" y="185447"/>
                    <a:pt x="16901" y="228310"/>
                    <a:pt x="30110" y="270728"/>
                  </a:cubicBezTo>
                  <a:cubicBezTo>
                    <a:pt x="42619" y="262918"/>
                    <a:pt x="49922" y="249201"/>
                    <a:pt x="59066" y="237518"/>
                  </a:cubicBezTo>
                  <a:cubicBezTo>
                    <a:pt x="89037" y="199227"/>
                    <a:pt x="140219" y="182019"/>
                    <a:pt x="169556" y="143220"/>
                  </a:cubicBezTo>
                  <a:cubicBezTo>
                    <a:pt x="193559" y="111470"/>
                    <a:pt x="199020" y="65178"/>
                    <a:pt x="170889" y="34127"/>
                  </a:cubicBezTo>
                  <a:cubicBezTo>
                    <a:pt x="147966" y="8854"/>
                    <a:pt x="125233" y="13489"/>
                    <a:pt x="95134" y="7711"/>
                  </a:cubicBezTo>
                  <a:cubicBezTo>
                    <a:pt x="70876" y="3012"/>
                    <a:pt x="50112" y="-10069"/>
                    <a:pt x="32078" y="144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90" name="Google Shape;390;p15"/>
            <p:cNvSpPr/>
            <p:nvPr/>
          </p:nvSpPr>
          <p:spPr>
            <a:xfrm>
              <a:off x="6457632" y="3805975"/>
              <a:ext cx="186874" cy="71715"/>
            </a:xfrm>
            <a:custGeom>
              <a:rect b="b" l="l" r="r" t="t"/>
              <a:pathLst>
                <a:path extrusionOk="0" h="71715" w="186874">
                  <a:moveTo>
                    <a:pt x="47435" y="33806"/>
                  </a:moveTo>
                  <a:cubicBezTo>
                    <a:pt x="73470" y="21360"/>
                    <a:pt x="100521" y="11073"/>
                    <a:pt x="128270" y="3199"/>
                  </a:cubicBezTo>
                  <a:cubicBezTo>
                    <a:pt x="135763" y="1040"/>
                    <a:pt x="143637" y="-929"/>
                    <a:pt x="151257" y="469"/>
                  </a:cubicBezTo>
                  <a:cubicBezTo>
                    <a:pt x="154749" y="1103"/>
                    <a:pt x="158051" y="2437"/>
                    <a:pt x="161353" y="3707"/>
                  </a:cubicBezTo>
                  <a:cubicBezTo>
                    <a:pt x="169736" y="7009"/>
                    <a:pt x="178054" y="10311"/>
                    <a:pt x="186436" y="13613"/>
                  </a:cubicBezTo>
                  <a:cubicBezTo>
                    <a:pt x="187579" y="16407"/>
                    <a:pt x="186373" y="19772"/>
                    <a:pt x="184150" y="21868"/>
                  </a:cubicBezTo>
                  <a:cubicBezTo>
                    <a:pt x="181927" y="23964"/>
                    <a:pt x="179007" y="25043"/>
                    <a:pt x="176022" y="25805"/>
                  </a:cubicBezTo>
                  <a:cubicBezTo>
                    <a:pt x="152590" y="31838"/>
                    <a:pt x="126492" y="21995"/>
                    <a:pt x="104076" y="31139"/>
                  </a:cubicBezTo>
                  <a:cubicBezTo>
                    <a:pt x="102362" y="31838"/>
                    <a:pt x="100521" y="32727"/>
                    <a:pt x="99504" y="34314"/>
                  </a:cubicBezTo>
                  <a:cubicBezTo>
                    <a:pt x="105854" y="36981"/>
                    <a:pt x="112077" y="40029"/>
                    <a:pt x="118174" y="43331"/>
                  </a:cubicBezTo>
                  <a:cubicBezTo>
                    <a:pt x="120967" y="44855"/>
                    <a:pt x="124206" y="47459"/>
                    <a:pt x="123380" y="50570"/>
                  </a:cubicBezTo>
                  <a:cubicBezTo>
                    <a:pt x="116078" y="55587"/>
                    <a:pt x="106299" y="53935"/>
                    <a:pt x="97409" y="53618"/>
                  </a:cubicBezTo>
                  <a:cubicBezTo>
                    <a:pt x="80010" y="52983"/>
                    <a:pt x="62992" y="58444"/>
                    <a:pt x="45657" y="60730"/>
                  </a:cubicBezTo>
                  <a:cubicBezTo>
                    <a:pt x="29845" y="62826"/>
                    <a:pt x="13907" y="62953"/>
                    <a:pt x="0" y="71715"/>
                  </a:cubicBezTo>
                  <a:cubicBezTo>
                    <a:pt x="6414" y="52920"/>
                    <a:pt x="31178" y="41616"/>
                    <a:pt x="47435" y="3380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91" name="Google Shape;391;p15"/>
            <p:cNvSpPr/>
            <p:nvPr/>
          </p:nvSpPr>
          <p:spPr>
            <a:xfrm>
              <a:off x="6480111" y="3794188"/>
              <a:ext cx="139749" cy="335597"/>
            </a:xfrm>
            <a:custGeom>
              <a:rect b="b" l="l" r="r" t="t"/>
              <a:pathLst>
                <a:path extrusionOk="0" h="335597" w="139749">
                  <a:moveTo>
                    <a:pt x="134557" y="335597"/>
                  </a:moveTo>
                  <a:lnTo>
                    <a:pt x="123063" y="332930"/>
                  </a:lnTo>
                  <a:cubicBezTo>
                    <a:pt x="156845" y="188722"/>
                    <a:pt x="1524" y="9525"/>
                    <a:pt x="0" y="7747"/>
                  </a:cubicBezTo>
                  <a:lnTo>
                    <a:pt x="8890" y="0"/>
                  </a:lnTo>
                  <a:cubicBezTo>
                    <a:pt x="15430" y="7493"/>
                    <a:pt x="169672" y="185483"/>
                    <a:pt x="134557" y="33559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92" name="Google Shape;392;p15"/>
            <p:cNvSpPr/>
            <p:nvPr/>
          </p:nvSpPr>
          <p:spPr>
            <a:xfrm>
              <a:off x="6608191" y="3614229"/>
              <a:ext cx="31545" cy="450532"/>
            </a:xfrm>
            <a:custGeom>
              <a:rect b="b" l="l" r="r" t="t"/>
              <a:pathLst>
                <a:path extrusionOk="0" h="450532" w="31545">
                  <a:moveTo>
                    <a:pt x="27115" y="450533"/>
                  </a:moveTo>
                  <a:lnTo>
                    <a:pt x="15367" y="449771"/>
                  </a:lnTo>
                  <a:cubicBezTo>
                    <a:pt x="23495" y="321056"/>
                    <a:pt x="21590" y="83058"/>
                    <a:pt x="0" y="3048"/>
                  </a:cubicBezTo>
                  <a:lnTo>
                    <a:pt x="11366" y="0"/>
                  </a:lnTo>
                  <a:cubicBezTo>
                    <a:pt x="33274" y="81153"/>
                    <a:pt x="35306" y="321056"/>
                    <a:pt x="27115" y="45053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93" name="Google Shape;393;p15"/>
            <p:cNvSpPr/>
            <p:nvPr/>
          </p:nvSpPr>
          <p:spPr>
            <a:xfrm>
              <a:off x="6590538" y="3820921"/>
              <a:ext cx="29405" cy="96837"/>
            </a:xfrm>
            <a:custGeom>
              <a:rect b="b" l="l" r="r" t="t"/>
              <a:pathLst>
                <a:path extrusionOk="0" h="96837" w="29405">
                  <a:moveTo>
                    <a:pt x="29210" y="96838"/>
                  </a:moveTo>
                  <a:lnTo>
                    <a:pt x="17463" y="96076"/>
                  </a:lnTo>
                  <a:cubicBezTo>
                    <a:pt x="19685" y="60706"/>
                    <a:pt x="191" y="4445"/>
                    <a:pt x="0" y="3874"/>
                  </a:cubicBezTo>
                  <a:lnTo>
                    <a:pt x="11113" y="0"/>
                  </a:lnTo>
                  <a:cubicBezTo>
                    <a:pt x="12002" y="2413"/>
                    <a:pt x="31559" y="59055"/>
                    <a:pt x="29210" y="9683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94" name="Google Shape;394;p15"/>
            <p:cNvSpPr/>
            <p:nvPr/>
          </p:nvSpPr>
          <p:spPr>
            <a:xfrm>
              <a:off x="6644385" y="3867150"/>
              <a:ext cx="48006" cy="197230"/>
            </a:xfrm>
            <a:custGeom>
              <a:rect b="b" l="l" r="r" t="t"/>
              <a:pathLst>
                <a:path extrusionOk="0" h="197230" w="48006">
                  <a:moveTo>
                    <a:pt x="11811" y="197231"/>
                  </a:moveTo>
                  <a:lnTo>
                    <a:pt x="0" y="197231"/>
                  </a:lnTo>
                  <a:cubicBezTo>
                    <a:pt x="0" y="125349"/>
                    <a:pt x="35179" y="5080"/>
                    <a:pt x="36703" y="0"/>
                  </a:cubicBezTo>
                  <a:lnTo>
                    <a:pt x="48006" y="3302"/>
                  </a:lnTo>
                  <a:cubicBezTo>
                    <a:pt x="47625" y="4509"/>
                    <a:pt x="11811" y="127064"/>
                    <a:pt x="11811" y="19723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95" name="Google Shape;395;p15"/>
            <p:cNvSpPr/>
            <p:nvPr/>
          </p:nvSpPr>
          <p:spPr>
            <a:xfrm>
              <a:off x="6543484" y="3711511"/>
              <a:ext cx="58485" cy="368363"/>
            </a:xfrm>
            <a:custGeom>
              <a:rect b="b" l="l" r="r" t="t"/>
              <a:pathLst>
                <a:path extrusionOk="0" h="368363" w="58485">
                  <a:moveTo>
                    <a:pt x="57404" y="368364"/>
                  </a:moveTo>
                  <a:lnTo>
                    <a:pt x="45657" y="367855"/>
                  </a:lnTo>
                  <a:cubicBezTo>
                    <a:pt x="52451" y="219392"/>
                    <a:pt x="25654" y="101664"/>
                    <a:pt x="0" y="2985"/>
                  </a:cubicBezTo>
                  <a:lnTo>
                    <a:pt x="11430" y="0"/>
                  </a:lnTo>
                  <a:cubicBezTo>
                    <a:pt x="37274" y="99504"/>
                    <a:pt x="64262" y="218249"/>
                    <a:pt x="57404" y="368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96" name="Google Shape;396;p15"/>
            <p:cNvSpPr/>
            <p:nvPr/>
          </p:nvSpPr>
          <p:spPr>
            <a:xfrm>
              <a:off x="6623494" y="3746182"/>
              <a:ext cx="76263" cy="322770"/>
            </a:xfrm>
            <a:custGeom>
              <a:rect b="b" l="l" r="r" t="t"/>
              <a:pathLst>
                <a:path extrusionOk="0" h="322770" w="76263">
                  <a:moveTo>
                    <a:pt x="11812" y="322771"/>
                  </a:moveTo>
                  <a:lnTo>
                    <a:pt x="0" y="322516"/>
                  </a:lnTo>
                  <a:cubicBezTo>
                    <a:pt x="4573" y="131191"/>
                    <a:pt x="64961" y="1270"/>
                    <a:pt x="65596" y="0"/>
                  </a:cubicBezTo>
                  <a:lnTo>
                    <a:pt x="76264" y="5016"/>
                  </a:lnTo>
                  <a:cubicBezTo>
                    <a:pt x="75692" y="6223"/>
                    <a:pt x="16320" y="134112"/>
                    <a:pt x="11812" y="32277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97" name="Google Shape;397;p15"/>
            <p:cNvSpPr/>
            <p:nvPr/>
          </p:nvSpPr>
          <p:spPr>
            <a:xfrm>
              <a:off x="6769327" y="3951183"/>
              <a:ext cx="148198" cy="149646"/>
            </a:xfrm>
            <a:custGeom>
              <a:rect b="b" l="l" r="r" t="t"/>
              <a:pathLst>
                <a:path extrusionOk="0" h="149646" w="148198">
                  <a:moveTo>
                    <a:pt x="116041" y="61889"/>
                  </a:moveTo>
                  <a:cubicBezTo>
                    <a:pt x="135217" y="87480"/>
                    <a:pt x="153378" y="118341"/>
                    <a:pt x="146838" y="149646"/>
                  </a:cubicBezTo>
                  <a:cubicBezTo>
                    <a:pt x="123216" y="120818"/>
                    <a:pt x="90704" y="99354"/>
                    <a:pt x="54891" y="89004"/>
                  </a:cubicBezTo>
                  <a:cubicBezTo>
                    <a:pt x="44349" y="85956"/>
                    <a:pt x="33428" y="83797"/>
                    <a:pt x="23521" y="79098"/>
                  </a:cubicBezTo>
                  <a:cubicBezTo>
                    <a:pt x="13616" y="74399"/>
                    <a:pt x="4471" y="66588"/>
                    <a:pt x="1360" y="56047"/>
                  </a:cubicBezTo>
                  <a:cubicBezTo>
                    <a:pt x="-482" y="49888"/>
                    <a:pt x="-101" y="43284"/>
                    <a:pt x="471" y="36807"/>
                  </a:cubicBezTo>
                  <a:cubicBezTo>
                    <a:pt x="8281" y="-44791"/>
                    <a:pt x="92355" y="30203"/>
                    <a:pt x="116041" y="6188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98" name="Google Shape;398;p15"/>
            <p:cNvSpPr/>
            <p:nvPr/>
          </p:nvSpPr>
          <p:spPr>
            <a:xfrm>
              <a:off x="6345935" y="3942390"/>
              <a:ext cx="113443" cy="102051"/>
            </a:xfrm>
            <a:custGeom>
              <a:rect b="b" l="l" r="r" t="t"/>
              <a:pathLst>
                <a:path extrusionOk="0" h="102051" w="113443">
                  <a:moveTo>
                    <a:pt x="0" y="102052"/>
                  </a:moveTo>
                  <a:cubicBezTo>
                    <a:pt x="64" y="77350"/>
                    <a:pt x="11811" y="54109"/>
                    <a:pt x="26098" y="33980"/>
                  </a:cubicBezTo>
                  <a:cubicBezTo>
                    <a:pt x="33465" y="23629"/>
                    <a:pt x="41847" y="13596"/>
                    <a:pt x="52705" y="6992"/>
                  </a:cubicBezTo>
                  <a:cubicBezTo>
                    <a:pt x="63564" y="388"/>
                    <a:pt x="77407" y="-2342"/>
                    <a:pt x="89217" y="2357"/>
                  </a:cubicBezTo>
                  <a:cubicBezTo>
                    <a:pt x="115189" y="12834"/>
                    <a:pt x="125286" y="50807"/>
                    <a:pt x="94043" y="58935"/>
                  </a:cubicBezTo>
                  <a:cubicBezTo>
                    <a:pt x="78359" y="62999"/>
                    <a:pt x="62865" y="64079"/>
                    <a:pt x="47816" y="70873"/>
                  </a:cubicBezTo>
                  <a:cubicBezTo>
                    <a:pt x="30417" y="78747"/>
                    <a:pt x="15113" y="90558"/>
                    <a:pt x="0" y="10205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399" name="Google Shape;399;p15"/>
            <p:cNvGrpSpPr/>
            <p:nvPr/>
          </p:nvGrpSpPr>
          <p:grpSpPr>
            <a:xfrm>
              <a:off x="6447726" y="4041140"/>
              <a:ext cx="322326" cy="322325"/>
              <a:chOff x="6447726" y="4041140"/>
              <a:chExt cx="322326" cy="322325"/>
            </a:xfrm>
          </p:grpSpPr>
          <p:sp>
            <p:nvSpPr>
              <p:cNvPr id="400" name="Google Shape;400;p15"/>
              <p:cNvSpPr/>
              <p:nvPr/>
            </p:nvSpPr>
            <p:spPr>
              <a:xfrm>
                <a:off x="6447726" y="4041140"/>
                <a:ext cx="322326" cy="322325"/>
              </a:xfrm>
              <a:custGeom>
                <a:rect b="b" l="l" r="r" t="t"/>
                <a:pathLst>
                  <a:path extrusionOk="0" h="322325" w="322326">
                    <a:moveTo>
                      <a:pt x="293180" y="322326"/>
                    </a:moveTo>
                    <a:lnTo>
                      <a:pt x="29210" y="322326"/>
                    </a:lnTo>
                    <a:lnTo>
                      <a:pt x="0" y="0"/>
                    </a:lnTo>
                    <a:lnTo>
                      <a:pt x="322326"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401" name="Google Shape;401;p15"/>
              <p:cNvGrpSpPr/>
              <p:nvPr/>
            </p:nvGrpSpPr>
            <p:grpSpPr>
              <a:xfrm>
                <a:off x="6447726" y="4041140"/>
                <a:ext cx="318833" cy="322325"/>
                <a:chOff x="6447726" y="4041140"/>
                <a:chExt cx="318833" cy="322325"/>
              </a:xfrm>
            </p:grpSpPr>
            <p:sp>
              <p:nvSpPr>
                <p:cNvPr id="402" name="Google Shape;402;p15"/>
                <p:cNvSpPr/>
                <p:nvPr/>
              </p:nvSpPr>
              <p:spPr>
                <a:xfrm>
                  <a:off x="6447726" y="4041140"/>
                  <a:ext cx="161163" cy="322325"/>
                </a:xfrm>
                <a:custGeom>
                  <a:rect b="b" l="l" r="r" t="t"/>
                  <a:pathLst>
                    <a:path extrusionOk="0" h="322325" w="161163">
                      <a:moveTo>
                        <a:pt x="0" y="0"/>
                      </a:moveTo>
                      <a:lnTo>
                        <a:pt x="29210" y="322326"/>
                      </a:lnTo>
                      <a:lnTo>
                        <a:pt x="132017" y="322326"/>
                      </a:lnTo>
                      <a:lnTo>
                        <a:pt x="161163" y="0"/>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403" name="Google Shape;403;p15"/>
                <p:cNvGrpSpPr/>
                <p:nvPr/>
              </p:nvGrpSpPr>
              <p:grpSpPr>
                <a:xfrm>
                  <a:off x="6518592" y="4079557"/>
                  <a:ext cx="247967" cy="261175"/>
                  <a:chOff x="6518592" y="4079557"/>
                  <a:chExt cx="247967" cy="261175"/>
                </a:xfrm>
              </p:grpSpPr>
              <p:sp>
                <p:nvSpPr>
                  <p:cNvPr id="404" name="Google Shape;404;p15"/>
                  <p:cNvSpPr/>
                  <p:nvPr/>
                </p:nvSpPr>
                <p:spPr>
                  <a:xfrm>
                    <a:off x="6518592" y="4269676"/>
                    <a:ext cx="230758" cy="7683"/>
                  </a:xfrm>
                  <a:custGeom>
                    <a:rect b="b" l="l" r="r" t="t"/>
                    <a:pathLst>
                      <a:path extrusionOk="0" h="7683" w="230758">
                        <a:moveTo>
                          <a:pt x="0" y="0"/>
                        </a:moveTo>
                        <a:lnTo>
                          <a:pt x="0" y="7683"/>
                        </a:lnTo>
                        <a:lnTo>
                          <a:pt x="230060" y="7683"/>
                        </a:lnTo>
                        <a:lnTo>
                          <a:pt x="230759"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05" name="Google Shape;405;p15"/>
                  <p:cNvSpPr/>
                  <p:nvPr/>
                </p:nvSpPr>
                <p:spPr>
                  <a:xfrm>
                    <a:off x="6518592" y="4237990"/>
                    <a:ext cx="233615" cy="7683"/>
                  </a:xfrm>
                  <a:custGeom>
                    <a:rect b="b" l="l" r="r" t="t"/>
                    <a:pathLst>
                      <a:path extrusionOk="0" h="7683" w="233615">
                        <a:moveTo>
                          <a:pt x="0" y="0"/>
                        </a:moveTo>
                        <a:lnTo>
                          <a:pt x="0" y="7683"/>
                        </a:lnTo>
                        <a:lnTo>
                          <a:pt x="232981" y="7683"/>
                        </a:lnTo>
                        <a:lnTo>
                          <a:pt x="233616"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06" name="Google Shape;406;p15"/>
                  <p:cNvSpPr/>
                  <p:nvPr/>
                </p:nvSpPr>
                <p:spPr>
                  <a:xfrm>
                    <a:off x="6518592" y="4333049"/>
                    <a:ext cx="225043" cy="7683"/>
                  </a:xfrm>
                  <a:custGeom>
                    <a:rect b="b" l="l" r="r" t="t"/>
                    <a:pathLst>
                      <a:path extrusionOk="0" h="7683" w="225043">
                        <a:moveTo>
                          <a:pt x="225044" y="0"/>
                        </a:moveTo>
                        <a:lnTo>
                          <a:pt x="0" y="0"/>
                        </a:lnTo>
                        <a:lnTo>
                          <a:pt x="0" y="7684"/>
                        </a:lnTo>
                        <a:lnTo>
                          <a:pt x="224345" y="768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07" name="Google Shape;407;p15"/>
                  <p:cNvSpPr/>
                  <p:nvPr/>
                </p:nvSpPr>
                <p:spPr>
                  <a:xfrm>
                    <a:off x="6518592" y="4206303"/>
                    <a:ext cx="236537" cy="7683"/>
                  </a:xfrm>
                  <a:custGeom>
                    <a:rect b="b" l="l" r="r" t="t"/>
                    <a:pathLst>
                      <a:path extrusionOk="0" h="7683" w="236537">
                        <a:moveTo>
                          <a:pt x="0" y="0"/>
                        </a:moveTo>
                        <a:lnTo>
                          <a:pt x="0" y="7684"/>
                        </a:lnTo>
                        <a:lnTo>
                          <a:pt x="235838" y="7684"/>
                        </a:lnTo>
                        <a:lnTo>
                          <a:pt x="236538"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08" name="Google Shape;408;p15"/>
                  <p:cNvSpPr/>
                  <p:nvPr/>
                </p:nvSpPr>
                <p:spPr>
                  <a:xfrm>
                    <a:off x="6518592" y="4301363"/>
                    <a:ext cx="227900" cy="7683"/>
                  </a:xfrm>
                  <a:custGeom>
                    <a:rect b="b" l="l" r="r" t="t"/>
                    <a:pathLst>
                      <a:path extrusionOk="0" h="7683" w="227900">
                        <a:moveTo>
                          <a:pt x="0" y="0"/>
                        </a:moveTo>
                        <a:lnTo>
                          <a:pt x="0" y="7684"/>
                        </a:lnTo>
                        <a:lnTo>
                          <a:pt x="227202" y="7684"/>
                        </a:lnTo>
                        <a:lnTo>
                          <a:pt x="22790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09" name="Google Shape;409;p15"/>
                  <p:cNvSpPr/>
                  <p:nvPr/>
                </p:nvSpPr>
                <p:spPr>
                  <a:xfrm>
                    <a:off x="6518592" y="4174616"/>
                    <a:ext cx="239394" cy="7683"/>
                  </a:xfrm>
                  <a:custGeom>
                    <a:rect b="b" l="l" r="r" t="t"/>
                    <a:pathLst>
                      <a:path extrusionOk="0" h="7683" w="239394">
                        <a:moveTo>
                          <a:pt x="0" y="0"/>
                        </a:moveTo>
                        <a:lnTo>
                          <a:pt x="0" y="7684"/>
                        </a:lnTo>
                        <a:lnTo>
                          <a:pt x="238696" y="7684"/>
                        </a:lnTo>
                        <a:lnTo>
                          <a:pt x="239395"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10" name="Google Shape;410;p15"/>
                  <p:cNvSpPr/>
                  <p:nvPr/>
                </p:nvSpPr>
                <p:spPr>
                  <a:xfrm>
                    <a:off x="6518592" y="4079557"/>
                    <a:ext cx="247967" cy="7683"/>
                  </a:xfrm>
                  <a:custGeom>
                    <a:rect b="b" l="l" r="r" t="t"/>
                    <a:pathLst>
                      <a:path extrusionOk="0" h="7683" w="247967">
                        <a:moveTo>
                          <a:pt x="0" y="0"/>
                        </a:moveTo>
                        <a:lnTo>
                          <a:pt x="0" y="7683"/>
                        </a:lnTo>
                        <a:lnTo>
                          <a:pt x="247269" y="7683"/>
                        </a:lnTo>
                        <a:lnTo>
                          <a:pt x="2479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11" name="Google Shape;411;p15"/>
                  <p:cNvSpPr/>
                  <p:nvPr/>
                </p:nvSpPr>
                <p:spPr>
                  <a:xfrm>
                    <a:off x="6518592" y="4111244"/>
                    <a:ext cx="245109" cy="7683"/>
                  </a:xfrm>
                  <a:custGeom>
                    <a:rect b="b" l="l" r="r" t="t"/>
                    <a:pathLst>
                      <a:path extrusionOk="0" h="7683" w="245109">
                        <a:moveTo>
                          <a:pt x="0" y="0"/>
                        </a:moveTo>
                        <a:lnTo>
                          <a:pt x="0" y="7684"/>
                        </a:lnTo>
                        <a:lnTo>
                          <a:pt x="244411" y="7684"/>
                        </a:lnTo>
                        <a:lnTo>
                          <a:pt x="24511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12" name="Google Shape;412;p15"/>
                  <p:cNvSpPr/>
                  <p:nvPr/>
                </p:nvSpPr>
                <p:spPr>
                  <a:xfrm>
                    <a:off x="6518592" y="4142930"/>
                    <a:ext cx="242251" cy="7683"/>
                  </a:xfrm>
                  <a:custGeom>
                    <a:rect b="b" l="l" r="r" t="t"/>
                    <a:pathLst>
                      <a:path extrusionOk="0" h="7683" w="242251">
                        <a:moveTo>
                          <a:pt x="0" y="0"/>
                        </a:moveTo>
                        <a:lnTo>
                          <a:pt x="0" y="7684"/>
                        </a:lnTo>
                        <a:lnTo>
                          <a:pt x="241553" y="7684"/>
                        </a:lnTo>
                        <a:lnTo>
                          <a:pt x="242252"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sp>
          <p:nvSpPr>
            <p:cNvPr id="413" name="Google Shape;413;p15"/>
            <p:cNvSpPr/>
            <p:nvPr/>
          </p:nvSpPr>
          <p:spPr>
            <a:xfrm>
              <a:off x="6635766" y="3802608"/>
              <a:ext cx="196292" cy="349212"/>
            </a:xfrm>
            <a:custGeom>
              <a:rect b="b" l="l" r="r" t="t"/>
              <a:pathLst>
                <a:path extrusionOk="0" h="349212" w="196292">
                  <a:moveTo>
                    <a:pt x="24748" y="25045"/>
                  </a:moveTo>
                  <a:cubicBezTo>
                    <a:pt x="15287" y="27394"/>
                    <a:pt x="6333" y="33427"/>
                    <a:pt x="2460" y="42380"/>
                  </a:cubicBezTo>
                  <a:cubicBezTo>
                    <a:pt x="-588" y="49492"/>
                    <a:pt x="-144" y="57557"/>
                    <a:pt x="364" y="65240"/>
                  </a:cubicBezTo>
                  <a:cubicBezTo>
                    <a:pt x="999" y="75337"/>
                    <a:pt x="1698" y="85560"/>
                    <a:pt x="4428" y="95339"/>
                  </a:cubicBezTo>
                  <a:cubicBezTo>
                    <a:pt x="6777" y="103721"/>
                    <a:pt x="10651" y="111532"/>
                    <a:pt x="13889" y="119596"/>
                  </a:cubicBezTo>
                  <a:cubicBezTo>
                    <a:pt x="23034" y="141948"/>
                    <a:pt x="28050" y="166015"/>
                    <a:pt x="28558" y="190145"/>
                  </a:cubicBezTo>
                  <a:cubicBezTo>
                    <a:pt x="28876" y="204623"/>
                    <a:pt x="27669" y="219545"/>
                    <a:pt x="32304" y="233261"/>
                  </a:cubicBezTo>
                  <a:cubicBezTo>
                    <a:pt x="38337" y="250978"/>
                    <a:pt x="53450" y="264186"/>
                    <a:pt x="69706" y="273584"/>
                  </a:cubicBezTo>
                  <a:cubicBezTo>
                    <a:pt x="85962" y="282918"/>
                    <a:pt x="103742" y="289268"/>
                    <a:pt x="120062" y="298539"/>
                  </a:cubicBezTo>
                  <a:cubicBezTo>
                    <a:pt x="128189" y="303175"/>
                    <a:pt x="136064" y="308636"/>
                    <a:pt x="141778" y="316002"/>
                  </a:cubicBezTo>
                  <a:cubicBezTo>
                    <a:pt x="149144" y="325527"/>
                    <a:pt x="152447" y="337528"/>
                    <a:pt x="155622" y="349212"/>
                  </a:cubicBezTo>
                  <a:cubicBezTo>
                    <a:pt x="157653" y="328258"/>
                    <a:pt x="162035" y="307556"/>
                    <a:pt x="168766" y="287617"/>
                  </a:cubicBezTo>
                  <a:cubicBezTo>
                    <a:pt x="177783" y="260693"/>
                    <a:pt x="190991" y="234849"/>
                    <a:pt x="194928" y="206718"/>
                  </a:cubicBezTo>
                  <a:cubicBezTo>
                    <a:pt x="198039" y="184620"/>
                    <a:pt x="195246" y="162141"/>
                    <a:pt x="192388" y="139980"/>
                  </a:cubicBezTo>
                  <a:cubicBezTo>
                    <a:pt x="189150" y="114453"/>
                    <a:pt x="185911" y="88926"/>
                    <a:pt x="182673" y="63399"/>
                  </a:cubicBezTo>
                  <a:cubicBezTo>
                    <a:pt x="180069" y="42761"/>
                    <a:pt x="176132" y="19774"/>
                    <a:pt x="159431" y="7392"/>
                  </a:cubicBezTo>
                  <a:cubicBezTo>
                    <a:pt x="146668" y="-2070"/>
                    <a:pt x="127872" y="-2514"/>
                    <a:pt x="114664" y="6439"/>
                  </a:cubicBezTo>
                  <a:cubicBezTo>
                    <a:pt x="110219" y="9424"/>
                    <a:pt x="106473" y="13361"/>
                    <a:pt x="102218" y="16663"/>
                  </a:cubicBezTo>
                  <a:cubicBezTo>
                    <a:pt x="91677" y="24918"/>
                    <a:pt x="77326" y="29807"/>
                    <a:pt x="63864" y="28855"/>
                  </a:cubicBezTo>
                  <a:cubicBezTo>
                    <a:pt x="49958" y="27902"/>
                    <a:pt x="39925" y="21235"/>
                    <a:pt x="24748" y="2504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14" name="Google Shape;414;p15"/>
            <p:cNvSpPr/>
            <p:nvPr/>
          </p:nvSpPr>
          <p:spPr>
            <a:xfrm>
              <a:off x="6392001" y="3889706"/>
              <a:ext cx="215068" cy="291832"/>
            </a:xfrm>
            <a:custGeom>
              <a:rect b="b" l="l" r="r" t="t"/>
              <a:pathLst>
                <a:path extrusionOk="0" h="291832" w="215068">
                  <a:moveTo>
                    <a:pt x="178217" y="13384"/>
                  </a:moveTo>
                  <a:cubicBezTo>
                    <a:pt x="185393" y="11226"/>
                    <a:pt x="193076" y="8432"/>
                    <a:pt x="200125" y="11035"/>
                  </a:cubicBezTo>
                  <a:cubicBezTo>
                    <a:pt x="210157" y="14718"/>
                    <a:pt x="213650" y="27037"/>
                    <a:pt x="214539" y="37705"/>
                  </a:cubicBezTo>
                  <a:cubicBezTo>
                    <a:pt x="218667" y="86600"/>
                    <a:pt x="198219" y="135051"/>
                    <a:pt x="168184" y="173913"/>
                  </a:cubicBezTo>
                  <a:cubicBezTo>
                    <a:pt x="161135" y="183057"/>
                    <a:pt x="153452" y="191820"/>
                    <a:pt x="144308" y="198804"/>
                  </a:cubicBezTo>
                  <a:cubicBezTo>
                    <a:pt x="137132" y="204329"/>
                    <a:pt x="129131" y="208647"/>
                    <a:pt x="121321" y="213283"/>
                  </a:cubicBezTo>
                  <a:cubicBezTo>
                    <a:pt x="86714" y="233857"/>
                    <a:pt x="55726" y="260590"/>
                    <a:pt x="30326" y="291832"/>
                  </a:cubicBezTo>
                  <a:cubicBezTo>
                    <a:pt x="26770" y="273925"/>
                    <a:pt x="12863" y="259891"/>
                    <a:pt x="6322" y="242810"/>
                  </a:cubicBezTo>
                  <a:cubicBezTo>
                    <a:pt x="1179" y="229348"/>
                    <a:pt x="734" y="214616"/>
                    <a:pt x="417" y="200265"/>
                  </a:cubicBezTo>
                  <a:cubicBezTo>
                    <a:pt x="-535" y="160197"/>
                    <a:pt x="-1234" y="118667"/>
                    <a:pt x="14768" y="81901"/>
                  </a:cubicBezTo>
                  <a:cubicBezTo>
                    <a:pt x="21563" y="66280"/>
                    <a:pt x="31151" y="52056"/>
                    <a:pt x="40676" y="37896"/>
                  </a:cubicBezTo>
                  <a:cubicBezTo>
                    <a:pt x="45184" y="31228"/>
                    <a:pt x="49693" y="24560"/>
                    <a:pt x="54202" y="17893"/>
                  </a:cubicBezTo>
                  <a:cubicBezTo>
                    <a:pt x="60297" y="8876"/>
                    <a:pt x="68045" y="-776"/>
                    <a:pt x="80300" y="49"/>
                  </a:cubicBezTo>
                  <a:cubicBezTo>
                    <a:pt x="89190" y="684"/>
                    <a:pt x="95667" y="8178"/>
                    <a:pt x="103541" y="11734"/>
                  </a:cubicBezTo>
                  <a:cubicBezTo>
                    <a:pt x="126528" y="22084"/>
                    <a:pt x="154531" y="20623"/>
                    <a:pt x="178217" y="13384"/>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15" name="Google Shape;415;p15"/>
            <p:cNvSpPr/>
            <p:nvPr/>
          </p:nvSpPr>
          <p:spPr>
            <a:xfrm>
              <a:off x="6637528" y="3668613"/>
              <a:ext cx="234124" cy="120367"/>
            </a:xfrm>
            <a:custGeom>
              <a:rect b="b" l="l" r="r" t="t"/>
              <a:pathLst>
                <a:path extrusionOk="0" h="120367" w="234124">
                  <a:moveTo>
                    <a:pt x="18605" y="26388"/>
                  </a:moveTo>
                  <a:cubicBezTo>
                    <a:pt x="21145" y="23086"/>
                    <a:pt x="23813" y="19720"/>
                    <a:pt x="27495" y="17752"/>
                  </a:cubicBezTo>
                  <a:cubicBezTo>
                    <a:pt x="30226" y="16291"/>
                    <a:pt x="33338" y="15783"/>
                    <a:pt x="36449" y="15275"/>
                  </a:cubicBezTo>
                  <a:cubicBezTo>
                    <a:pt x="62547" y="10830"/>
                    <a:pt x="88582" y="6449"/>
                    <a:pt x="114681" y="2004"/>
                  </a:cubicBezTo>
                  <a:cubicBezTo>
                    <a:pt x="123571" y="480"/>
                    <a:pt x="132652" y="-981"/>
                    <a:pt x="141478" y="861"/>
                  </a:cubicBezTo>
                  <a:cubicBezTo>
                    <a:pt x="154877" y="3718"/>
                    <a:pt x="165291" y="13878"/>
                    <a:pt x="174942" y="23594"/>
                  </a:cubicBezTo>
                  <a:cubicBezTo>
                    <a:pt x="188595" y="37310"/>
                    <a:pt x="202247" y="51089"/>
                    <a:pt x="213296" y="66964"/>
                  </a:cubicBezTo>
                  <a:cubicBezTo>
                    <a:pt x="224345" y="82839"/>
                    <a:pt x="232601" y="101064"/>
                    <a:pt x="234124" y="120368"/>
                  </a:cubicBezTo>
                  <a:cubicBezTo>
                    <a:pt x="217233" y="105826"/>
                    <a:pt x="193611" y="102588"/>
                    <a:pt x="171386" y="101318"/>
                  </a:cubicBezTo>
                  <a:cubicBezTo>
                    <a:pt x="149161" y="100048"/>
                    <a:pt x="126047" y="100048"/>
                    <a:pt x="106045" y="90205"/>
                  </a:cubicBezTo>
                  <a:cubicBezTo>
                    <a:pt x="92837" y="83728"/>
                    <a:pt x="81915" y="73314"/>
                    <a:pt x="72199" y="62265"/>
                  </a:cubicBezTo>
                  <a:cubicBezTo>
                    <a:pt x="63753" y="52677"/>
                    <a:pt x="55054" y="41882"/>
                    <a:pt x="42672" y="38834"/>
                  </a:cubicBezTo>
                  <a:cubicBezTo>
                    <a:pt x="33147" y="36484"/>
                    <a:pt x="23114" y="39215"/>
                    <a:pt x="14097" y="42961"/>
                  </a:cubicBezTo>
                  <a:cubicBezTo>
                    <a:pt x="8953" y="45120"/>
                    <a:pt x="4128" y="47724"/>
                    <a:pt x="0" y="51534"/>
                  </a:cubicBezTo>
                  <a:cubicBezTo>
                    <a:pt x="5842" y="43088"/>
                    <a:pt x="12192" y="34706"/>
                    <a:pt x="18605" y="26388"/>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16" name="Google Shape;416;p15"/>
            <p:cNvSpPr/>
            <p:nvPr/>
          </p:nvSpPr>
          <p:spPr>
            <a:xfrm>
              <a:off x="6352540" y="3650125"/>
              <a:ext cx="249755" cy="139617"/>
            </a:xfrm>
            <a:custGeom>
              <a:rect b="b" l="l" r="r" t="t"/>
              <a:pathLst>
                <a:path extrusionOk="0" h="139617" w="249755">
                  <a:moveTo>
                    <a:pt x="130175" y="553"/>
                  </a:moveTo>
                  <a:cubicBezTo>
                    <a:pt x="154115" y="2839"/>
                    <a:pt x="176720" y="12364"/>
                    <a:pt x="198310" y="22968"/>
                  </a:cubicBezTo>
                  <a:cubicBezTo>
                    <a:pt x="207708" y="27604"/>
                    <a:pt x="217170" y="32557"/>
                    <a:pt x="224663" y="39796"/>
                  </a:cubicBezTo>
                  <a:cubicBezTo>
                    <a:pt x="233108" y="47987"/>
                    <a:pt x="238696" y="58719"/>
                    <a:pt x="242951" y="69704"/>
                  </a:cubicBezTo>
                  <a:cubicBezTo>
                    <a:pt x="247586" y="81769"/>
                    <a:pt x="250825" y="94723"/>
                    <a:pt x="249428" y="107550"/>
                  </a:cubicBezTo>
                  <a:cubicBezTo>
                    <a:pt x="248031" y="120378"/>
                    <a:pt x="241491" y="133141"/>
                    <a:pt x="230251" y="139618"/>
                  </a:cubicBezTo>
                  <a:cubicBezTo>
                    <a:pt x="218567" y="127045"/>
                    <a:pt x="206946" y="114409"/>
                    <a:pt x="195263" y="101835"/>
                  </a:cubicBezTo>
                  <a:cubicBezTo>
                    <a:pt x="190753" y="96946"/>
                    <a:pt x="186118" y="91993"/>
                    <a:pt x="180086" y="89135"/>
                  </a:cubicBezTo>
                  <a:cubicBezTo>
                    <a:pt x="174054" y="86341"/>
                    <a:pt x="167259" y="85960"/>
                    <a:pt x="160845" y="84309"/>
                  </a:cubicBezTo>
                  <a:cubicBezTo>
                    <a:pt x="139382" y="78975"/>
                    <a:pt x="123888" y="60687"/>
                    <a:pt x="104711" y="49765"/>
                  </a:cubicBezTo>
                  <a:cubicBezTo>
                    <a:pt x="73723" y="32049"/>
                    <a:pt x="35623" y="34525"/>
                    <a:pt x="0" y="37510"/>
                  </a:cubicBezTo>
                  <a:cubicBezTo>
                    <a:pt x="8763" y="36748"/>
                    <a:pt x="20510" y="27033"/>
                    <a:pt x="27813" y="22651"/>
                  </a:cubicBezTo>
                  <a:cubicBezTo>
                    <a:pt x="37084" y="17127"/>
                    <a:pt x="45529" y="14333"/>
                    <a:pt x="56007" y="11158"/>
                  </a:cubicBezTo>
                  <a:cubicBezTo>
                    <a:pt x="80010" y="3982"/>
                    <a:pt x="104965" y="-1860"/>
                    <a:pt x="130175" y="553"/>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17" name="Google Shape;417;p15"/>
            <p:cNvSpPr/>
            <p:nvPr/>
          </p:nvSpPr>
          <p:spPr>
            <a:xfrm>
              <a:off x="6497954" y="3544644"/>
              <a:ext cx="175008" cy="124504"/>
            </a:xfrm>
            <a:custGeom>
              <a:rect b="b" l="l" r="r" t="t"/>
              <a:pathLst>
                <a:path extrusionOk="0" h="124504" w="175008">
                  <a:moveTo>
                    <a:pt x="52514" y="98351"/>
                  </a:moveTo>
                  <a:cubicBezTo>
                    <a:pt x="40132" y="87175"/>
                    <a:pt x="32639" y="71744"/>
                    <a:pt x="25464" y="56695"/>
                  </a:cubicBezTo>
                  <a:cubicBezTo>
                    <a:pt x="16954" y="38851"/>
                    <a:pt x="8509" y="21008"/>
                    <a:pt x="0" y="3164"/>
                  </a:cubicBezTo>
                  <a:cubicBezTo>
                    <a:pt x="23368" y="-392"/>
                    <a:pt x="47180" y="-963"/>
                    <a:pt x="70676" y="1513"/>
                  </a:cubicBezTo>
                  <a:cubicBezTo>
                    <a:pt x="94234" y="3990"/>
                    <a:pt x="117983" y="9768"/>
                    <a:pt x="137795" y="22722"/>
                  </a:cubicBezTo>
                  <a:cubicBezTo>
                    <a:pt x="157607" y="35740"/>
                    <a:pt x="173038" y="56822"/>
                    <a:pt x="174879" y="80444"/>
                  </a:cubicBezTo>
                  <a:cubicBezTo>
                    <a:pt x="175197" y="84254"/>
                    <a:pt x="175070" y="88381"/>
                    <a:pt x="172847" y="91493"/>
                  </a:cubicBezTo>
                  <a:cubicBezTo>
                    <a:pt x="164783" y="102859"/>
                    <a:pt x="141668" y="89016"/>
                    <a:pt x="134557" y="100954"/>
                  </a:cubicBezTo>
                  <a:cubicBezTo>
                    <a:pt x="129794" y="108955"/>
                    <a:pt x="132207" y="115813"/>
                    <a:pt x="123063" y="121465"/>
                  </a:cubicBezTo>
                  <a:cubicBezTo>
                    <a:pt x="115761" y="125910"/>
                    <a:pt x="110998" y="124767"/>
                    <a:pt x="103441" y="122544"/>
                  </a:cubicBezTo>
                  <a:cubicBezTo>
                    <a:pt x="86106" y="117528"/>
                    <a:pt x="66167" y="110543"/>
                    <a:pt x="52514" y="9835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418" name="Google Shape;418;p15"/>
          <p:cNvGrpSpPr/>
          <p:nvPr/>
        </p:nvGrpSpPr>
        <p:grpSpPr>
          <a:xfrm>
            <a:off x="191865" y="188082"/>
            <a:ext cx="629962" cy="1294090"/>
            <a:chOff x="191865" y="188082"/>
            <a:chExt cx="629962" cy="1294090"/>
          </a:xfrm>
        </p:grpSpPr>
        <p:sp>
          <p:nvSpPr>
            <p:cNvPr id="419" name="Google Shape;419;p15"/>
            <p:cNvSpPr/>
            <p:nvPr/>
          </p:nvSpPr>
          <p:spPr>
            <a:xfrm>
              <a:off x="604615" y="18808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20" name="Google Shape;420;p15"/>
            <p:cNvSpPr/>
            <p:nvPr/>
          </p:nvSpPr>
          <p:spPr>
            <a:xfrm>
              <a:off x="191865" y="122523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spTree>
      <p:nvGrpSpPr>
        <p:cNvPr id="421" name="Shape 421"/>
        <p:cNvGrpSpPr/>
        <p:nvPr/>
      </p:nvGrpSpPr>
      <p:grpSpPr>
        <a:xfrm>
          <a:off x="0" y="0"/>
          <a:ext cx="0" cy="0"/>
          <a:chOff x="0" y="0"/>
          <a:chExt cx="0" cy="0"/>
        </a:xfrm>
      </p:grpSpPr>
      <p:sp>
        <p:nvSpPr>
          <p:cNvPr id="422" name="Google Shape;422;p16"/>
          <p:cNvSpPr txBox="1"/>
          <p:nvPr>
            <p:ph type="title"/>
          </p:nvPr>
        </p:nvSpPr>
        <p:spPr>
          <a:xfrm>
            <a:off x="713275" y="3447300"/>
            <a:ext cx="5185500" cy="661800"/>
          </a:xfrm>
          <a:prstGeom prst="rect">
            <a:avLst/>
          </a:prstGeom>
        </p:spPr>
        <p:txBody>
          <a:bodyPr anchorCtr="0" anchor="t" bIns="91425" lIns="91425" spcFirstLastPara="1" rIns="91425" wrap="square" tIns="91425">
            <a:noAutofit/>
          </a:bodyPr>
          <a:lstStyle>
            <a:lvl1pPr lvl="0" rtl="0" algn="r">
              <a:spcBef>
                <a:spcPts val="0"/>
              </a:spcBef>
              <a:spcAft>
                <a:spcPts val="0"/>
              </a:spcAft>
              <a:buSzPts val="3000"/>
              <a:buNone/>
              <a:defRPr sz="3000"/>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423" name="Google Shape;423;p16"/>
          <p:cNvSpPr txBox="1"/>
          <p:nvPr>
            <p:ph idx="1" type="subTitle"/>
          </p:nvPr>
        </p:nvSpPr>
        <p:spPr>
          <a:xfrm>
            <a:off x="713225" y="1034400"/>
            <a:ext cx="5185500" cy="2412900"/>
          </a:xfrm>
          <a:prstGeom prst="rect">
            <a:avLst/>
          </a:prstGeom>
        </p:spPr>
        <p:txBody>
          <a:bodyPr anchorCtr="0" anchor="b" bIns="91425" lIns="91425" spcFirstLastPara="1" rIns="91425" wrap="square" tIns="91425">
            <a:noAutofit/>
          </a:bodyPr>
          <a:lstStyle>
            <a:lvl1pPr lvl="0" rtl="0" algn="r">
              <a:spcBef>
                <a:spcPts val="0"/>
              </a:spcBef>
              <a:spcAft>
                <a:spcPts val="0"/>
              </a:spcAft>
              <a:buSzPts val="3000"/>
              <a:buNone/>
              <a:defRPr sz="3000"/>
            </a:lvl1pPr>
            <a:lvl2pPr lvl="1" rtl="0" algn="ctr">
              <a:lnSpc>
                <a:spcPct val="100000"/>
              </a:lnSpc>
              <a:spcBef>
                <a:spcPts val="0"/>
              </a:spcBef>
              <a:spcAft>
                <a:spcPts val="0"/>
              </a:spcAft>
              <a:buSzPts val="3000"/>
              <a:buNone/>
              <a:defRPr sz="3000"/>
            </a:lvl2pPr>
            <a:lvl3pPr lvl="2" rtl="0" algn="ctr">
              <a:lnSpc>
                <a:spcPct val="100000"/>
              </a:lnSpc>
              <a:spcBef>
                <a:spcPts val="0"/>
              </a:spcBef>
              <a:spcAft>
                <a:spcPts val="0"/>
              </a:spcAft>
              <a:buSzPts val="3000"/>
              <a:buNone/>
              <a:defRPr sz="3000"/>
            </a:lvl3pPr>
            <a:lvl4pPr lvl="3" rtl="0" algn="ctr">
              <a:lnSpc>
                <a:spcPct val="100000"/>
              </a:lnSpc>
              <a:spcBef>
                <a:spcPts val="0"/>
              </a:spcBef>
              <a:spcAft>
                <a:spcPts val="0"/>
              </a:spcAft>
              <a:buSzPts val="3000"/>
              <a:buNone/>
              <a:defRPr sz="3000"/>
            </a:lvl4pPr>
            <a:lvl5pPr lvl="4" rtl="0" algn="ctr">
              <a:lnSpc>
                <a:spcPct val="100000"/>
              </a:lnSpc>
              <a:spcBef>
                <a:spcPts val="0"/>
              </a:spcBef>
              <a:spcAft>
                <a:spcPts val="0"/>
              </a:spcAft>
              <a:buSzPts val="3000"/>
              <a:buNone/>
              <a:defRPr sz="3000"/>
            </a:lvl5pPr>
            <a:lvl6pPr lvl="5" rtl="0" algn="ctr">
              <a:lnSpc>
                <a:spcPct val="100000"/>
              </a:lnSpc>
              <a:spcBef>
                <a:spcPts val="0"/>
              </a:spcBef>
              <a:spcAft>
                <a:spcPts val="0"/>
              </a:spcAft>
              <a:buSzPts val="3000"/>
              <a:buNone/>
              <a:defRPr sz="3000"/>
            </a:lvl6pPr>
            <a:lvl7pPr lvl="6" rtl="0" algn="ctr">
              <a:lnSpc>
                <a:spcPct val="100000"/>
              </a:lnSpc>
              <a:spcBef>
                <a:spcPts val="0"/>
              </a:spcBef>
              <a:spcAft>
                <a:spcPts val="0"/>
              </a:spcAft>
              <a:buSzPts val="3000"/>
              <a:buNone/>
              <a:defRPr sz="3000"/>
            </a:lvl7pPr>
            <a:lvl8pPr lvl="7" rtl="0" algn="ctr">
              <a:lnSpc>
                <a:spcPct val="100000"/>
              </a:lnSpc>
              <a:spcBef>
                <a:spcPts val="0"/>
              </a:spcBef>
              <a:spcAft>
                <a:spcPts val="0"/>
              </a:spcAft>
              <a:buSzPts val="3000"/>
              <a:buNone/>
              <a:defRPr sz="3000"/>
            </a:lvl8pPr>
            <a:lvl9pPr lvl="8" rtl="0" algn="ctr">
              <a:lnSpc>
                <a:spcPct val="100000"/>
              </a:lnSpc>
              <a:spcBef>
                <a:spcPts val="0"/>
              </a:spcBef>
              <a:spcAft>
                <a:spcPts val="0"/>
              </a:spcAft>
              <a:buSzPts val="3000"/>
              <a:buNone/>
              <a:defRPr sz="3000"/>
            </a:lvl9pPr>
          </a:lstStyle>
          <a:p/>
        </p:txBody>
      </p:sp>
      <p:sp>
        <p:nvSpPr>
          <p:cNvPr id="424" name="Google Shape;424;p16"/>
          <p:cNvSpPr/>
          <p:nvPr/>
        </p:nvSpPr>
        <p:spPr>
          <a:xfrm>
            <a:off x="191490" y="349758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
    <p:spTree>
      <p:nvGrpSpPr>
        <p:cNvPr id="425" name="Shape 425"/>
        <p:cNvGrpSpPr/>
        <p:nvPr/>
      </p:nvGrpSpPr>
      <p:grpSpPr>
        <a:xfrm>
          <a:off x="0" y="0"/>
          <a:ext cx="0" cy="0"/>
          <a:chOff x="0" y="0"/>
          <a:chExt cx="0" cy="0"/>
        </a:xfrm>
      </p:grpSpPr>
      <p:sp>
        <p:nvSpPr>
          <p:cNvPr id="426" name="Google Shape;426;p17"/>
          <p:cNvSpPr txBox="1"/>
          <p:nvPr>
            <p:ph type="title"/>
          </p:nvPr>
        </p:nvSpPr>
        <p:spPr>
          <a:xfrm>
            <a:off x="720000" y="1046400"/>
            <a:ext cx="3519600" cy="2154900"/>
          </a:xfrm>
          <a:prstGeom prst="rect">
            <a:avLst/>
          </a:prstGeom>
        </p:spPr>
        <p:txBody>
          <a:bodyPr anchorCtr="0" anchor="b" bIns="91425" lIns="91425" spcFirstLastPara="1" rIns="91425" wrap="square" tIns="91425">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427" name="Google Shape;427;p17"/>
          <p:cNvSpPr txBox="1"/>
          <p:nvPr>
            <p:ph idx="1" type="subTitle"/>
          </p:nvPr>
        </p:nvSpPr>
        <p:spPr>
          <a:xfrm>
            <a:off x="720000" y="3201300"/>
            <a:ext cx="3519600" cy="8958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428" name="Google Shape;428;p17"/>
          <p:cNvSpPr/>
          <p:nvPr>
            <p:ph idx="2" type="pic"/>
          </p:nvPr>
        </p:nvSpPr>
        <p:spPr>
          <a:xfrm>
            <a:off x="5273100" y="533863"/>
            <a:ext cx="2910000" cy="4075800"/>
          </a:xfrm>
          <a:prstGeom prst="rect">
            <a:avLst/>
          </a:prstGeom>
          <a:noFill/>
          <a:ln>
            <a:noFill/>
          </a:ln>
        </p:spPr>
      </p:sp>
      <p:grpSp>
        <p:nvGrpSpPr>
          <p:cNvPr id="429" name="Google Shape;429;p17"/>
          <p:cNvGrpSpPr/>
          <p:nvPr/>
        </p:nvGrpSpPr>
        <p:grpSpPr>
          <a:xfrm>
            <a:off x="8430777" y="2519232"/>
            <a:ext cx="531637" cy="737840"/>
            <a:chOff x="8430777" y="2519232"/>
            <a:chExt cx="531637" cy="737840"/>
          </a:xfrm>
        </p:grpSpPr>
        <p:sp>
          <p:nvSpPr>
            <p:cNvPr id="430" name="Google Shape;430;p17"/>
            <p:cNvSpPr/>
            <p:nvPr/>
          </p:nvSpPr>
          <p:spPr>
            <a:xfrm>
              <a:off x="8430777" y="300013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31" name="Google Shape;431;p17"/>
            <p:cNvSpPr/>
            <p:nvPr/>
          </p:nvSpPr>
          <p:spPr>
            <a:xfrm>
              <a:off x="8745202" y="251923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4">
    <p:spTree>
      <p:nvGrpSpPr>
        <p:cNvPr id="432" name="Shape 432"/>
        <p:cNvGrpSpPr/>
        <p:nvPr/>
      </p:nvGrpSpPr>
      <p:grpSpPr>
        <a:xfrm>
          <a:off x="0" y="0"/>
          <a:ext cx="0" cy="0"/>
          <a:chOff x="0" y="0"/>
          <a:chExt cx="0" cy="0"/>
        </a:xfrm>
      </p:grpSpPr>
      <p:sp>
        <p:nvSpPr>
          <p:cNvPr id="433" name="Google Shape;433;p18"/>
          <p:cNvSpPr txBox="1"/>
          <p:nvPr>
            <p:ph type="title"/>
          </p:nvPr>
        </p:nvSpPr>
        <p:spPr>
          <a:xfrm>
            <a:off x="720000" y="1539000"/>
            <a:ext cx="3597900" cy="1169700"/>
          </a:xfrm>
          <a:prstGeom prst="rect">
            <a:avLst/>
          </a:prstGeom>
        </p:spPr>
        <p:txBody>
          <a:bodyPr anchorCtr="0" anchor="b" bIns="91425" lIns="91425" spcFirstLastPara="1" rIns="91425" wrap="square" tIns="91425">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434" name="Google Shape;434;p18"/>
          <p:cNvSpPr txBox="1"/>
          <p:nvPr>
            <p:ph idx="1" type="subTitle"/>
          </p:nvPr>
        </p:nvSpPr>
        <p:spPr>
          <a:xfrm>
            <a:off x="720000" y="2708700"/>
            <a:ext cx="3597900" cy="8958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435" name="Google Shape;435;p18"/>
          <p:cNvGrpSpPr/>
          <p:nvPr/>
        </p:nvGrpSpPr>
        <p:grpSpPr>
          <a:xfrm flipH="1">
            <a:off x="-200963" y="4062001"/>
            <a:ext cx="1510880" cy="1540732"/>
            <a:chOff x="5908166" y="3495040"/>
            <a:chExt cx="427418" cy="435863"/>
          </a:xfrm>
        </p:grpSpPr>
        <p:sp>
          <p:nvSpPr>
            <p:cNvPr id="436" name="Google Shape;436;p18"/>
            <p:cNvSpPr/>
            <p:nvPr/>
          </p:nvSpPr>
          <p:spPr>
            <a:xfrm>
              <a:off x="5908166" y="3495040"/>
              <a:ext cx="427418" cy="435863"/>
            </a:xfrm>
            <a:custGeom>
              <a:rect b="b" l="l" r="r" t="t"/>
              <a:pathLst>
                <a:path extrusionOk="0" h="435863" w="427418">
                  <a:moveTo>
                    <a:pt x="135382" y="435864"/>
                  </a:moveTo>
                  <a:cubicBezTo>
                    <a:pt x="90234" y="372110"/>
                    <a:pt x="45149" y="308292"/>
                    <a:pt x="0" y="244538"/>
                  </a:cubicBezTo>
                  <a:cubicBezTo>
                    <a:pt x="82614" y="187833"/>
                    <a:pt x="142240" y="98361"/>
                    <a:pt x="162052" y="0"/>
                  </a:cubicBezTo>
                  <a:cubicBezTo>
                    <a:pt x="250508" y="36004"/>
                    <a:pt x="338963" y="71945"/>
                    <a:pt x="427419" y="107950"/>
                  </a:cubicBezTo>
                  <a:cubicBezTo>
                    <a:pt x="376999" y="249238"/>
                    <a:pt x="270066" y="369570"/>
                    <a:pt x="135382" y="43586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437" name="Google Shape;437;p18"/>
            <p:cNvGrpSpPr/>
            <p:nvPr/>
          </p:nvGrpSpPr>
          <p:grpSpPr>
            <a:xfrm>
              <a:off x="5960913" y="3549808"/>
              <a:ext cx="299906" cy="306101"/>
              <a:chOff x="5960913" y="3549808"/>
              <a:chExt cx="299906" cy="306101"/>
            </a:xfrm>
          </p:grpSpPr>
          <p:sp>
            <p:nvSpPr>
              <p:cNvPr id="438" name="Google Shape;438;p18"/>
              <p:cNvSpPr/>
              <p:nvPr/>
            </p:nvSpPr>
            <p:spPr>
              <a:xfrm>
                <a:off x="6096730" y="3549808"/>
                <a:ext cx="113728" cy="58895"/>
              </a:xfrm>
              <a:custGeom>
                <a:rect b="b" l="l" r="r" t="t"/>
                <a:pathLst>
                  <a:path extrusionOk="0" h="58895" w="113728">
                    <a:moveTo>
                      <a:pt x="110903" y="58896"/>
                    </a:moveTo>
                    <a:cubicBezTo>
                      <a:pt x="110458" y="58896"/>
                      <a:pt x="110077" y="58832"/>
                      <a:pt x="109633" y="58579"/>
                    </a:cubicBezTo>
                    <a:lnTo>
                      <a:pt x="1619" y="5429"/>
                    </a:lnTo>
                    <a:cubicBezTo>
                      <a:pt x="222" y="4731"/>
                      <a:pt x="-413" y="3016"/>
                      <a:pt x="286" y="1619"/>
                    </a:cubicBezTo>
                    <a:cubicBezTo>
                      <a:pt x="984" y="222"/>
                      <a:pt x="2699" y="-413"/>
                      <a:pt x="4096" y="286"/>
                    </a:cubicBezTo>
                    <a:lnTo>
                      <a:pt x="112109" y="53435"/>
                    </a:lnTo>
                    <a:cubicBezTo>
                      <a:pt x="113506" y="54133"/>
                      <a:pt x="114141" y="55848"/>
                      <a:pt x="113443" y="57245"/>
                    </a:cubicBezTo>
                    <a:cubicBezTo>
                      <a:pt x="112998" y="58325"/>
                      <a:pt x="111982" y="58896"/>
                      <a:pt x="110903" y="5889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39" name="Google Shape;439;p18"/>
              <p:cNvSpPr/>
              <p:nvPr/>
            </p:nvSpPr>
            <p:spPr>
              <a:xfrm>
                <a:off x="6087264" y="3574505"/>
                <a:ext cx="173555" cy="97826"/>
              </a:xfrm>
              <a:custGeom>
                <a:rect b="b" l="l" r="r" t="t"/>
                <a:pathLst>
                  <a:path extrusionOk="0" h="97826" w="173555">
                    <a:moveTo>
                      <a:pt x="170725" y="97827"/>
                    </a:moveTo>
                    <a:cubicBezTo>
                      <a:pt x="170280" y="97827"/>
                      <a:pt x="169772" y="97700"/>
                      <a:pt x="169327" y="97446"/>
                    </a:cubicBezTo>
                    <a:lnTo>
                      <a:pt x="1497" y="5371"/>
                    </a:lnTo>
                    <a:cubicBezTo>
                      <a:pt x="100" y="4609"/>
                      <a:pt x="-408" y="2894"/>
                      <a:pt x="354" y="1497"/>
                    </a:cubicBezTo>
                    <a:cubicBezTo>
                      <a:pt x="1116" y="100"/>
                      <a:pt x="2831" y="-408"/>
                      <a:pt x="4227" y="354"/>
                    </a:cubicBezTo>
                    <a:lnTo>
                      <a:pt x="172058" y="92429"/>
                    </a:lnTo>
                    <a:cubicBezTo>
                      <a:pt x="173455" y="93191"/>
                      <a:pt x="173963" y="94905"/>
                      <a:pt x="173201" y="96303"/>
                    </a:cubicBezTo>
                    <a:cubicBezTo>
                      <a:pt x="172693" y="97319"/>
                      <a:pt x="171740" y="97827"/>
                      <a:pt x="170725" y="9782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40" name="Google Shape;440;p18"/>
              <p:cNvSpPr/>
              <p:nvPr/>
            </p:nvSpPr>
            <p:spPr>
              <a:xfrm>
                <a:off x="6076279" y="3598509"/>
                <a:ext cx="167076" cy="103985"/>
              </a:xfrm>
              <a:custGeom>
                <a:rect b="b" l="l" r="r" t="t"/>
                <a:pathLst>
                  <a:path extrusionOk="0" h="103985" w="167076">
                    <a:moveTo>
                      <a:pt x="164183" y="103985"/>
                    </a:moveTo>
                    <a:cubicBezTo>
                      <a:pt x="163675" y="103985"/>
                      <a:pt x="163167" y="103858"/>
                      <a:pt x="162723" y="103541"/>
                    </a:cubicBezTo>
                    <a:lnTo>
                      <a:pt x="1369" y="5306"/>
                    </a:lnTo>
                    <a:cubicBezTo>
                      <a:pt x="36" y="4481"/>
                      <a:pt x="-409" y="2702"/>
                      <a:pt x="417" y="1369"/>
                    </a:cubicBezTo>
                    <a:cubicBezTo>
                      <a:pt x="1242" y="36"/>
                      <a:pt x="3020" y="-409"/>
                      <a:pt x="4354" y="417"/>
                    </a:cubicBezTo>
                    <a:lnTo>
                      <a:pt x="165707" y="98651"/>
                    </a:lnTo>
                    <a:cubicBezTo>
                      <a:pt x="167041" y="99476"/>
                      <a:pt x="167485" y="101255"/>
                      <a:pt x="166660" y="102588"/>
                    </a:cubicBezTo>
                    <a:cubicBezTo>
                      <a:pt x="166088" y="103541"/>
                      <a:pt x="165136" y="103985"/>
                      <a:pt x="164183" y="10398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41" name="Google Shape;441;p18"/>
              <p:cNvSpPr/>
              <p:nvPr/>
            </p:nvSpPr>
            <p:spPr>
              <a:xfrm>
                <a:off x="6063748" y="3621792"/>
                <a:ext cx="160260" cy="109721"/>
              </a:xfrm>
              <a:custGeom>
                <a:rect b="b" l="l" r="r" t="t"/>
                <a:pathLst>
                  <a:path extrusionOk="0" h="109721" w="160260">
                    <a:moveTo>
                      <a:pt x="157346" y="109721"/>
                    </a:moveTo>
                    <a:cubicBezTo>
                      <a:pt x="156775" y="109721"/>
                      <a:pt x="156267" y="109594"/>
                      <a:pt x="155759" y="109213"/>
                    </a:cubicBezTo>
                    <a:lnTo>
                      <a:pt x="1263" y="5264"/>
                    </a:lnTo>
                    <a:cubicBezTo>
                      <a:pt x="-70" y="4375"/>
                      <a:pt x="-388" y="2597"/>
                      <a:pt x="501" y="1263"/>
                    </a:cubicBezTo>
                    <a:cubicBezTo>
                      <a:pt x="1390" y="-70"/>
                      <a:pt x="3168" y="-388"/>
                      <a:pt x="4502" y="501"/>
                    </a:cubicBezTo>
                    <a:lnTo>
                      <a:pt x="158997" y="104451"/>
                    </a:lnTo>
                    <a:cubicBezTo>
                      <a:pt x="160331" y="105340"/>
                      <a:pt x="160648" y="107118"/>
                      <a:pt x="159759" y="108451"/>
                    </a:cubicBezTo>
                    <a:cubicBezTo>
                      <a:pt x="159124" y="109277"/>
                      <a:pt x="158236" y="109721"/>
                      <a:pt x="157346" y="10972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42" name="Google Shape;442;p18"/>
              <p:cNvSpPr/>
              <p:nvPr/>
            </p:nvSpPr>
            <p:spPr>
              <a:xfrm>
                <a:off x="6049830" y="3644387"/>
                <a:ext cx="103705" cy="78363"/>
              </a:xfrm>
              <a:custGeom>
                <a:rect b="b" l="l" r="r" t="t"/>
                <a:pathLst>
                  <a:path extrusionOk="0" h="78363" w="103705">
                    <a:moveTo>
                      <a:pt x="100843" y="78364"/>
                    </a:moveTo>
                    <a:cubicBezTo>
                      <a:pt x="100271" y="78364"/>
                      <a:pt x="99636" y="78173"/>
                      <a:pt x="99128" y="77792"/>
                    </a:cubicBezTo>
                    <a:lnTo>
                      <a:pt x="1148" y="5148"/>
                    </a:lnTo>
                    <a:cubicBezTo>
                      <a:pt x="-122" y="4196"/>
                      <a:pt x="-376" y="2418"/>
                      <a:pt x="576" y="1148"/>
                    </a:cubicBezTo>
                    <a:cubicBezTo>
                      <a:pt x="1529" y="-122"/>
                      <a:pt x="3307" y="-376"/>
                      <a:pt x="4577" y="576"/>
                    </a:cubicBezTo>
                    <a:lnTo>
                      <a:pt x="102557" y="73220"/>
                    </a:lnTo>
                    <a:cubicBezTo>
                      <a:pt x="103827" y="74173"/>
                      <a:pt x="104081" y="75951"/>
                      <a:pt x="103129" y="77221"/>
                    </a:cubicBezTo>
                    <a:cubicBezTo>
                      <a:pt x="102557" y="77983"/>
                      <a:pt x="101732" y="78364"/>
                      <a:pt x="100843" y="78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43" name="Google Shape;443;p18"/>
              <p:cNvSpPr/>
              <p:nvPr/>
            </p:nvSpPr>
            <p:spPr>
              <a:xfrm>
                <a:off x="6017892" y="3686489"/>
                <a:ext cx="137800" cy="124208"/>
              </a:xfrm>
              <a:custGeom>
                <a:rect b="b" l="l" r="r" t="t"/>
                <a:pathLst>
                  <a:path extrusionOk="0" h="124208" w="137800">
                    <a:moveTo>
                      <a:pt x="134877" y="124209"/>
                    </a:moveTo>
                    <a:cubicBezTo>
                      <a:pt x="134178" y="124209"/>
                      <a:pt x="133479" y="123955"/>
                      <a:pt x="132972" y="123447"/>
                    </a:cubicBezTo>
                    <a:lnTo>
                      <a:pt x="955" y="5019"/>
                    </a:lnTo>
                    <a:cubicBezTo>
                      <a:pt x="-252" y="3940"/>
                      <a:pt x="-315" y="2162"/>
                      <a:pt x="765" y="955"/>
                    </a:cubicBezTo>
                    <a:cubicBezTo>
                      <a:pt x="1844" y="-251"/>
                      <a:pt x="3622" y="-315"/>
                      <a:pt x="4829" y="765"/>
                    </a:cubicBezTo>
                    <a:lnTo>
                      <a:pt x="136845" y="119192"/>
                    </a:lnTo>
                    <a:cubicBezTo>
                      <a:pt x="138052" y="120272"/>
                      <a:pt x="138115" y="122050"/>
                      <a:pt x="137036" y="123256"/>
                    </a:cubicBezTo>
                    <a:cubicBezTo>
                      <a:pt x="136464" y="123891"/>
                      <a:pt x="135639" y="124209"/>
                      <a:pt x="134877" y="12420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44" name="Google Shape;444;p18"/>
              <p:cNvSpPr/>
              <p:nvPr/>
            </p:nvSpPr>
            <p:spPr>
              <a:xfrm>
                <a:off x="6000083" y="3706082"/>
                <a:ext cx="129730" cy="128047"/>
              </a:xfrm>
              <a:custGeom>
                <a:rect b="b" l="l" r="r" t="t"/>
                <a:pathLst>
                  <a:path extrusionOk="0" h="128047" w="129730">
                    <a:moveTo>
                      <a:pt x="126841" y="128048"/>
                    </a:moveTo>
                    <a:cubicBezTo>
                      <a:pt x="126143" y="128048"/>
                      <a:pt x="125381" y="127794"/>
                      <a:pt x="124809" y="127222"/>
                    </a:cubicBezTo>
                    <a:lnTo>
                      <a:pt x="858" y="4921"/>
                    </a:lnTo>
                    <a:cubicBezTo>
                      <a:pt x="-286" y="3778"/>
                      <a:pt x="-286" y="2000"/>
                      <a:pt x="858" y="857"/>
                    </a:cubicBezTo>
                    <a:cubicBezTo>
                      <a:pt x="2000" y="-286"/>
                      <a:pt x="3778" y="-286"/>
                      <a:pt x="4921" y="857"/>
                    </a:cubicBezTo>
                    <a:lnTo>
                      <a:pt x="128873" y="123158"/>
                    </a:lnTo>
                    <a:cubicBezTo>
                      <a:pt x="130016" y="124301"/>
                      <a:pt x="130016" y="126079"/>
                      <a:pt x="128873" y="127222"/>
                    </a:cubicBezTo>
                    <a:cubicBezTo>
                      <a:pt x="128302" y="127794"/>
                      <a:pt x="127540" y="128048"/>
                      <a:pt x="126841" y="128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45" name="Google Shape;445;p18"/>
              <p:cNvSpPr/>
              <p:nvPr/>
            </p:nvSpPr>
            <p:spPr>
              <a:xfrm>
                <a:off x="5981062" y="3724462"/>
                <a:ext cx="121480" cy="131447"/>
              </a:xfrm>
              <a:custGeom>
                <a:rect b="b" l="l" r="r" t="t"/>
                <a:pathLst>
                  <a:path extrusionOk="0" h="131447" w="121480">
                    <a:moveTo>
                      <a:pt x="118557" y="131448"/>
                    </a:moveTo>
                    <a:cubicBezTo>
                      <a:pt x="117795" y="131448"/>
                      <a:pt x="117033" y="131130"/>
                      <a:pt x="116462" y="130495"/>
                    </a:cubicBezTo>
                    <a:lnTo>
                      <a:pt x="765" y="4829"/>
                    </a:lnTo>
                    <a:cubicBezTo>
                      <a:pt x="-315" y="3686"/>
                      <a:pt x="-251" y="1844"/>
                      <a:pt x="955" y="765"/>
                    </a:cubicBezTo>
                    <a:cubicBezTo>
                      <a:pt x="2098" y="-315"/>
                      <a:pt x="3940" y="-251"/>
                      <a:pt x="5019" y="955"/>
                    </a:cubicBezTo>
                    <a:lnTo>
                      <a:pt x="120716" y="126622"/>
                    </a:lnTo>
                    <a:cubicBezTo>
                      <a:pt x="121796" y="127765"/>
                      <a:pt x="121732" y="129606"/>
                      <a:pt x="120526" y="130686"/>
                    </a:cubicBezTo>
                    <a:cubicBezTo>
                      <a:pt x="119954" y="131194"/>
                      <a:pt x="119256" y="131448"/>
                      <a:pt x="118557" y="1314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46" name="Google Shape;446;p18"/>
              <p:cNvSpPr/>
              <p:nvPr/>
            </p:nvSpPr>
            <p:spPr>
              <a:xfrm>
                <a:off x="5960913" y="3741652"/>
                <a:ext cx="44683" cy="52345"/>
              </a:xfrm>
              <a:custGeom>
                <a:rect b="b" l="l" r="r" t="t"/>
                <a:pathLst>
                  <a:path extrusionOk="0" h="52345" w="44683">
                    <a:moveTo>
                      <a:pt x="41805" y="52345"/>
                    </a:moveTo>
                    <a:cubicBezTo>
                      <a:pt x="40979" y="52345"/>
                      <a:pt x="40154" y="51964"/>
                      <a:pt x="39582" y="51330"/>
                    </a:cubicBezTo>
                    <a:lnTo>
                      <a:pt x="657" y="4720"/>
                    </a:lnTo>
                    <a:cubicBezTo>
                      <a:pt x="-359" y="3514"/>
                      <a:pt x="-169" y="1673"/>
                      <a:pt x="1038" y="657"/>
                    </a:cubicBezTo>
                    <a:cubicBezTo>
                      <a:pt x="2244" y="-359"/>
                      <a:pt x="4086" y="-169"/>
                      <a:pt x="5102" y="1038"/>
                    </a:cubicBezTo>
                    <a:lnTo>
                      <a:pt x="44027" y="47647"/>
                    </a:lnTo>
                    <a:cubicBezTo>
                      <a:pt x="45043" y="48853"/>
                      <a:pt x="44853" y="50694"/>
                      <a:pt x="43646" y="51711"/>
                    </a:cubicBezTo>
                    <a:cubicBezTo>
                      <a:pt x="43075" y="52155"/>
                      <a:pt x="42439" y="52345"/>
                      <a:pt x="41805" y="5234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447" name="Google Shape;447;p18"/>
          <p:cNvSpPr/>
          <p:nvPr/>
        </p:nvSpPr>
        <p:spPr>
          <a:xfrm>
            <a:off x="245840" y="154418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4_1">
    <p:spTree>
      <p:nvGrpSpPr>
        <p:cNvPr id="448" name="Shape 448"/>
        <p:cNvGrpSpPr/>
        <p:nvPr/>
      </p:nvGrpSpPr>
      <p:grpSpPr>
        <a:xfrm>
          <a:off x="0" y="0"/>
          <a:ext cx="0" cy="0"/>
          <a:chOff x="0" y="0"/>
          <a:chExt cx="0" cy="0"/>
        </a:xfrm>
      </p:grpSpPr>
      <p:sp>
        <p:nvSpPr>
          <p:cNvPr id="449" name="Google Shape;449;p19"/>
          <p:cNvSpPr txBox="1"/>
          <p:nvPr>
            <p:ph type="title"/>
          </p:nvPr>
        </p:nvSpPr>
        <p:spPr>
          <a:xfrm>
            <a:off x="4837200" y="1884900"/>
            <a:ext cx="3593400" cy="677100"/>
          </a:xfrm>
          <a:prstGeom prst="rect">
            <a:avLst/>
          </a:prstGeom>
        </p:spPr>
        <p:txBody>
          <a:bodyPr anchorCtr="0" anchor="b" bIns="91425" lIns="91425" spcFirstLastPara="1" rIns="91425" wrap="square" tIns="91425">
            <a:noAutofit/>
          </a:bodyPr>
          <a:lstStyle>
            <a:lvl1pPr lvl="0" rtl="0" algn="r">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450" name="Google Shape;450;p19"/>
          <p:cNvSpPr txBox="1"/>
          <p:nvPr>
            <p:ph idx="1" type="subTitle"/>
          </p:nvPr>
        </p:nvSpPr>
        <p:spPr>
          <a:xfrm>
            <a:off x="4837371" y="2562000"/>
            <a:ext cx="3593400" cy="895800"/>
          </a:xfrm>
          <a:prstGeom prst="rect">
            <a:avLst/>
          </a:prstGeom>
        </p:spPr>
        <p:txBody>
          <a:bodyPr anchorCtr="0" anchor="t" bIns="91425" lIns="91425" spcFirstLastPara="1" rIns="91425" wrap="square" tIns="91425">
            <a:noAutofit/>
          </a:bodyPr>
          <a:lstStyle>
            <a:lvl1pPr lvl="0" rtl="0" algn="r">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451" name="Google Shape;451;p19"/>
          <p:cNvGrpSpPr/>
          <p:nvPr/>
        </p:nvGrpSpPr>
        <p:grpSpPr>
          <a:xfrm rot="552240">
            <a:off x="8174159" y="3712476"/>
            <a:ext cx="1783059" cy="1783068"/>
            <a:chOff x="1018666" y="3335654"/>
            <a:chExt cx="564642" cy="564642"/>
          </a:xfrm>
        </p:grpSpPr>
        <p:sp>
          <p:nvSpPr>
            <p:cNvPr id="452" name="Google Shape;452;p19"/>
            <p:cNvSpPr/>
            <p:nvPr/>
          </p:nvSpPr>
          <p:spPr>
            <a:xfrm>
              <a:off x="1018666" y="3335654"/>
              <a:ext cx="564642" cy="564642"/>
            </a:xfrm>
            <a:custGeom>
              <a:rect b="b" l="l" r="r" t="t"/>
              <a:pathLst>
                <a:path extrusionOk="0" h="564642" w="564642">
                  <a:moveTo>
                    <a:pt x="564642" y="282321"/>
                  </a:moveTo>
                  <a:cubicBezTo>
                    <a:pt x="564642" y="438243"/>
                    <a:pt x="438243" y="564642"/>
                    <a:pt x="282321" y="564642"/>
                  </a:cubicBezTo>
                  <a:cubicBezTo>
                    <a:pt x="126399" y="564642"/>
                    <a:pt x="0" y="438243"/>
                    <a:pt x="0" y="282321"/>
                  </a:cubicBezTo>
                  <a:cubicBezTo>
                    <a:pt x="0" y="126400"/>
                    <a:pt x="126399" y="0"/>
                    <a:pt x="282321" y="0"/>
                  </a:cubicBezTo>
                  <a:cubicBezTo>
                    <a:pt x="438243" y="0"/>
                    <a:pt x="564642" y="126399"/>
                    <a:pt x="564642" y="2823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453" name="Google Shape;453;p19"/>
            <p:cNvGrpSpPr/>
            <p:nvPr/>
          </p:nvGrpSpPr>
          <p:grpSpPr>
            <a:xfrm>
              <a:off x="1018954" y="3336099"/>
              <a:ext cx="555718" cy="499427"/>
              <a:chOff x="1018954" y="3336099"/>
              <a:chExt cx="555718" cy="499427"/>
            </a:xfrm>
          </p:grpSpPr>
          <p:sp>
            <p:nvSpPr>
              <p:cNvPr id="454" name="Google Shape;454;p19"/>
              <p:cNvSpPr/>
              <p:nvPr/>
            </p:nvSpPr>
            <p:spPr>
              <a:xfrm>
                <a:off x="1238377" y="3336099"/>
                <a:ext cx="51815" cy="32847"/>
              </a:xfrm>
              <a:custGeom>
                <a:rect b="b" l="l" r="r" t="t"/>
                <a:pathLst>
                  <a:path extrusionOk="0" h="32847" w="51815">
                    <a:moveTo>
                      <a:pt x="8128" y="17653"/>
                    </a:moveTo>
                    <a:cubicBezTo>
                      <a:pt x="10541" y="22035"/>
                      <a:pt x="12446" y="26734"/>
                      <a:pt x="15430" y="30734"/>
                    </a:cubicBezTo>
                    <a:cubicBezTo>
                      <a:pt x="16002" y="31433"/>
                      <a:pt x="16574" y="32131"/>
                      <a:pt x="17399" y="32512"/>
                    </a:cubicBezTo>
                    <a:cubicBezTo>
                      <a:pt x="18351" y="32957"/>
                      <a:pt x="19494" y="32893"/>
                      <a:pt x="20510" y="32703"/>
                    </a:cubicBezTo>
                    <a:cubicBezTo>
                      <a:pt x="28194" y="31560"/>
                      <a:pt x="34925" y="26734"/>
                      <a:pt x="39878" y="20765"/>
                    </a:cubicBezTo>
                    <a:cubicBezTo>
                      <a:pt x="44894" y="14859"/>
                      <a:pt x="48387" y="7810"/>
                      <a:pt x="51816" y="889"/>
                    </a:cubicBezTo>
                    <a:cubicBezTo>
                      <a:pt x="49784" y="572"/>
                      <a:pt x="47815" y="317"/>
                      <a:pt x="45783" y="0"/>
                    </a:cubicBezTo>
                    <a:cubicBezTo>
                      <a:pt x="30416" y="889"/>
                      <a:pt x="15113" y="3048"/>
                      <a:pt x="0" y="6477"/>
                    </a:cubicBezTo>
                    <a:cubicBezTo>
                      <a:pt x="3175" y="9970"/>
                      <a:pt x="5905" y="13653"/>
                      <a:pt x="8128" y="1765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55" name="Google Shape;455;p19"/>
              <p:cNvSpPr/>
              <p:nvPr/>
            </p:nvSpPr>
            <p:spPr>
              <a:xfrm>
                <a:off x="1325635" y="3360737"/>
                <a:ext cx="249037" cy="193496"/>
              </a:xfrm>
              <a:custGeom>
                <a:rect b="b" l="l" r="r" t="t"/>
                <a:pathLst>
                  <a:path extrusionOk="0" h="193496" w="249037">
                    <a:moveTo>
                      <a:pt x="135754" y="24828"/>
                    </a:moveTo>
                    <a:cubicBezTo>
                      <a:pt x="130166" y="26734"/>
                      <a:pt x="124832" y="29528"/>
                      <a:pt x="120133" y="33084"/>
                    </a:cubicBezTo>
                    <a:cubicBezTo>
                      <a:pt x="118482" y="34353"/>
                      <a:pt x="116640" y="35751"/>
                      <a:pt x="114545" y="35560"/>
                    </a:cubicBezTo>
                    <a:cubicBezTo>
                      <a:pt x="112005" y="35242"/>
                      <a:pt x="110481" y="32639"/>
                      <a:pt x="108322" y="31178"/>
                    </a:cubicBezTo>
                    <a:cubicBezTo>
                      <a:pt x="103686" y="28067"/>
                      <a:pt x="95812" y="30226"/>
                      <a:pt x="93272" y="25273"/>
                    </a:cubicBezTo>
                    <a:cubicBezTo>
                      <a:pt x="91939" y="22670"/>
                      <a:pt x="93082" y="19495"/>
                      <a:pt x="94288" y="16828"/>
                    </a:cubicBezTo>
                    <a:cubicBezTo>
                      <a:pt x="96257" y="12573"/>
                      <a:pt x="98479" y="8382"/>
                      <a:pt x="100892" y="4382"/>
                    </a:cubicBezTo>
                    <a:cubicBezTo>
                      <a:pt x="97781" y="2858"/>
                      <a:pt x="94669" y="1460"/>
                      <a:pt x="91558" y="0"/>
                    </a:cubicBezTo>
                    <a:cubicBezTo>
                      <a:pt x="89589" y="3683"/>
                      <a:pt x="87684" y="7429"/>
                      <a:pt x="85970" y="11240"/>
                    </a:cubicBezTo>
                    <a:cubicBezTo>
                      <a:pt x="83176" y="17463"/>
                      <a:pt x="80636" y="24003"/>
                      <a:pt x="75746" y="28766"/>
                    </a:cubicBezTo>
                    <a:cubicBezTo>
                      <a:pt x="72317" y="32131"/>
                      <a:pt x="67872" y="34353"/>
                      <a:pt x="64380" y="37655"/>
                    </a:cubicBezTo>
                    <a:cubicBezTo>
                      <a:pt x="60887" y="40958"/>
                      <a:pt x="58284" y="46038"/>
                      <a:pt x="60062" y="50546"/>
                    </a:cubicBezTo>
                    <a:cubicBezTo>
                      <a:pt x="60760" y="52388"/>
                      <a:pt x="62094" y="53911"/>
                      <a:pt x="63173" y="55563"/>
                    </a:cubicBezTo>
                    <a:cubicBezTo>
                      <a:pt x="64189" y="57277"/>
                      <a:pt x="64888" y="59372"/>
                      <a:pt x="64126" y="61151"/>
                    </a:cubicBezTo>
                    <a:cubicBezTo>
                      <a:pt x="63364" y="62992"/>
                      <a:pt x="58220" y="65341"/>
                      <a:pt x="57585" y="63500"/>
                    </a:cubicBezTo>
                    <a:cubicBezTo>
                      <a:pt x="56188" y="59436"/>
                      <a:pt x="51045" y="57912"/>
                      <a:pt x="46790" y="58547"/>
                    </a:cubicBezTo>
                    <a:cubicBezTo>
                      <a:pt x="42536" y="59182"/>
                      <a:pt x="38599" y="61278"/>
                      <a:pt x="34344" y="61976"/>
                    </a:cubicBezTo>
                    <a:cubicBezTo>
                      <a:pt x="30090" y="62674"/>
                      <a:pt x="24882" y="61278"/>
                      <a:pt x="23422" y="57214"/>
                    </a:cubicBezTo>
                    <a:cubicBezTo>
                      <a:pt x="20565" y="68072"/>
                      <a:pt x="15866" y="78422"/>
                      <a:pt x="9452" y="87566"/>
                    </a:cubicBezTo>
                    <a:cubicBezTo>
                      <a:pt x="4880" y="94171"/>
                      <a:pt x="-898" y="101219"/>
                      <a:pt x="118" y="109220"/>
                    </a:cubicBezTo>
                    <a:cubicBezTo>
                      <a:pt x="943" y="115634"/>
                      <a:pt x="6087" y="121031"/>
                      <a:pt x="6277" y="127508"/>
                    </a:cubicBezTo>
                    <a:cubicBezTo>
                      <a:pt x="6468" y="133541"/>
                      <a:pt x="2340" y="139383"/>
                      <a:pt x="3610" y="145288"/>
                    </a:cubicBezTo>
                    <a:cubicBezTo>
                      <a:pt x="4372" y="148844"/>
                      <a:pt x="7039" y="151828"/>
                      <a:pt x="7293" y="155448"/>
                    </a:cubicBezTo>
                    <a:cubicBezTo>
                      <a:pt x="7357" y="156845"/>
                      <a:pt x="7103" y="158242"/>
                      <a:pt x="7547" y="159512"/>
                    </a:cubicBezTo>
                    <a:cubicBezTo>
                      <a:pt x="7865" y="160401"/>
                      <a:pt x="8436" y="161099"/>
                      <a:pt x="9071" y="161798"/>
                    </a:cubicBezTo>
                    <a:cubicBezTo>
                      <a:pt x="20057" y="173672"/>
                      <a:pt x="42091" y="171767"/>
                      <a:pt x="50791" y="185484"/>
                    </a:cubicBezTo>
                    <a:cubicBezTo>
                      <a:pt x="58284" y="182943"/>
                      <a:pt x="66602" y="179641"/>
                      <a:pt x="69587" y="172339"/>
                    </a:cubicBezTo>
                    <a:cubicBezTo>
                      <a:pt x="70158" y="170878"/>
                      <a:pt x="70539" y="169228"/>
                      <a:pt x="71746" y="168148"/>
                    </a:cubicBezTo>
                    <a:cubicBezTo>
                      <a:pt x="74032" y="166116"/>
                      <a:pt x="77715" y="167322"/>
                      <a:pt x="80509" y="166116"/>
                    </a:cubicBezTo>
                    <a:cubicBezTo>
                      <a:pt x="86668" y="163449"/>
                      <a:pt x="83874" y="151955"/>
                      <a:pt x="90097" y="149416"/>
                    </a:cubicBezTo>
                    <a:cubicBezTo>
                      <a:pt x="91177" y="148971"/>
                      <a:pt x="92383" y="148908"/>
                      <a:pt x="93463" y="148463"/>
                    </a:cubicBezTo>
                    <a:cubicBezTo>
                      <a:pt x="96066" y="147447"/>
                      <a:pt x="97527" y="144653"/>
                      <a:pt x="99114" y="142367"/>
                    </a:cubicBezTo>
                    <a:cubicBezTo>
                      <a:pt x="101337" y="139128"/>
                      <a:pt x="104194" y="136144"/>
                      <a:pt x="107623" y="134239"/>
                    </a:cubicBezTo>
                    <a:cubicBezTo>
                      <a:pt x="107941" y="132969"/>
                      <a:pt x="108195" y="131635"/>
                      <a:pt x="108512" y="130366"/>
                    </a:cubicBezTo>
                    <a:cubicBezTo>
                      <a:pt x="111306" y="128334"/>
                      <a:pt x="115624" y="128905"/>
                      <a:pt x="117720" y="131572"/>
                    </a:cubicBezTo>
                    <a:cubicBezTo>
                      <a:pt x="119434" y="133667"/>
                      <a:pt x="120069" y="137033"/>
                      <a:pt x="122609" y="137922"/>
                    </a:cubicBezTo>
                    <a:cubicBezTo>
                      <a:pt x="123943" y="138366"/>
                      <a:pt x="125403" y="138049"/>
                      <a:pt x="126864" y="137795"/>
                    </a:cubicBezTo>
                    <a:cubicBezTo>
                      <a:pt x="135500" y="136271"/>
                      <a:pt x="144834" y="140462"/>
                      <a:pt x="149470" y="147828"/>
                    </a:cubicBezTo>
                    <a:cubicBezTo>
                      <a:pt x="150359" y="149225"/>
                      <a:pt x="151121" y="150813"/>
                      <a:pt x="152518" y="151828"/>
                    </a:cubicBezTo>
                    <a:cubicBezTo>
                      <a:pt x="153915" y="152908"/>
                      <a:pt x="155756" y="153162"/>
                      <a:pt x="157471" y="153607"/>
                    </a:cubicBezTo>
                    <a:cubicBezTo>
                      <a:pt x="162995" y="155003"/>
                      <a:pt x="168012" y="158242"/>
                      <a:pt x="171568" y="162687"/>
                    </a:cubicBezTo>
                    <a:cubicBezTo>
                      <a:pt x="174743" y="166624"/>
                      <a:pt x="176775" y="171514"/>
                      <a:pt x="180648" y="174816"/>
                    </a:cubicBezTo>
                    <a:cubicBezTo>
                      <a:pt x="187316" y="180530"/>
                      <a:pt x="197285" y="179832"/>
                      <a:pt x="205477" y="183007"/>
                    </a:cubicBezTo>
                    <a:cubicBezTo>
                      <a:pt x="210430" y="184912"/>
                      <a:pt x="214684" y="188151"/>
                      <a:pt x="219383" y="190564"/>
                    </a:cubicBezTo>
                    <a:cubicBezTo>
                      <a:pt x="224082" y="192977"/>
                      <a:pt x="229670" y="194501"/>
                      <a:pt x="234623" y="192722"/>
                    </a:cubicBezTo>
                    <a:cubicBezTo>
                      <a:pt x="237100" y="191834"/>
                      <a:pt x="239259" y="190119"/>
                      <a:pt x="241735" y="189230"/>
                    </a:cubicBezTo>
                    <a:cubicBezTo>
                      <a:pt x="244085" y="188404"/>
                      <a:pt x="246625" y="188341"/>
                      <a:pt x="249038" y="187833"/>
                    </a:cubicBezTo>
                    <a:cubicBezTo>
                      <a:pt x="237481" y="142240"/>
                      <a:pt x="214430" y="98933"/>
                      <a:pt x="179632" y="62484"/>
                    </a:cubicBezTo>
                    <a:cubicBezTo>
                      <a:pt x="166043" y="48070"/>
                      <a:pt x="151311" y="35560"/>
                      <a:pt x="135754" y="2482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56" name="Google Shape;456;p19"/>
              <p:cNvSpPr/>
              <p:nvPr/>
            </p:nvSpPr>
            <p:spPr>
              <a:xfrm>
                <a:off x="1018954" y="3497897"/>
                <a:ext cx="441863" cy="337629"/>
              </a:xfrm>
              <a:custGeom>
                <a:rect b="b" l="l" r="r" t="t"/>
                <a:pathLst>
                  <a:path extrusionOk="0" h="337629" w="441863">
                    <a:moveTo>
                      <a:pt x="395254" y="220790"/>
                    </a:moveTo>
                    <a:cubicBezTo>
                      <a:pt x="394238" y="219202"/>
                      <a:pt x="392587" y="218123"/>
                      <a:pt x="391127" y="216980"/>
                    </a:cubicBezTo>
                    <a:cubicBezTo>
                      <a:pt x="385221" y="212217"/>
                      <a:pt x="381792" y="204534"/>
                      <a:pt x="382237" y="196977"/>
                    </a:cubicBezTo>
                    <a:cubicBezTo>
                      <a:pt x="382745" y="188214"/>
                      <a:pt x="388079" y="179388"/>
                      <a:pt x="385285" y="171069"/>
                    </a:cubicBezTo>
                    <a:cubicBezTo>
                      <a:pt x="381284" y="159068"/>
                      <a:pt x="362488" y="154178"/>
                      <a:pt x="363314" y="141542"/>
                    </a:cubicBezTo>
                    <a:cubicBezTo>
                      <a:pt x="363441" y="139573"/>
                      <a:pt x="364076" y="137668"/>
                      <a:pt x="363822" y="135763"/>
                    </a:cubicBezTo>
                    <a:cubicBezTo>
                      <a:pt x="363187" y="130810"/>
                      <a:pt x="356837" y="128524"/>
                      <a:pt x="351947" y="129731"/>
                    </a:cubicBezTo>
                    <a:cubicBezTo>
                      <a:pt x="347058" y="130937"/>
                      <a:pt x="343121" y="134366"/>
                      <a:pt x="338612" y="136652"/>
                    </a:cubicBezTo>
                    <a:cubicBezTo>
                      <a:pt x="335437" y="138240"/>
                      <a:pt x="331818" y="139446"/>
                      <a:pt x="329786" y="142367"/>
                    </a:cubicBezTo>
                    <a:cubicBezTo>
                      <a:pt x="328579" y="144018"/>
                      <a:pt x="328071" y="146177"/>
                      <a:pt x="326738" y="147701"/>
                    </a:cubicBezTo>
                    <a:cubicBezTo>
                      <a:pt x="322737" y="152527"/>
                      <a:pt x="314482" y="149797"/>
                      <a:pt x="309148" y="153035"/>
                    </a:cubicBezTo>
                    <a:cubicBezTo>
                      <a:pt x="306799" y="154432"/>
                      <a:pt x="304957" y="156972"/>
                      <a:pt x="302227" y="157163"/>
                    </a:cubicBezTo>
                    <a:cubicBezTo>
                      <a:pt x="299115" y="157353"/>
                      <a:pt x="296766" y="154432"/>
                      <a:pt x="293845" y="153480"/>
                    </a:cubicBezTo>
                    <a:cubicBezTo>
                      <a:pt x="284066" y="150432"/>
                      <a:pt x="278668" y="167831"/>
                      <a:pt x="268508" y="166370"/>
                    </a:cubicBezTo>
                    <a:cubicBezTo>
                      <a:pt x="264127" y="165735"/>
                      <a:pt x="259682" y="165100"/>
                      <a:pt x="255300" y="165672"/>
                    </a:cubicBezTo>
                    <a:cubicBezTo>
                      <a:pt x="250919" y="166243"/>
                      <a:pt x="246537" y="168148"/>
                      <a:pt x="243934" y="171768"/>
                    </a:cubicBezTo>
                    <a:cubicBezTo>
                      <a:pt x="242854" y="173228"/>
                      <a:pt x="242092" y="174943"/>
                      <a:pt x="241203" y="176593"/>
                    </a:cubicBezTo>
                    <a:cubicBezTo>
                      <a:pt x="238219" y="181737"/>
                      <a:pt x="233012" y="185484"/>
                      <a:pt x="227233" y="186754"/>
                    </a:cubicBezTo>
                    <a:cubicBezTo>
                      <a:pt x="226027" y="187008"/>
                      <a:pt x="224757" y="187198"/>
                      <a:pt x="223741" y="187897"/>
                    </a:cubicBezTo>
                    <a:cubicBezTo>
                      <a:pt x="222534" y="188722"/>
                      <a:pt x="221836" y="190056"/>
                      <a:pt x="221391" y="191453"/>
                    </a:cubicBezTo>
                    <a:cubicBezTo>
                      <a:pt x="219169" y="197612"/>
                      <a:pt x="220502" y="205423"/>
                      <a:pt x="223741" y="211074"/>
                    </a:cubicBezTo>
                    <a:cubicBezTo>
                      <a:pt x="218915" y="210630"/>
                      <a:pt x="213962" y="212344"/>
                      <a:pt x="210469" y="215710"/>
                    </a:cubicBezTo>
                    <a:cubicBezTo>
                      <a:pt x="208501" y="217551"/>
                      <a:pt x="206977" y="219964"/>
                      <a:pt x="204564" y="221171"/>
                    </a:cubicBezTo>
                    <a:cubicBezTo>
                      <a:pt x="200055" y="223393"/>
                      <a:pt x="194785" y="220599"/>
                      <a:pt x="190530" y="217868"/>
                    </a:cubicBezTo>
                    <a:cubicBezTo>
                      <a:pt x="189197" y="217043"/>
                      <a:pt x="187609" y="216154"/>
                      <a:pt x="186149" y="216662"/>
                    </a:cubicBezTo>
                    <a:cubicBezTo>
                      <a:pt x="185006" y="217043"/>
                      <a:pt x="184307" y="218123"/>
                      <a:pt x="183609" y="219075"/>
                    </a:cubicBezTo>
                    <a:cubicBezTo>
                      <a:pt x="181640" y="221806"/>
                      <a:pt x="178338" y="224409"/>
                      <a:pt x="175227" y="223139"/>
                    </a:cubicBezTo>
                    <a:cubicBezTo>
                      <a:pt x="170655" y="221298"/>
                      <a:pt x="172179" y="214186"/>
                      <a:pt x="169448" y="210058"/>
                    </a:cubicBezTo>
                    <a:cubicBezTo>
                      <a:pt x="167035" y="212408"/>
                      <a:pt x="164559" y="215011"/>
                      <a:pt x="163860" y="218249"/>
                    </a:cubicBezTo>
                    <a:cubicBezTo>
                      <a:pt x="163416" y="220218"/>
                      <a:pt x="163670" y="222187"/>
                      <a:pt x="163606" y="224155"/>
                    </a:cubicBezTo>
                    <a:cubicBezTo>
                      <a:pt x="163352" y="232728"/>
                      <a:pt x="154907" y="240983"/>
                      <a:pt x="146588" y="238697"/>
                    </a:cubicBezTo>
                    <a:cubicBezTo>
                      <a:pt x="141127" y="237173"/>
                      <a:pt x="137571" y="232029"/>
                      <a:pt x="134206" y="227521"/>
                    </a:cubicBezTo>
                    <a:cubicBezTo>
                      <a:pt x="131094" y="223330"/>
                      <a:pt x="127665" y="219139"/>
                      <a:pt x="126586" y="213995"/>
                    </a:cubicBezTo>
                    <a:cubicBezTo>
                      <a:pt x="125570" y="208915"/>
                      <a:pt x="127602" y="202311"/>
                      <a:pt x="132682" y="201168"/>
                    </a:cubicBezTo>
                    <a:cubicBezTo>
                      <a:pt x="134650" y="198057"/>
                      <a:pt x="137635" y="195580"/>
                      <a:pt x="141064" y="194247"/>
                    </a:cubicBezTo>
                    <a:cubicBezTo>
                      <a:pt x="137889" y="191326"/>
                      <a:pt x="138905" y="185674"/>
                      <a:pt x="142143" y="182880"/>
                    </a:cubicBezTo>
                    <a:cubicBezTo>
                      <a:pt x="145445" y="180086"/>
                      <a:pt x="150144" y="179642"/>
                      <a:pt x="154399" y="180213"/>
                    </a:cubicBezTo>
                    <a:cubicBezTo>
                      <a:pt x="159225" y="180848"/>
                      <a:pt x="163924" y="182626"/>
                      <a:pt x="167988" y="185420"/>
                    </a:cubicBezTo>
                    <a:cubicBezTo>
                      <a:pt x="169766" y="186627"/>
                      <a:pt x="172369" y="187897"/>
                      <a:pt x="173703" y="186246"/>
                    </a:cubicBezTo>
                    <a:cubicBezTo>
                      <a:pt x="174655" y="184976"/>
                      <a:pt x="173830" y="183134"/>
                      <a:pt x="172941" y="181864"/>
                    </a:cubicBezTo>
                    <a:cubicBezTo>
                      <a:pt x="170147" y="177927"/>
                      <a:pt x="166337" y="174752"/>
                      <a:pt x="162019" y="172593"/>
                    </a:cubicBezTo>
                    <a:cubicBezTo>
                      <a:pt x="159225" y="171196"/>
                      <a:pt x="156177" y="170180"/>
                      <a:pt x="154018" y="167894"/>
                    </a:cubicBezTo>
                    <a:cubicBezTo>
                      <a:pt x="148176" y="161608"/>
                      <a:pt x="153256" y="151257"/>
                      <a:pt x="151224" y="142939"/>
                    </a:cubicBezTo>
                    <a:cubicBezTo>
                      <a:pt x="150208" y="138938"/>
                      <a:pt x="147604" y="135509"/>
                      <a:pt x="145572" y="131953"/>
                    </a:cubicBezTo>
                    <a:cubicBezTo>
                      <a:pt x="143540" y="128334"/>
                      <a:pt x="142016" y="123952"/>
                      <a:pt x="143540" y="120142"/>
                    </a:cubicBezTo>
                    <a:cubicBezTo>
                      <a:pt x="144493" y="117793"/>
                      <a:pt x="146398" y="115951"/>
                      <a:pt x="147795" y="113856"/>
                    </a:cubicBezTo>
                    <a:cubicBezTo>
                      <a:pt x="149192" y="111760"/>
                      <a:pt x="150017" y="108839"/>
                      <a:pt x="148557" y="106743"/>
                    </a:cubicBezTo>
                    <a:cubicBezTo>
                      <a:pt x="147668" y="105474"/>
                      <a:pt x="146144" y="104775"/>
                      <a:pt x="144937" y="103759"/>
                    </a:cubicBezTo>
                    <a:cubicBezTo>
                      <a:pt x="142334" y="101473"/>
                      <a:pt x="141889" y="97409"/>
                      <a:pt x="143223" y="94234"/>
                    </a:cubicBezTo>
                    <a:cubicBezTo>
                      <a:pt x="144556" y="91059"/>
                      <a:pt x="147350" y="88710"/>
                      <a:pt x="150462" y="87186"/>
                    </a:cubicBezTo>
                    <a:cubicBezTo>
                      <a:pt x="152176" y="86297"/>
                      <a:pt x="154272" y="85408"/>
                      <a:pt x="154716" y="83503"/>
                    </a:cubicBezTo>
                    <a:cubicBezTo>
                      <a:pt x="154907" y="82550"/>
                      <a:pt x="154653" y="81534"/>
                      <a:pt x="154462" y="80582"/>
                    </a:cubicBezTo>
                    <a:cubicBezTo>
                      <a:pt x="153510" y="75946"/>
                      <a:pt x="154526" y="71311"/>
                      <a:pt x="157066" y="67374"/>
                    </a:cubicBezTo>
                    <a:cubicBezTo>
                      <a:pt x="152430" y="66802"/>
                      <a:pt x="148938" y="72517"/>
                      <a:pt x="144302" y="72327"/>
                    </a:cubicBezTo>
                    <a:cubicBezTo>
                      <a:pt x="141572" y="72199"/>
                      <a:pt x="139413" y="70041"/>
                      <a:pt x="137508" y="68072"/>
                    </a:cubicBezTo>
                    <a:cubicBezTo>
                      <a:pt x="136555" y="72390"/>
                      <a:pt x="133761" y="76264"/>
                      <a:pt x="130015" y="78613"/>
                    </a:cubicBezTo>
                    <a:cubicBezTo>
                      <a:pt x="125443" y="71818"/>
                      <a:pt x="127729" y="61405"/>
                      <a:pt x="134714" y="57150"/>
                    </a:cubicBezTo>
                    <a:cubicBezTo>
                      <a:pt x="135857" y="56452"/>
                      <a:pt x="137127" y="55880"/>
                      <a:pt x="137889" y="54801"/>
                    </a:cubicBezTo>
                    <a:cubicBezTo>
                      <a:pt x="139984" y="51880"/>
                      <a:pt x="137190" y="47562"/>
                      <a:pt x="138524" y="44260"/>
                    </a:cubicBezTo>
                    <a:cubicBezTo>
                      <a:pt x="139984" y="40449"/>
                      <a:pt x="145953" y="40577"/>
                      <a:pt x="148747" y="43498"/>
                    </a:cubicBezTo>
                    <a:cubicBezTo>
                      <a:pt x="151541" y="46482"/>
                      <a:pt x="152049" y="50864"/>
                      <a:pt x="152367" y="54928"/>
                    </a:cubicBezTo>
                    <a:cubicBezTo>
                      <a:pt x="156431" y="51499"/>
                      <a:pt x="161638" y="49467"/>
                      <a:pt x="166908" y="49213"/>
                    </a:cubicBezTo>
                    <a:cubicBezTo>
                      <a:pt x="164051" y="44641"/>
                      <a:pt x="159161" y="41783"/>
                      <a:pt x="154462" y="39116"/>
                    </a:cubicBezTo>
                    <a:cubicBezTo>
                      <a:pt x="153192" y="38418"/>
                      <a:pt x="151986" y="37719"/>
                      <a:pt x="150716" y="37021"/>
                    </a:cubicBezTo>
                    <a:cubicBezTo>
                      <a:pt x="148303" y="35687"/>
                      <a:pt x="145953" y="34290"/>
                      <a:pt x="143477" y="33084"/>
                    </a:cubicBezTo>
                    <a:cubicBezTo>
                      <a:pt x="138143" y="30417"/>
                      <a:pt x="132301" y="28194"/>
                      <a:pt x="126332" y="28893"/>
                    </a:cubicBezTo>
                    <a:cubicBezTo>
                      <a:pt x="123855" y="29147"/>
                      <a:pt x="121442" y="29909"/>
                      <a:pt x="118966" y="29845"/>
                    </a:cubicBezTo>
                    <a:cubicBezTo>
                      <a:pt x="116489" y="29782"/>
                      <a:pt x="113822" y="28639"/>
                      <a:pt x="112933" y="26353"/>
                    </a:cubicBezTo>
                    <a:cubicBezTo>
                      <a:pt x="112425" y="25083"/>
                      <a:pt x="112489" y="23559"/>
                      <a:pt x="111473" y="22670"/>
                    </a:cubicBezTo>
                    <a:cubicBezTo>
                      <a:pt x="110838" y="22162"/>
                      <a:pt x="110012" y="22035"/>
                      <a:pt x="109187" y="21971"/>
                    </a:cubicBezTo>
                    <a:cubicBezTo>
                      <a:pt x="104805" y="21717"/>
                      <a:pt x="100360" y="22543"/>
                      <a:pt x="96360" y="24384"/>
                    </a:cubicBezTo>
                    <a:cubicBezTo>
                      <a:pt x="99471" y="25464"/>
                      <a:pt x="102202" y="28321"/>
                      <a:pt x="102265" y="31623"/>
                    </a:cubicBezTo>
                    <a:cubicBezTo>
                      <a:pt x="102329" y="34925"/>
                      <a:pt x="99090" y="38164"/>
                      <a:pt x="95915" y="37402"/>
                    </a:cubicBezTo>
                    <a:cubicBezTo>
                      <a:pt x="90645" y="36132"/>
                      <a:pt x="90454" y="27178"/>
                      <a:pt x="85184" y="26035"/>
                    </a:cubicBezTo>
                    <a:cubicBezTo>
                      <a:pt x="82771" y="25527"/>
                      <a:pt x="80485" y="26924"/>
                      <a:pt x="78389" y="28258"/>
                    </a:cubicBezTo>
                    <a:cubicBezTo>
                      <a:pt x="75532" y="30163"/>
                      <a:pt x="72738" y="32004"/>
                      <a:pt x="69880" y="33909"/>
                    </a:cubicBezTo>
                    <a:cubicBezTo>
                      <a:pt x="66896" y="35878"/>
                      <a:pt x="63594" y="38608"/>
                      <a:pt x="64038" y="42164"/>
                    </a:cubicBezTo>
                    <a:cubicBezTo>
                      <a:pt x="64546" y="45847"/>
                      <a:pt x="68864" y="47625"/>
                      <a:pt x="72547" y="48133"/>
                    </a:cubicBezTo>
                    <a:cubicBezTo>
                      <a:pt x="76230" y="48705"/>
                      <a:pt x="80485" y="49022"/>
                      <a:pt x="82707" y="52007"/>
                    </a:cubicBezTo>
                    <a:cubicBezTo>
                      <a:pt x="85501" y="55880"/>
                      <a:pt x="83088" y="61151"/>
                      <a:pt x="82453" y="65849"/>
                    </a:cubicBezTo>
                    <a:cubicBezTo>
                      <a:pt x="81882" y="69850"/>
                      <a:pt x="82707" y="73978"/>
                      <a:pt x="84739" y="77470"/>
                    </a:cubicBezTo>
                    <a:cubicBezTo>
                      <a:pt x="85247" y="78296"/>
                      <a:pt x="85819" y="79185"/>
                      <a:pt x="85819" y="80137"/>
                    </a:cubicBezTo>
                    <a:cubicBezTo>
                      <a:pt x="85819" y="81661"/>
                      <a:pt x="84485" y="82741"/>
                      <a:pt x="83279" y="83630"/>
                    </a:cubicBezTo>
                    <a:cubicBezTo>
                      <a:pt x="79723" y="86233"/>
                      <a:pt x="76230" y="88900"/>
                      <a:pt x="72674" y="91504"/>
                    </a:cubicBezTo>
                    <a:cubicBezTo>
                      <a:pt x="69626" y="93790"/>
                      <a:pt x="66261" y="96139"/>
                      <a:pt x="62451" y="96330"/>
                    </a:cubicBezTo>
                    <a:cubicBezTo>
                      <a:pt x="58323" y="96520"/>
                      <a:pt x="54386" y="94107"/>
                      <a:pt x="50259" y="94488"/>
                    </a:cubicBezTo>
                    <a:cubicBezTo>
                      <a:pt x="48290" y="94615"/>
                      <a:pt x="46322" y="95441"/>
                      <a:pt x="44417" y="95123"/>
                    </a:cubicBezTo>
                    <a:cubicBezTo>
                      <a:pt x="40416" y="94552"/>
                      <a:pt x="38511" y="90043"/>
                      <a:pt x="37432" y="86170"/>
                    </a:cubicBezTo>
                    <a:cubicBezTo>
                      <a:pt x="34574" y="75946"/>
                      <a:pt x="32987" y="65342"/>
                      <a:pt x="32606" y="54737"/>
                    </a:cubicBezTo>
                    <a:cubicBezTo>
                      <a:pt x="32415" y="50038"/>
                      <a:pt x="35273" y="44768"/>
                      <a:pt x="38448" y="41339"/>
                    </a:cubicBezTo>
                    <a:cubicBezTo>
                      <a:pt x="40924" y="41021"/>
                      <a:pt x="47528" y="40196"/>
                      <a:pt x="47528" y="40196"/>
                    </a:cubicBezTo>
                    <a:cubicBezTo>
                      <a:pt x="47528" y="40196"/>
                      <a:pt x="51592" y="35624"/>
                      <a:pt x="48798" y="33465"/>
                    </a:cubicBezTo>
                    <a:cubicBezTo>
                      <a:pt x="46068" y="31306"/>
                      <a:pt x="41369" y="35052"/>
                      <a:pt x="34257" y="26099"/>
                    </a:cubicBezTo>
                    <a:cubicBezTo>
                      <a:pt x="27081" y="17145"/>
                      <a:pt x="34447" y="19114"/>
                      <a:pt x="35654" y="12446"/>
                    </a:cubicBezTo>
                    <a:cubicBezTo>
                      <a:pt x="36860" y="5842"/>
                      <a:pt x="33050" y="2540"/>
                      <a:pt x="29304" y="0"/>
                    </a:cubicBezTo>
                    <a:cubicBezTo>
                      <a:pt x="28288" y="445"/>
                      <a:pt x="27272" y="762"/>
                      <a:pt x="26256" y="1080"/>
                    </a:cubicBezTo>
                    <a:cubicBezTo>
                      <a:pt x="-9241" y="77470"/>
                      <a:pt x="-8860" y="166688"/>
                      <a:pt x="28097" y="243015"/>
                    </a:cubicBezTo>
                    <a:cubicBezTo>
                      <a:pt x="33876" y="244666"/>
                      <a:pt x="39146" y="247206"/>
                      <a:pt x="43083" y="251651"/>
                    </a:cubicBezTo>
                    <a:cubicBezTo>
                      <a:pt x="43972" y="252667"/>
                      <a:pt x="44861" y="253873"/>
                      <a:pt x="46131" y="254381"/>
                    </a:cubicBezTo>
                    <a:cubicBezTo>
                      <a:pt x="47020" y="254762"/>
                      <a:pt x="48036" y="254699"/>
                      <a:pt x="48989" y="254635"/>
                    </a:cubicBezTo>
                    <a:cubicBezTo>
                      <a:pt x="57053" y="254127"/>
                      <a:pt x="65245" y="252032"/>
                      <a:pt x="72992" y="254127"/>
                    </a:cubicBezTo>
                    <a:cubicBezTo>
                      <a:pt x="79342" y="255842"/>
                      <a:pt x="84612" y="260223"/>
                      <a:pt x="90518" y="263081"/>
                    </a:cubicBezTo>
                    <a:cubicBezTo>
                      <a:pt x="96423" y="265938"/>
                      <a:pt x="104170" y="267018"/>
                      <a:pt x="109060" y="262636"/>
                    </a:cubicBezTo>
                    <a:cubicBezTo>
                      <a:pt x="104170" y="260287"/>
                      <a:pt x="98646" y="259715"/>
                      <a:pt x="93375" y="258318"/>
                    </a:cubicBezTo>
                    <a:cubicBezTo>
                      <a:pt x="88105" y="256921"/>
                      <a:pt x="82707" y="254381"/>
                      <a:pt x="80104" y="249618"/>
                    </a:cubicBezTo>
                    <a:cubicBezTo>
                      <a:pt x="79596" y="248730"/>
                      <a:pt x="79215" y="247650"/>
                      <a:pt x="79532" y="246698"/>
                    </a:cubicBezTo>
                    <a:cubicBezTo>
                      <a:pt x="79786" y="245936"/>
                      <a:pt x="80421" y="245364"/>
                      <a:pt x="81056" y="244920"/>
                    </a:cubicBezTo>
                    <a:cubicBezTo>
                      <a:pt x="84231" y="242951"/>
                      <a:pt x="88359" y="243713"/>
                      <a:pt x="91851" y="245110"/>
                    </a:cubicBezTo>
                    <a:cubicBezTo>
                      <a:pt x="95344" y="246507"/>
                      <a:pt x="98646" y="248476"/>
                      <a:pt x="102392" y="248857"/>
                    </a:cubicBezTo>
                    <a:cubicBezTo>
                      <a:pt x="105123" y="249111"/>
                      <a:pt x="107980" y="248476"/>
                      <a:pt x="110647" y="249174"/>
                    </a:cubicBezTo>
                    <a:cubicBezTo>
                      <a:pt x="115791" y="250508"/>
                      <a:pt x="118839" y="256286"/>
                      <a:pt x="123982" y="257810"/>
                    </a:cubicBezTo>
                    <a:cubicBezTo>
                      <a:pt x="126776" y="258636"/>
                      <a:pt x="129697" y="258064"/>
                      <a:pt x="132555" y="257429"/>
                    </a:cubicBezTo>
                    <a:cubicBezTo>
                      <a:pt x="139032" y="255968"/>
                      <a:pt x="145699" y="254127"/>
                      <a:pt x="151986" y="252095"/>
                    </a:cubicBezTo>
                    <a:cubicBezTo>
                      <a:pt x="164559" y="239395"/>
                      <a:pt x="182212" y="231839"/>
                      <a:pt x="200055" y="231585"/>
                    </a:cubicBezTo>
                    <a:cubicBezTo>
                      <a:pt x="201516" y="231585"/>
                      <a:pt x="203040" y="231585"/>
                      <a:pt x="204310" y="230949"/>
                    </a:cubicBezTo>
                    <a:cubicBezTo>
                      <a:pt x="205453" y="230378"/>
                      <a:pt x="206278" y="229426"/>
                      <a:pt x="207104" y="228473"/>
                    </a:cubicBezTo>
                    <a:cubicBezTo>
                      <a:pt x="212184" y="222250"/>
                      <a:pt x="218407" y="214440"/>
                      <a:pt x="226281" y="216091"/>
                    </a:cubicBezTo>
                    <a:cubicBezTo>
                      <a:pt x="233583" y="217615"/>
                      <a:pt x="236504" y="226441"/>
                      <a:pt x="237457" y="233871"/>
                    </a:cubicBezTo>
                    <a:cubicBezTo>
                      <a:pt x="238409" y="241300"/>
                      <a:pt x="239425" y="249936"/>
                      <a:pt x="245775" y="253810"/>
                    </a:cubicBezTo>
                    <a:cubicBezTo>
                      <a:pt x="255046" y="259398"/>
                      <a:pt x="268381" y="250317"/>
                      <a:pt x="277462" y="256286"/>
                    </a:cubicBezTo>
                    <a:cubicBezTo>
                      <a:pt x="279938" y="257937"/>
                      <a:pt x="281843" y="260541"/>
                      <a:pt x="284637" y="261493"/>
                    </a:cubicBezTo>
                    <a:cubicBezTo>
                      <a:pt x="290860" y="263652"/>
                      <a:pt x="296194" y="256731"/>
                      <a:pt x="302354" y="254508"/>
                    </a:cubicBezTo>
                    <a:cubicBezTo>
                      <a:pt x="310291" y="251651"/>
                      <a:pt x="318673" y="256731"/>
                      <a:pt x="325595" y="261557"/>
                    </a:cubicBezTo>
                    <a:cubicBezTo>
                      <a:pt x="336072" y="268923"/>
                      <a:pt x="346550" y="276289"/>
                      <a:pt x="357027" y="283655"/>
                    </a:cubicBezTo>
                    <a:cubicBezTo>
                      <a:pt x="363758" y="288417"/>
                      <a:pt x="370616" y="293243"/>
                      <a:pt x="375633" y="299720"/>
                    </a:cubicBezTo>
                    <a:cubicBezTo>
                      <a:pt x="378935" y="303974"/>
                      <a:pt x="382046" y="309309"/>
                      <a:pt x="387317" y="310007"/>
                    </a:cubicBezTo>
                    <a:cubicBezTo>
                      <a:pt x="390746" y="310515"/>
                      <a:pt x="395000" y="309118"/>
                      <a:pt x="397096" y="311849"/>
                    </a:cubicBezTo>
                    <a:cubicBezTo>
                      <a:pt x="398048" y="313119"/>
                      <a:pt x="398112" y="314833"/>
                      <a:pt x="398747" y="316294"/>
                    </a:cubicBezTo>
                    <a:cubicBezTo>
                      <a:pt x="399636" y="318326"/>
                      <a:pt x="401541" y="319659"/>
                      <a:pt x="403319" y="320929"/>
                    </a:cubicBezTo>
                    <a:cubicBezTo>
                      <a:pt x="414558" y="328676"/>
                      <a:pt x="426496" y="336614"/>
                      <a:pt x="440085" y="337630"/>
                    </a:cubicBezTo>
                    <a:cubicBezTo>
                      <a:pt x="440657" y="335979"/>
                      <a:pt x="441292" y="334264"/>
                      <a:pt x="441863" y="332613"/>
                    </a:cubicBezTo>
                    <a:cubicBezTo>
                      <a:pt x="440149" y="333312"/>
                      <a:pt x="438434" y="333947"/>
                      <a:pt x="436720" y="334645"/>
                    </a:cubicBezTo>
                    <a:cubicBezTo>
                      <a:pt x="431195" y="327597"/>
                      <a:pt x="426560" y="319786"/>
                      <a:pt x="422940" y="311531"/>
                    </a:cubicBezTo>
                    <a:cubicBezTo>
                      <a:pt x="418876" y="314579"/>
                      <a:pt x="411891" y="310324"/>
                      <a:pt x="412780" y="305308"/>
                    </a:cubicBezTo>
                    <a:cubicBezTo>
                      <a:pt x="412971" y="304292"/>
                      <a:pt x="413352" y="303276"/>
                      <a:pt x="413098" y="302324"/>
                    </a:cubicBezTo>
                    <a:cubicBezTo>
                      <a:pt x="412717" y="301117"/>
                      <a:pt x="411447" y="300482"/>
                      <a:pt x="410431" y="299720"/>
                    </a:cubicBezTo>
                    <a:cubicBezTo>
                      <a:pt x="407256" y="297434"/>
                      <a:pt x="406049" y="292735"/>
                      <a:pt x="407764" y="289179"/>
                    </a:cubicBezTo>
                    <a:cubicBezTo>
                      <a:pt x="404144" y="289878"/>
                      <a:pt x="400334" y="289497"/>
                      <a:pt x="396905" y="288036"/>
                    </a:cubicBezTo>
                    <a:cubicBezTo>
                      <a:pt x="399445" y="286131"/>
                      <a:pt x="401414" y="283401"/>
                      <a:pt x="402430" y="280416"/>
                    </a:cubicBezTo>
                    <a:cubicBezTo>
                      <a:pt x="399445" y="280226"/>
                      <a:pt x="396778" y="277876"/>
                      <a:pt x="396270" y="274955"/>
                    </a:cubicBezTo>
                    <a:cubicBezTo>
                      <a:pt x="395762" y="272034"/>
                      <a:pt x="397477" y="268859"/>
                      <a:pt x="400207" y="267716"/>
                    </a:cubicBezTo>
                    <a:cubicBezTo>
                      <a:pt x="397350" y="264922"/>
                      <a:pt x="394429" y="262001"/>
                      <a:pt x="393286" y="258191"/>
                    </a:cubicBezTo>
                    <a:cubicBezTo>
                      <a:pt x="392143" y="254381"/>
                      <a:pt x="393476" y="249492"/>
                      <a:pt x="397223" y="248095"/>
                    </a:cubicBezTo>
                    <a:cubicBezTo>
                      <a:pt x="398048" y="247777"/>
                      <a:pt x="398937" y="247587"/>
                      <a:pt x="399445" y="246952"/>
                    </a:cubicBezTo>
                    <a:cubicBezTo>
                      <a:pt x="399953" y="246253"/>
                      <a:pt x="399826" y="245364"/>
                      <a:pt x="399699" y="244539"/>
                    </a:cubicBezTo>
                    <a:cubicBezTo>
                      <a:pt x="398747" y="238316"/>
                      <a:pt x="397794" y="232029"/>
                      <a:pt x="396842" y="225806"/>
                    </a:cubicBezTo>
                    <a:cubicBezTo>
                      <a:pt x="396461" y="224092"/>
                      <a:pt x="396207" y="222250"/>
                      <a:pt x="395254" y="2207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57" name="Google Shape;457;p19"/>
              <p:cNvSpPr/>
              <p:nvPr/>
            </p:nvSpPr>
            <p:spPr>
              <a:xfrm>
                <a:off x="1054925" y="3462591"/>
                <a:ext cx="58243" cy="57530"/>
              </a:xfrm>
              <a:custGeom>
                <a:rect b="b" l="l" r="r" t="t"/>
                <a:pathLst>
                  <a:path extrusionOk="0" h="57530" w="58243">
                    <a:moveTo>
                      <a:pt x="4064" y="25083"/>
                    </a:moveTo>
                    <a:cubicBezTo>
                      <a:pt x="6096" y="27242"/>
                      <a:pt x="8572" y="28893"/>
                      <a:pt x="10858" y="30861"/>
                    </a:cubicBezTo>
                    <a:cubicBezTo>
                      <a:pt x="14541" y="28639"/>
                      <a:pt x="19749" y="29147"/>
                      <a:pt x="22860" y="32131"/>
                    </a:cubicBezTo>
                    <a:cubicBezTo>
                      <a:pt x="19812" y="40196"/>
                      <a:pt x="18478" y="48895"/>
                      <a:pt x="18923" y="57531"/>
                    </a:cubicBezTo>
                    <a:cubicBezTo>
                      <a:pt x="20828" y="54991"/>
                      <a:pt x="24321" y="54229"/>
                      <a:pt x="27496" y="54420"/>
                    </a:cubicBezTo>
                    <a:cubicBezTo>
                      <a:pt x="30671" y="54610"/>
                      <a:pt x="33782" y="55436"/>
                      <a:pt x="36957" y="55245"/>
                    </a:cubicBezTo>
                    <a:cubicBezTo>
                      <a:pt x="44323" y="54801"/>
                      <a:pt x="50101" y="48959"/>
                      <a:pt x="55118" y="43498"/>
                    </a:cubicBezTo>
                    <a:cubicBezTo>
                      <a:pt x="57150" y="41275"/>
                      <a:pt x="59309" y="38037"/>
                      <a:pt x="57658" y="35560"/>
                    </a:cubicBezTo>
                    <a:cubicBezTo>
                      <a:pt x="56769" y="34290"/>
                      <a:pt x="55182" y="33718"/>
                      <a:pt x="53721" y="33274"/>
                    </a:cubicBezTo>
                    <a:cubicBezTo>
                      <a:pt x="50038" y="32131"/>
                      <a:pt x="46355" y="30988"/>
                      <a:pt x="42608" y="29845"/>
                    </a:cubicBezTo>
                    <a:cubicBezTo>
                      <a:pt x="40449" y="29210"/>
                      <a:pt x="38036" y="28258"/>
                      <a:pt x="37401" y="26099"/>
                    </a:cubicBezTo>
                    <a:cubicBezTo>
                      <a:pt x="36893" y="24257"/>
                      <a:pt x="38036" y="22289"/>
                      <a:pt x="39560" y="21082"/>
                    </a:cubicBezTo>
                    <a:cubicBezTo>
                      <a:pt x="41085" y="19876"/>
                      <a:pt x="42989" y="19241"/>
                      <a:pt x="44640" y="18288"/>
                    </a:cubicBezTo>
                    <a:cubicBezTo>
                      <a:pt x="49847" y="15240"/>
                      <a:pt x="52705" y="8699"/>
                      <a:pt x="51371" y="2858"/>
                    </a:cubicBezTo>
                    <a:cubicBezTo>
                      <a:pt x="47053" y="6858"/>
                      <a:pt x="41910" y="9970"/>
                      <a:pt x="36385" y="11938"/>
                    </a:cubicBezTo>
                    <a:cubicBezTo>
                      <a:pt x="35115" y="12383"/>
                      <a:pt x="33846" y="12764"/>
                      <a:pt x="32512" y="12700"/>
                    </a:cubicBezTo>
                    <a:cubicBezTo>
                      <a:pt x="30099" y="12446"/>
                      <a:pt x="28194" y="10541"/>
                      <a:pt x="26352" y="8890"/>
                    </a:cubicBezTo>
                    <a:cubicBezTo>
                      <a:pt x="22924" y="5779"/>
                      <a:pt x="16383" y="953"/>
                      <a:pt x="10477" y="0"/>
                    </a:cubicBezTo>
                    <a:cubicBezTo>
                      <a:pt x="6794" y="5588"/>
                      <a:pt x="3238" y="11240"/>
                      <a:pt x="0" y="17018"/>
                    </a:cubicBezTo>
                    <a:cubicBezTo>
                      <a:pt x="762" y="20193"/>
                      <a:pt x="2222" y="23114"/>
                      <a:pt x="4064" y="2508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58" name="Google Shape;458;p19"/>
              <p:cNvSpPr/>
              <p:nvPr/>
            </p:nvSpPr>
            <p:spPr>
              <a:xfrm>
                <a:off x="1083183" y="3373628"/>
                <a:ext cx="91027" cy="101624"/>
              </a:xfrm>
              <a:custGeom>
                <a:rect b="b" l="l" r="r" t="t"/>
                <a:pathLst>
                  <a:path extrusionOk="0" h="101624" w="91027">
                    <a:moveTo>
                      <a:pt x="65468" y="38290"/>
                    </a:moveTo>
                    <a:cubicBezTo>
                      <a:pt x="67119" y="31369"/>
                      <a:pt x="70676" y="25019"/>
                      <a:pt x="74866" y="19240"/>
                    </a:cubicBezTo>
                    <a:cubicBezTo>
                      <a:pt x="76390" y="17145"/>
                      <a:pt x="77978" y="15049"/>
                      <a:pt x="78740" y="12573"/>
                    </a:cubicBezTo>
                    <a:cubicBezTo>
                      <a:pt x="80010" y="8382"/>
                      <a:pt x="78549" y="3937"/>
                      <a:pt x="76454" y="0"/>
                    </a:cubicBezTo>
                    <a:cubicBezTo>
                      <a:pt x="57468" y="10985"/>
                      <a:pt x="39497" y="24320"/>
                      <a:pt x="22924" y="40132"/>
                    </a:cubicBezTo>
                    <a:cubicBezTo>
                      <a:pt x="14668" y="48006"/>
                      <a:pt x="7112" y="56324"/>
                      <a:pt x="0" y="64897"/>
                    </a:cubicBezTo>
                    <a:cubicBezTo>
                      <a:pt x="14351" y="69151"/>
                      <a:pt x="27622" y="76835"/>
                      <a:pt x="37973" y="87693"/>
                    </a:cubicBezTo>
                    <a:cubicBezTo>
                      <a:pt x="39815" y="89662"/>
                      <a:pt x="41656" y="91757"/>
                      <a:pt x="44005" y="93091"/>
                    </a:cubicBezTo>
                    <a:cubicBezTo>
                      <a:pt x="45974" y="94170"/>
                      <a:pt x="48133" y="94742"/>
                      <a:pt x="50292" y="95250"/>
                    </a:cubicBezTo>
                    <a:cubicBezTo>
                      <a:pt x="58039" y="97155"/>
                      <a:pt x="65786" y="99060"/>
                      <a:pt x="73533" y="100965"/>
                    </a:cubicBezTo>
                    <a:cubicBezTo>
                      <a:pt x="74993" y="101346"/>
                      <a:pt x="76518" y="101727"/>
                      <a:pt x="78041" y="101600"/>
                    </a:cubicBezTo>
                    <a:cubicBezTo>
                      <a:pt x="83820" y="101346"/>
                      <a:pt x="87376" y="95313"/>
                      <a:pt x="89852" y="90106"/>
                    </a:cubicBezTo>
                    <a:cubicBezTo>
                      <a:pt x="90488" y="88709"/>
                      <a:pt x="91186" y="87249"/>
                      <a:pt x="90996" y="85725"/>
                    </a:cubicBezTo>
                    <a:cubicBezTo>
                      <a:pt x="90868" y="84772"/>
                      <a:pt x="90488" y="83820"/>
                      <a:pt x="89979" y="82994"/>
                    </a:cubicBezTo>
                    <a:cubicBezTo>
                      <a:pt x="84582" y="73469"/>
                      <a:pt x="73088" y="68580"/>
                      <a:pt x="67754" y="58991"/>
                    </a:cubicBezTo>
                    <a:cubicBezTo>
                      <a:pt x="64262" y="52832"/>
                      <a:pt x="63818" y="45212"/>
                      <a:pt x="65468" y="382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59" name="Google Shape;459;p19"/>
              <p:cNvSpPr/>
              <p:nvPr/>
            </p:nvSpPr>
            <p:spPr>
              <a:xfrm>
                <a:off x="1285162" y="3336163"/>
                <a:ext cx="121997" cy="135191"/>
              </a:xfrm>
              <a:custGeom>
                <a:rect b="b" l="l" r="r" t="t"/>
                <a:pathLst>
                  <a:path extrusionOk="0" h="135191" w="121997">
                    <a:moveTo>
                      <a:pt x="20080" y="93472"/>
                    </a:moveTo>
                    <a:cubicBezTo>
                      <a:pt x="19318" y="96076"/>
                      <a:pt x="17731" y="98361"/>
                      <a:pt x="16461" y="100711"/>
                    </a:cubicBezTo>
                    <a:cubicBezTo>
                      <a:pt x="12206" y="108839"/>
                      <a:pt x="11635" y="118301"/>
                      <a:pt x="11127" y="127445"/>
                    </a:cubicBezTo>
                    <a:cubicBezTo>
                      <a:pt x="11063" y="128270"/>
                      <a:pt x="11063" y="129159"/>
                      <a:pt x="11444" y="129858"/>
                    </a:cubicBezTo>
                    <a:cubicBezTo>
                      <a:pt x="11952" y="130746"/>
                      <a:pt x="12968" y="131191"/>
                      <a:pt x="13857" y="131572"/>
                    </a:cubicBezTo>
                    <a:cubicBezTo>
                      <a:pt x="16842" y="132778"/>
                      <a:pt x="19826" y="133985"/>
                      <a:pt x="22747" y="135191"/>
                    </a:cubicBezTo>
                    <a:cubicBezTo>
                      <a:pt x="24271" y="132969"/>
                      <a:pt x="25351" y="130429"/>
                      <a:pt x="26430" y="127953"/>
                    </a:cubicBezTo>
                    <a:cubicBezTo>
                      <a:pt x="29986" y="119952"/>
                      <a:pt x="33542" y="111823"/>
                      <a:pt x="34368" y="103124"/>
                    </a:cubicBezTo>
                    <a:cubicBezTo>
                      <a:pt x="35130" y="94552"/>
                      <a:pt x="33161" y="85915"/>
                      <a:pt x="34368" y="77407"/>
                    </a:cubicBezTo>
                    <a:cubicBezTo>
                      <a:pt x="34558" y="76136"/>
                      <a:pt x="34812" y="74803"/>
                      <a:pt x="35574" y="73723"/>
                    </a:cubicBezTo>
                    <a:cubicBezTo>
                      <a:pt x="36527" y="72327"/>
                      <a:pt x="38178" y="71501"/>
                      <a:pt x="39638" y="70676"/>
                    </a:cubicBezTo>
                    <a:cubicBezTo>
                      <a:pt x="45226" y="67691"/>
                      <a:pt x="50370" y="63817"/>
                      <a:pt x="54751" y="59309"/>
                    </a:cubicBezTo>
                    <a:cubicBezTo>
                      <a:pt x="59196" y="54737"/>
                      <a:pt x="63197" y="49276"/>
                      <a:pt x="69166" y="47053"/>
                    </a:cubicBezTo>
                    <a:cubicBezTo>
                      <a:pt x="74627" y="45021"/>
                      <a:pt x="80659" y="46038"/>
                      <a:pt x="86438" y="45276"/>
                    </a:cubicBezTo>
                    <a:cubicBezTo>
                      <a:pt x="96852" y="43942"/>
                      <a:pt x="105551" y="37021"/>
                      <a:pt x="113171" y="29845"/>
                    </a:cubicBezTo>
                    <a:cubicBezTo>
                      <a:pt x="116283" y="26924"/>
                      <a:pt x="119394" y="23685"/>
                      <a:pt x="121998" y="20193"/>
                    </a:cubicBezTo>
                    <a:cubicBezTo>
                      <a:pt x="93677" y="8699"/>
                      <a:pt x="63832" y="1968"/>
                      <a:pt x="33733" y="0"/>
                    </a:cubicBezTo>
                    <a:cubicBezTo>
                      <a:pt x="29669" y="6985"/>
                      <a:pt x="24081" y="13398"/>
                      <a:pt x="20969" y="20891"/>
                    </a:cubicBezTo>
                    <a:cubicBezTo>
                      <a:pt x="18493" y="26734"/>
                      <a:pt x="16715" y="27368"/>
                      <a:pt x="11508" y="30226"/>
                    </a:cubicBezTo>
                    <a:cubicBezTo>
                      <a:pt x="6491" y="32957"/>
                      <a:pt x="3824" y="37402"/>
                      <a:pt x="1348" y="42482"/>
                    </a:cubicBezTo>
                    <a:cubicBezTo>
                      <a:pt x="840" y="43561"/>
                      <a:pt x="268" y="44704"/>
                      <a:pt x="205" y="45910"/>
                    </a:cubicBezTo>
                    <a:cubicBezTo>
                      <a:pt x="-113" y="50165"/>
                      <a:pt x="5221" y="53213"/>
                      <a:pt x="5031" y="57404"/>
                    </a:cubicBezTo>
                    <a:cubicBezTo>
                      <a:pt x="4967" y="58738"/>
                      <a:pt x="4332" y="60008"/>
                      <a:pt x="3824" y="61214"/>
                    </a:cubicBezTo>
                    <a:cubicBezTo>
                      <a:pt x="2110" y="65215"/>
                      <a:pt x="1348" y="69596"/>
                      <a:pt x="649" y="73851"/>
                    </a:cubicBezTo>
                    <a:cubicBezTo>
                      <a:pt x="141" y="76708"/>
                      <a:pt x="-303" y="79692"/>
                      <a:pt x="268" y="82550"/>
                    </a:cubicBezTo>
                    <a:cubicBezTo>
                      <a:pt x="840" y="85408"/>
                      <a:pt x="2745" y="88202"/>
                      <a:pt x="5539" y="88964"/>
                    </a:cubicBezTo>
                    <a:cubicBezTo>
                      <a:pt x="9031" y="85217"/>
                      <a:pt x="15127" y="82169"/>
                      <a:pt x="18747" y="85725"/>
                    </a:cubicBezTo>
                    <a:cubicBezTo>
                      <a:pt x="20652" y="87757"/>
                      <a:pt x="20842" y="90868"/>
                      <a:pt x="20080" y="9347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4_1_1">
    <p:spTree>
      <p:nvGrpSpPr>
        <p:cNvPr id="460" name="Shape 460"/>
        <p:cNvGrpSpPr/>
        <p:nvPr/>
      </p:nvGrpSpPr>
      <p:grpSpPr>
        <a:xfrm>
          <a:off x="0" y="0"/>
          <a:ext cx="0" cy="0"/>
          <a:chOff x="0" y="0"/>
          <a:chExt cx="0" cy="0"/>
        </a:xfrm>
      </p:grpSpPr>
      <p:sp>
        <p:nvSpPr>
          <p:cNvPr id="461" name="Google Shape;461;p20"/>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462" name="Google Shape;462;p20"/>
          <p:cNvSpPr txBox="1"/>
          <p:nvPr>
            <p:ph idx="1" type="body"/>
          </p:nvPr>
        </p:nvSpPr>
        <p:spPr>
          <a:xfrm>
            <a:off x="720000" y="1094212"/>
            <a:ext cx="7704000" cy="11349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Font typeface="IBM Plex Sans Light"/>
              <a:buChar char="●"/>
              <a:defRPr sz="1200"/>
            </a:lvl1pPr>
            <a:lvl2pPr indent="-304800" lvl="1" marL="914400" rtl="0">
              <a:lnSpc>
                <a:spcPct val="100000"/>
              </a:lnSpc>
              <a:spcBef>
                <a:spcPts val="0"/>
              </a:spcBef>
              <a:spcAft>
                <a:spcPts val="0"/>
              </a:spcAft>
              <a:buSzPts val="1200"/>
              <a:buFont typeface="IBM Plex Sans Light"/>
              <a:buChar char="○"/>
              <a:defRPr sz="1200"/>
            </a:lvl2pPr>
            <a:lvl3pPr indent="-304800" lvl="2" marL="1371600" rtl="0">
              <a:lnSpc>
                <a:spcPct val="100000"/>
              </a:lnSpc>
              <a:spcBef>
                <a:spcPts val="0"/>
              </a:spcBef>
              <a:spcAft>
                <a:spcPts val="0"/>
              </a:spcAft>
              <a:buSzPts val="1200"/>
              <a:buFont typeface="IBM Plex Sans Light"/>
              <a:buChar char="■"/>
              <a:defRPr sz="1200"/>
            </a:lvl3pPr>
            <a:lvl4pPr indent="-304800" lvl="3" marL="1828800" rtl="0">
              <a:lnSpc>
                <a:spcPct val="100000"/>
              </a:lnSpc>
              <a:spcBef>
                <a:spcPts val="0"/>
              </a:spcBef>
              <a:spcAft>
                <a:spcPts val="0"/>
              </a:spcAft>
              <a:buSzPts val="1200"/>
              <a:buFont typeface="IBM Plex Sans Light"/>
              <a:buChar char="●"/>
              <a:defRPr sz="1200"/>
            </a:lvl4pPr>
            <a:lvl5pPr indent="-304800" lvl="4" marL="2286000" rtl="0">
              <a:lnSpc>
                <a:spcPct val="100000"/>
              </a:lnSpc>
              <a:spcBef>
                <a:spcPts val="0"/>
              </a:spcBef>
              <a:spcAft>
                <a:spcPts val="0"/>
              </a:spcAft>
              <a:buSzPts val="1200"/>
              <a:buFont typeface="IBM Plex Sans Light"/>
              <a:buChar char="○"/>
              <a:defRPr sz="1200"/>
            </a:lvl5pPr>
            <a:lvl6pPr indent="-304800" lvl="5" marL="2743200" rtl="0">
              <a:lnSpc>
                <a:spcPct val="100000"/>
              </a:lnSpc>
              <a:spcBef>
                <a:spcPts val="0"/>
              </a:spcBef>
              <a:spcAft>
                <a:spcPts val="0"/>
              </a:spcAft>
              <a:buSzPts val="1200"/>
              <a:buFont typeface="IBM Plex Sans Light"/>
              <a:buChar char="■"/>
              <a:defRPr sz="1200"/>
            </a:lvl6pPr>
            <a:lvl7pPr indent="-304800" lvl="6" marL="3200400" rtl="0">
              <a:lnSpc>
                <a:spcPct val="100000"/>
              </a:lnSpc>
              <a:spcBef>
                <a:spcPts val="0"/>
              </a:spcBef>
              <a:spcAft>
                <a:spcPts val="0"/>
              </a:spcAft>
              <a:buSzPts val="1200"/>
              <a:buFont typeface="IBM Plex Sans Light"/>
              <a:buChar char="●"/>
              <a:defRPr sz="1200"/>
            </a:lvl7pPr>
            <a:lvl8pPr indent="-304800" lvl="7" marL="3657600" rtl="0">
              <a:lnSpc>
                <a:spcPct val="100000"/>
              </a:lnSpc>
              <a:spcBef>
                <a:spcPts val="0"/>
              </a:spcBef>
              <a:spcAft>
                <a:spcPts val="0"/>
              </a:spcAft>
              <a:buSzPts val="1200"/>
              <a:buFont typeface="IBM Plex Sans Light"/>
              <a:buChar char="○"/>
              <a:defRPr sz="1200"/>
            </a:lvl8pPr>
            <a:lvl9pPr indent="-304800" lvl="8" marL="4114800" rtl="0">
              <a:lnSpc>
                <a:spcPct val="100000"/>
              </a:lnSpc>
              <a:spcBef>
                <a:spcPts val="0"/>
              </a:spcBef>
              <a:spcAft>
                <a:spcPts val="0"/>
              </a:spcAft>
              <a:buSzPts val="1200"/>
              <a:buFont typeface="IBM Plex Sans Light"/>
              <a:buChar char="■"/>
              <a:defRPr sz="1200"/>
            </a:lvl9pPr>
          </a:lstStyle>
          <a:p/>
        </p:txBody>
      </p:sp>
      <p:grpSp>
        <p:nvGrpSpPr>
          <p:cNvPr id="463" name="Google Shape;463;p20"/>
          <p:cNvGrpSpPr/>
          <p:nvPr/>
        </p:nvGrpSpPr>
        <p:grpSpPr>
          <a:xfrm flipH="1" rot="3137293">
            <a:off x="-820539" y="-110326"/>
            <a:ext cx="1510906" cy="1540759"/>
            <a:chOff x="5908166" y="3495040"/>
            <a:chExt cx="427418" cy="435863"/>
          </a:xfrm>
        </p:grpSpPr>
        <p:sp>
          <p:nvSpPr>
            <p:cNvPr id="464" name="Google Shape;464;p20"/>
            <p:cNvSpPr/>
            <p:nvPr/>
          </p:nvSpPr>
          <p:spPr>
            <a:xfrm>
              <a:off x="5908166" y="3495040"/>
              <a:ext cx="427418" cy="435863"/>
            </a:xfrm>
            <a:custGeom>
              <a:rect b="b" l="l" r="r" t="t"/>
              <a:pathLst>
                <a:path extrusionOk="0" h="435863" w="427418">
                  <a:moveTo>
                    <a:pt x="135382" y="435864"/>
                  </a:moveTo>
                  <a:cubicBezTo>
                    <a:pt x="90234" y="372110"/>
                    <a:pt x="45149" y="308292"/>
                    <a:pt x="0" y="244538"/>
                  </a:cubicBezTo>
                  <a:cubicBezTo>
                    <a:pt x="82614" y="187833"/>
                    <a:pt x="142240" y="98361"/>
                    <a:pt x="162052" y="0"/>
                  </a:cubicBezTo>
                  <a:cubicBezTo>
                    <a:pt x="250508" y="36004"/>
                    <a:pt x="338963" y="71945"/>
                    <a:pt x="427419" y="107950"/>
                  </a:cubicBezTo>
                  <a:cubicBezTo>
                    <a:pt x="376999" y="249238"/>
                    <a:pt x="270066" y="369570"/>
                    <a:pt x="135382" y="43586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465" name="Google Shape;465;p20"/>
            <p:cNvGrpSpPr/>
            <p:nvPr/>
          </p:nvGrpSpPr>
          <p:grpSpPr>
            <a:xfrm>
              <a:off x="5960913" y="3549808"/>
              <a:ext cx="299906" cy="306101"/>
              <a:chOff x="5960913" y="3549808"/>
              <a:chExt cx="299906" cy="306101"/>
            </a:xfrm>
          </p:grpSpPr>
          <p:sp>
            <p:nvSpPr>
              <p:cNvPr id="466" name="Google Shape;466;p20"/>
              <p:cNvSpPr/>
              <p:nvPr/>
            </p:nvSpPr>
            <p:spPr>
              <a:xfrm>
                <a:off x="6096730" y="3549808"/>
                <a:ext cx="113728" cy="58895"/>
              </a:xfrm>
              <a:custGeom>
                <a:rect b="b" l="l" r="r" t="t"/>
                <a:pathLst>
                  <a:path extrusionOk="0" h="58895" w="113728">
                    <a:moveTo>
                      <a:pt x="110903" y="58896"/>
                    </a:moveTo>
                    <a:cubicBezTo>
                      <a:pt x="110458" y="58896"/>
                      <a:pt x="110077" y="58832"/>
                      <a:pt x="109633" y="58579"/>
                    </a:cubicBezTo>
                    <a:lnTo>
                      <a:pt x="1619" y="5429"/>
                    </a:lnTo>
                    <a:cubicBezTo>
                      <a:pt x="222" y="4731"/>
                      <a:pt x="-413" y="3016"/>
                      <a:pt x="286" y="1619"/>
                    </a:cubicBezTo>
                    <a:cubicBezTo>
                      <a:pt x="984" y="222"/>
                      <a:pt x="2699" y="-413"/>
                      <a:pt x="4096" y="286"/>
                    </a:cubicBezTo>
                    <a:lnTo>
                      <a:pt x="112109" y="53435"/>
                    </a:lnTo>
                    <a:cubicBezTo>
                      <a:pt x="113506" y="54133"/>
                      <a:pt x="114141" y="55848"/>
                      <a:pt x="113443" y="57245"/>
                    </a:cubicBezTo>
                    <a:cubicBezTo>
                      <a:pt x="112998" y="58325"/>
                      <a:pt x="111982" y="58896"/>
                      <a:pt x="110903" y="5889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67" name="Google Shape;467;p20"/>
              <p:cNvSpPr/>
              <p:nvPr/>
            </p:nvSpPr>
            <p:spPr>
              <a:xfrm>
                <a:off x="6087264" y="3574505"/>
                <a:ext cx="173555" cy="97826"/>
              </a:xfrm>
              <a:custGeom>
                <a:rect b="b" l="l" r="r" t="t"/>
                <a:pathLst>
                  <a:path extrusionOk="0" h="97826" w="173555">
                    <a:moveTo>
                      <a:pt x="170725" y="97827"/>
                    </a:moveTo>
                    <a:cubicBezTo>
                      <a:pt x="170280" y="97827"/>
                      <a:pt x="169772" y="97700"/>
                      <a:pt x="169327" y="97446"/>
                    </a:cubicBezTo>
                    <a:lnTo>
                      <a:pt x="1497" y="5371"/>
                    </a:lnTo>
                    <a:cubicBezTo>
                      <a:pt x="100" y="4609"/>
                      <a:pt x="-408" y="2894"/>
                      <a:pt x="354" y="1497"/>
                    </a:cubicBezTo>
                    <a:cubicBezTo>
                      <a:pt x="1116" y="100"/>
                      <a:pt x="2831" y="-408"/>
                      <a:pt x="4227" y="354"/>
                    </a:cubicBezTo>
                    <a:lnTo>
                      <a:pt x="172058" y="92429"/>
                    </a:lnTo>
                    <a:cubicBezTo>
                      <a:pt x="173455" y="93191"/>
                      <a:pt x="173963" y="94905"/>
                      <a:pt x="173201" y="96303"/>
                    </a:cubicBezTo>
                    <a:cubicBezTo>
                      <a:pt x="172693" y="97319"/>
                      <a:pt x="171740" y="97827"/>
                      <a:pt x="170725" y="9782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68" name="Google Shape;468;p20"/>
              <p:cNvSpPr/>
              <p:nvPr/>
            </p:nvSpPr>
            <p:spPr>
              <a:xfrm>
                <a:off x="6076279" y="3598509"/>
                <a:ext cx="167076" cy="103985"/>
              </a:xfrm>
              <a:custGeom>
                <a:rect b="b" l="l" r="r" t="t"/>
                <a:pathLst>
                  <a:path extrusionOk="0" h="103985" w="167076">
                    <a:moveTo>
                      <a:pt x="164183" y="103985"/>
                    </a:moveTo>
                    <a:cubicBezTo>
                      <a:pt x="163675" y="103985"/>
                      <a:pt x="163167" y="103858"/>
                      <a:pt x="162723" y="103541"/>
                    </a:cubicBezTo>
                    <a:lnTo>
                      <a:pt x="1369" y="5306"/>
                    </a:lnTo>
                    <a:cubicBezTo>
                      <a:pt x="36" y="4481"/>
                      <a:pt x="-409" y="2702"/>
                      <a:pt x="417" y="1369"/>
                    </a:cubicBezTo>
                    <a:cubicBezTo>
                      <a:pt x="1242" y="36"/>
                      <a:pt x="3020" y="-409"/>
                      <a:pt x="4354" y="417"/>
                    </a:cubicBezTo>
                    <a:lnTo>
                      <a:pt x="165707" y="98651"/>
                    </a:lnTo>
                    <a:cubicBezTo>
                      <a:pt x="167041" y="99476"/>
                      <a:pt x="167485" y="101255"/>
                      <a:pt x="166660" y="102588"/>
                    </a:cubicBezTo>
                    <a:cubicBezTo>
                      <a:pt x="166088" y="103541"/>
                      <a:pt x="165136" y="103985"/>
                      <a:pt x="164183" y="10398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69" name="Google Shape;469;p20"/>
              <p:cNvSpPr/>
              <p:nvPr/>
            </p:nvSpPr>
            <p:spPr>
              <a:xfrm>
                <a:off x="6063748" y="3621792"/>
                <a:ext cx="160260" cy="109721"/>
              </a:xfrm>
              <a:custGeom>
                <a:rect b="b" l="l" r="r" t="t"/>
                <a:pathLst>
                  <a:path extrusionOk="0" h="109721" w="160260">
                    <a:moveTo>
                      <a:pt x="157346" y="109721"/>
                    </a:moveTo>
                    <a:cubicBezTo>
                      <a:pt x="156775" y="109721"/>
                      <a:pt x="156267" y="109594"/>
                      <a:pt x="155759" y="109213"/>
                    </a:cubicBezTo>
                    <a:lnTo>
                      <a:pt x="1263" y="5264"/>
                    </a:lnTo>
                    <a:cubicBezTo>
                      <a:pt x="-70" y="4375"/>
                      <a:pt x="-388" y="2597"/>
                      <a:pt x="501" y="1263"/>
                    </a:cubicBezTo>
                    <a:cubicBezTo>
                      <a:pt x="1390" y="-70"/>
                      <a:pt x="3168" y="-388"/>
                      <a:pt x="4502" y="501"/>
                    </a:cubicBezTo>
                    <a:lnTo>
                      <a:pt x="158997" y="104451"/>
                    </a:lnTo>
                    <a:cubicBezTo>
                      <a:pt x="160331" y="105340"/>
                      <a:pt x="160648" y="107118"/>
                      <a:pt x="159759" y="108451"/>
                    </a:cubicBezTo>
                    <a:cubicBezTo>
                      <a:pt x="159124" y="109277"/>
                      <a:pt x="158236" y="109721"/>
                      <a:pt x="157346" y="10972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70" name="Google Shape;470;p20"/>
              <p:cNvSpPr/>
              <p:nvPr/>
            </p:nvSpPr>
            <p:spPr>
              <a:xfrm>
                <a:off x="6049830" y="3644387"/>
                <a:ext cx="103705" cy="78363"/>
              </a:xfrm>
              <a:custGeom>
                <a:rect b="b" l="l" r="r" t="t"/>
                <a:pathLst>
                  <a:path extrusionOk="0" h="78363" w="103705">
                    <a:moveTo>
                      <a:pt x="100843" y="78364"/>
                    </a:moveTo>
                    <a:cubicBezTo>
                      <a:pt x="100271" y="78364"/>
                      <a:pt x="99636" y="78173"/>
                      <a:pt x="99128" y="77792"/>
                    </a:cubicBezTo>
                    <a:lnTo>
                      <a:pt x="1148" y="5148"/>
                    </a:lnTo>
                    <a:cubicBezTo>
                      <a:pt x="-122" y="4196"/>
                      <a:pt x="-376" y="2418"/>
                      <a:pt x="576" y="1148"/>
                    </a:cubicBezTo>
                    <a:cubicBezTo>
                      <a:pt x="1529" y="-122"/>
                      <a:pt x="3307" y="-376"/>
                      <a:pt x="4577" y="576"/>
                    </a:cubicBezTo>
                    <a:lnTo>
                      <a:pt x="102557" y="73220"/>
                    </a:lnTo>
                    <a:cubicBezTo>
                      <a:pt x="103827" y="74173"/>
                      <a:pt x="104081" y="75951"/>
                      <a:pt x="103129" y="77221"/>
                    </a:cubicBezTo>
                    <a:cubicBezTo>
                      <a:pt x="102557" y="77983"/>
                      <a:pt x="101732" y="78364"/>
                      <a:pt x="100843" y="78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71" name="Google Shape;471;p20"/>
              <p:cNvSpPr/>
              <p:nvPr/>
            </p:nvSpPr>
            <p:spPr>
              <a:xfrm>
                <a:off x="6017892" y="3686489"/>
                <a:ext cx="137800" cy="124208"/>
              </a:xfrm>
              <a:custGeom>
                <a:rect b="b" l="l" r="r" t="t"/>
                <a:pathLst>
                  <a:path extrusionOk="0" h="124208" w="137800">
                    <a:moveTo>
                      <a:pt x="134877" y="124209"/>
                    </a:moveTo>
                    <a:cubicBezTo>
                      <a:pt x="134178" y="124209"/>
                      <a:pt x="133479" y="123955"/>
                      <a:pt x="132972" y="123447"/>
                    </a:cubicBezTo>
                    <a:lnTo>
                      <a:pt x="955" y="5019"/>
                    </a:lnTo>
                    <a:cubicBezTo>
                      <a:pt x="-252" y="3940"/>
                      <a:pt x="-315" y="2162"/>
                      <a:pt x="765" y="955"/>
                    </a:cubicBezTo>
                    <a:cubicBezTo>
                      <a:pt x="1844" y="-251"/>
                      <a:pt x="3622" y="-315"/>
                      <a:pt x="4829" y="765"/>
                    </a:cubicBezTo>
                    <a:lnTo>
                      <a:pt x="136845" y="119192"/>
                    </a:lnTo>
                    <a:cubicBezTo>
                      <a:pt x="138052" y="120272"/>
                      <a:pt x="138115" y="122050"/>
                      <a:pt x="137036" y="123256"/>
                    </a:cubicBezTo>
                    <a:cubicBezTo>
                      <a:pt x="136464" y="123891"/>
                      <a:pt x="135639" y="124209"/>
                      <a:pt x="134877" y="12420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72" name="Google Shape;472;p20"/>
              <p:cNvSpPr/>
              <p:nvPr/>
            </p:nvSpPr>
            <p:spPr>
              <a:xfrm>
                <a:off x="6000083" y="3706082"/>
                <a:ext cx="129730" cy="128047"/>
              </a:xfrm>
              <a:custGeom>
                <a:rect b="b" l="l" r="r" t="t"/>
                <a:pathLst>
                  <a:path extrusionOk="0" h="128047" w="129730">
                    <a:moveTo>
                      <a:pt x="126841" y="128048"/>
                    </a:moveTo>
                    <a:cubicBezTo>
                      <a:pt x="126143" y="128048"/>
                      <a:pt x="125381" y="127794"/>
                      <a:pt x="124809" y="127222"/>
                    </a:cubicBezTo>
                    <a:lnTo>
                      <a:pt x="858" y="4921"/>
                    </a:lnTo>
                    <a:cubicBezTo>
                      <a:pt x="-286" y="3778"/>
                      <a:pt x="-286" y="2000"/>
                      <a:pt x="858" y="857"/>
                    </a:cubicBezTo>
                    <a:cubicBezTo>
                      <a:pt x="2000" y="-286"/>
                      <a:pt x="3778" y="-286"/>
                      <a:pt x="4921" y="857"/>
                    </a:cubicBezTo>
                    <a:lnTo>
                      <a:pt x="128873" y="123158"/>
                    </a:lnTo>
                    <a:cubicBezTo>
                      <a:pt x="130016" y="124301"/>
                      <a:pt x="130016" y="126079"/>
                      <a:pt x="128873" y="127222"/>
                    </a:cubicBezTo>
                    <a:cubicBezTo>
                      <a:pt x="128302" y="127794"/>
                      <a:pt x="127540" y="128048"/>
                      <a:pt x="126841" y="128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73" name="Google Shape;473;p20"/>
              <p:cNvSpPr/>
              <p:nvPr/>
            </p:nvSpPr>
            <p:spPr>
              <a:xfrm>
                <a:off x="5981062" y="3724462"/>
                <a:ext cx="121480" cy="131447"/>
              </a:xfrm>
              <a:custGeom>
                <a:rect b="b" l="l" r="r" t="t"/>
                <a:pathLst>
                  <a:path extrusionOk="0" h="131447" w="121480">
                    <a:moveTo>
                      <a:pt x="118557" y="131448"/>
                    </a:moveTo>
                    <a:cubicBezTo>
                      <a:pt x="117795" y="131448"/>
                      <a:pt x="117033" y="131130"/>
                      <a:pt x="116462" y="130495"/>
                    </a:cubicBezTo>
                    <a:lnTo>
                      <a:pt x="765" y="4829"/>
                    </a:lnTo>
                    <a:cubicBezTo>
                      <a:pt x="-315" y="3686"/>
                      <a:pt x="-251" y="1844"/>
                      <a:pt x="955" y="765"/>
                    </a:cubicBezTo>
                    <a:cubicBezTo>
                      <a:pt x="2098" y="-315"/>
                      <a:pt x="3940" y="-251"/>
                      <a:pt x="5019" y="955"/>
                    </a:cubicBezTo>
                    <a:lnTo>
                      <a:pt x="120716" y="126622"/>
                    </a:lnTo>
                    <a:cubicBezTo>
                      <a:pt x="121796" y="127765"/>
                      <a:pt x="121732" y="129606"/>
                      <a:pt x="120526" y="130686"/>
                    </a:cubicBezTo>
                    <a:cubicBezTo>
                      <a:pt x="119954" y="131194"/>
                      <a:pt x="119256" y="131448"/>
                      <a:pt x="118557" y="1314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74" name="Google Shape;474;p20"/>
              <p:cNvSpPr/>
              <p:nvPr/>
            </p:nvSpPr>
            <p:spPr>
              <a:xfrm>
                <a:off x="5960913" y="3741652"/>
                <a:ext cx="44683" cy="52345"/>
              </a:xfrm>
              <a:custGeom>
                <a:rect b="b" l="l" r="r" t="t"/>
                <a:pathLst>
                  <a:path extrusionOk="0" h="52345" w="44683">
                    <a:moveTo>
                      <a:pt x="41805" y="52345"/>
                    </a:moveTo>
                    <a:cubicBezTo>
                      <a:pt x="40979" y="52345"/>
                      <a:pt x="40154" y="51964"/>
                      <a:pt x="39582" y="51330"/>
                    </a:cubicBezTo>
                    <a:lnTo>
                      <a:pt x="657" y="4720"/>
                    </a:lnTo>
                    <a:cubicBezTo>
                      <a:pt x="-359" y="3514"/>
                      <a:pt x="-169" y="1673"/>
                      <a:pt x="1038" y="657"/>
                    </a:cubicBezTo>
                    <a:cubicBezTo>
                      <a:pt x="2244" y="-359"/>
                      <a:pt x="4086" y="-169"/>
                      <a:pt x="5102" y="1038"/>
                    </a:cubicBezTo>
                    <a:lnTo>
                      <a:pt x="44027" y="47647"/>
                    </a:lnTo>
                    <a:cubicBezTo>
                      <a:pt x="45043" y="48853"/>
                      <a:pt x="44853" y="50694"/>
                      <a:pt x="43646" y="51711"/>
                    </a:cubicBezTo>
                    <a:cubicBezTo>
                      <a:pt x="43075" y="52155"/>
                      <a:pt x="42439" y="52345"/>
                      <a:pt x="41805" y="5234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475" name="Google Shape;475;p20"/>
          <p:cNvGrpSpPr/>
          <p:nvPr/>
        </p:nvGrpSpPr>
        <p:grpSpPr>
          <a:xfrm>
            <a:off x="245840" y="124957"/>
            <a:ext cx="8665887" cy="4895615"/>
            <a:chOff x="245840" y="124957"/>
            <a:chExt cx="8665887" cy="4895615"/>
          </a:xfrm>
        </p:grpSpPr>
        <p:sp>
          <p:nvSpPr>
            <p:cNvPr id="476" name="Google Shape;476;p20"/>
            <p:cNvSpPr/>
            <p:nvPr/>
          </p:nvSpPr>
          <p:spPr>
            <a:xfrm>
              <a:off x="245840" y="154418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77" name="Google Shape;477;p20"/>
            <p:cNvSpPr/>
            <p:nvPr/>
          </p:nvSpPr>
          <p:spPr>
            <a:xfrm>
              <a:off x="960215" y="124957"/>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78" name="Google Shape;478;p20"/>
            <p:cNvSpPr/>
            <p:nvPr/>
          </p:nvSpPr>
          <p:spPr>
            <a:xfrm>
              <a:off x="8694515" y="4430257"/>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79" name="Google Shape;479;p20"/>
            <p:cNvSpPr/>
            <p:nvPr/>
          </p:nvSpPr>
          <p:spPr>
            <a:xfrm>
              <a:off x="8027765" y="476363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4">
  <p:cSld name="CUSTOM_4_1_1_1">
    <p:spTree>
      <p:nvGrpSpPr>
        <p:cNvPr id="480" name="Shape 480"/>
        <p:cNvGrpSpPr/>
        <p:nvPr/>
      </p:nvGrpSpPr>
      <p:grpSpPr>
        <a:xfrm>
          <a:off x="0" y="0"/>
          <a:ext cx="0" cy="0"/>
          <a:chOff x="0" y="0"/>
          <a:chExt cx="0" cy="0"/>
        </a:xfrm>
      </p:grpSpPr>
      <p:sp>
        <p:nvSpPr>
          <p:cNvPr id="481" name="Google Shape;481;p21"/>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482" name="Google Shape;482;p21"/>
          <p:cNvSpPr txBox="1"/>
          <p:nvPr>
            <p:ph idx="1" type="body"/>
          </p:nvPr>
        </p:nvSpPr>
        <p:spPr>
          <a:xfrm>
            <a:off x="720000" y="1094212"/>
            <a:ext cx="7704000" cy="35097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Font typeface="IBM Plex Sans Light"/>
              <a:buChar char="●"/>
              <a:defRPr sz="1200"/>
            </a:lvl1pPr>
            <a:lvl2pPr indent="-304800" lvl="1" marL="914400" rtl="0">
              <a:lnSpc>
                <a:spcPct val="100000"/>
              </a:lnSpc>
              <a:spcBef>
                <a:spcPts val="0"/>
              </a:spcBef>
              <a:spcAft>
                <a:spcPts val="0"/>
              </a:spcAft>
              <a:buSzPts val="1200"/>
              <a:buFont typeface="IBM Plex Sans Light"/>
              <a:buChar char="○"/>
              <a:defRPr sz="1200"/>
            </a:lvl2pPr>
            <a:lvl3pPr indent="-304800" lvl="2" marL="1371600" rtl="0">
              <a:lnSpc>
                <a:spcPct val="100000"/>
              </a:lnSpc>
              <a:spcBef>
                <a:spcPts val="0"/>
              </a:spcBef>
              <a:spcAft>
                <a:spcPts val="0"/>
              </a:spcAft>
              <a:buSzPts val="1200"/>
              <a:buFont typeface="IBM Plex Sans Light"/>
              <a:buChar char="■"/>
              <a:defRPr sz="1200"/>
            </a:lvl3pPr>
            <a:lvl4pPr indent="-304800" lvl="3" marL="1828800" rtl="0">
              <a:lnSpc>
                <a:spcPct val="100000"/>
              </a:lnSpc>
              <a:spcBef>
                <a:spcPts val="0"/>
              </a:spcBef>
              <a:spcAft>
                <a:spcPts val="0"/>
              </a:spcAft>
              <a:buSzPts val="1200"/>
              <a:buFont typeface="IBM Plex Sans Light"/>
              <a:buChar char="●"/>
              <a:defRPr sz="1200"/>
            </a:lvl4pPr>
            <a:lvl5pPr indent="-304800" lvl="4" marL="2286000" rtl="0">
              <a:lnSpc>
                <a:spcPct val="100000"/>
              </a:lnSpc>
              <a:spcBef>
                <a:spcPts val="0"/>
              </a:spcBef>
              <a:spcAft>
                <a:spcPts val="0"/>
              </a:spcAft>
              <a:buSzPts val="1200"/>
              <a:buFont typeface="IBM Plex Sans Light"/>
              <a:buChar char="○"/>
              <a:defRPr sz="1200"/>
            </a:lvl5pPr>
            <a:lvl6pPr indent="-304800" lvl="5" marL="2743200" rtl="0">
              <a:lnSpc>
                <a:spcPct val="100000"/>
              </a:lnSpc>
              <a:spcBef>
                <a:spcPts val="0"/>
              </a:spcBef>
              <a:spcAft>
                <a:spcPts val="0"/>
              </a:spcAft>
              <a:buSzPts val="1200"/>
              <a:buFont typeface="IBM Plex Sans Light"/>
              <a:buChar char="■"/>
              <a:defRPr sz="1200"/>
            </a:lvl6pPr>
            <a:lvl7pPr indent="-304800" lvl="6" marL="3200400" rtl="0">
              <a:lnSpc>
                <a:spcPct val="100000"/>
              </a:lnSpc>
              <a:spcBef>
                <a:spcPts val="0"/>
              </a:spcBef>
              <a:spcAft>
                <a:spcPts val="0"/>
              </a:spcAft>
              <a:buSzPts val="1200"/>
              <a:buFont typeface="IBM Plex Sans Light"/>
              <a:buChar char="●"/>
              <a:defRPr sz="1200"/>
            </a:lvl7pPr>
            <a:lvl8pPr indent="-304800" lvl="7" marL="3657600" rtl="0">
              <a:lnSpc>
                <a:spcPct val="100000"/>
              </a:lnSpc>
              <a:spcBef>
                <a:spcPts val="0"/>
              </a:spcBef>
              <a:spcAft>
                <a:spcPts val="0"/>
              </a:spcAft>
              <a:buSzPts val="1200"/>
              <a:buFont typeface="IBM Plex Sans Light"/>
              <a:buChar char="○"/>
              <a:defRPr sz="1200"/>
            </a:lvl8pPr>
            <a:lvl9pPr indent="-304800" lvl="8" marL="4114800" rtl="0">
              <a:lnSpc>
                <a:spcPct val="100000"/>
              </a:lnSpc>
              <a:spcBef>
                <a:spcPts val="0"/>
              </a:spcBef>
              <a:spcAft>
                <a:spcPts val="0"/>
              </a:spcAft>
              <a:buSzPts val="1200"/>
              <a:buFont typeface="IBM Plex Sans Light"/>
              <a:buChar char="■"/>
              <a:defRPr sz="1200"/>
            </a:lvl9pPr>
          </a:lstStyle>
          <a:p/>
        </p:txBody>
      </p:sp>
      <p:grpSp>
        <p:nvGrpSpPr>
          <p:cNvPr id="483" name="Google Shape;483;p21"/>
          <p:cNvGrpSpPr/>
          <p:nvPr/>
        </p:nvGrpSpPr>
        <p:grpSpPr>
          <a:xfrm flipH="1" rot="1081993">
            <a:off x="8434623" y="3732544"/>
            <a:ext cx="1021606" cy="1742920"/>
            <a:chOff x="971119" y="3290570"/>
            <a:chExt cx="612189" cy="1044510"/>
          </a:xfrm>
        </p:grpSpPr>
        <p:sp>
          <p:nvSpPr>
            <p:cNvPr id="484" name="Google Shape;484;p21"/>
            <p:cNvSpPr/>
            <p:nvPr/>
          </p:nvSpPr>
          <p:spPr>
            <a:xfrm>
              <a:off x="1259586" y="3938904"/>
              <a:ext cx="75691" cy="126428"/>
            </a:xfrm>
            <a:custGeom>
              <a:rect b="b" l="l" r="r" t="t"/>
              <a:pathLst>
                <a:path extrusionOk="0" h="126428" w="75691">
                  <a:moveTo>
                    <a:pt x="0" y="0"/>
                  </a:moveTo>
                  <a:lnTo>
                    <a:pt x="75692" y="0"/>
                  </a:lnTo>
                  <a:lnTo>
                    <a:pt x="75692" y="126428"/>
                  </a:lnTo>
                  <a:lnTo>
                    <a:pt x="0" y="126428"/>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85" name="Google Shape;485;p21"/>
            <p:cNvSpPr/>
            <p:nvPr/>
          </p:nvSpPr>
          <p:spPr>
            <a:xfrm>
              <a:off x="1259522" y="3940492"/>
              <a:ext cx="75755" cy="24638"/>
            </a:xfrm>
            <a:custGeom>
              <a:rect b="b" l="l" r="r" t="t"/>
              <a:pathLst>
                <a:path extrusionOk="0" h="24638" w="75755">
                  <a:moveTo>
                    <a:pt x="75755" y="889"/>
                  </a:moveTo>
                  <a:cubicBezTo>
                    <a:pt x="62103" y="2413"/>
                    <a:pt x="48260" y="3048"/>
                    <a:pt x="34290" y="2730"/>
                  </a:cubicBezTo>
                  <a:cubicBezTo>
                    <a:pt x="22733" y="2477"/>
                    <a:pt x="11303" y="1524"/>
                    <a:pt x="0" y="0"/>
                  </a:cubicBezTo>
                  <a:lnTo>
                    <a:pt x="0" y="22035"/>
                  </a:lnTo>
                  <a:cubicBezTo>
                    <a:pt x="11113" y="23432"/>
                    <a:pt x="22415" y="24257"/>
                    <a:pt x="33782" y="24574"/>
                  </a:cubicBezTo>
                  <a:cubicBezTo>
                    <a:pt x="36385" y="24638"/>
                    <a:pt x="39052" y="24638"/>
                    <a:pt x="41656" y="24638"/>
                  </a:cubicBezTo>
                  <a:cubicBezTo>
                    <a:pt x="53149" y="24638"/>
                    <a:pt x="64516" y="24003"/>
                    <a:pt x="75755" y="22860"/>
                  </a:cubicBezTo>
                  <a:lnTo>
                    <a:pt x="75755" y="88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86" name="Google Shape;486;p21"/>
            <p:cNvSpPr/>
            <p:nvPr/>
          </p:nvSpPr>
          <p:spPr>
            <a:xfrm>
              <a:off x="1259586" y="4034154"/>
              <a:ext cx="75691" cy="31241"/>
            </a:xfrm>
            <a:custGeom>
              <a:rect b="b" l="l" r="r" t="t"/>
              <a:pathLst>
                <a:path extrusionOk="0" h="31241" w="75691">
                  <a:moveTo>
                    <a:pt x="75692" y="31242"/>
                  </a:moveTo>
                  <a:lnTo>
                    <a:pt x="0" y="31242"/>
                  </a:lnTo>
                  <a:lnTo>
                    <a:pt x="0" y="0"/>
                  </a:lnTo>
                  <a:lnTo>
                    <a:pt x="75692" y="1530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87" name="Google Shape;487;p21"/>
            <p:cNvSpPr/>
            <p:nvPr/>
          </p:nvSpPr>
          <p:spPr>
            <a:xfrm>
              <a:off x="1200150" y="4065396"/>
              <a:ext cx="194627" cy="117665"/>
            </a:xfrm>
            <a:custGeom>
              <a:rect b="b" l="l" r="r" t="t"/>
              <a:pathLst>
                <a:path extrusionOk="0" h="117665" w="194627">
                  <a:moveTo>
                    <a:pt x="142748" y="0"/>
                  </a:moveTo>
                  <a:lnTo>
                    <a:pt x="51879" y="0"/>
                  </a:lnTo>
                  <a:cubicBezTo>
                    <a:pt x="38354" y="0"/>
                    <a:pt x="26543" y="9271"/>
                    <a:pt x="23304" y="22416"/>
                  </a:cubicBezTo>
                  <a:lnTo>
                    <a:pt x="0" y="117666"/>
                  </a:lnTo>
                  <a:lnTo>
                    <a:pt x="194627" y="117666"/>
                  </a:lnTo>
                  <a:lnTo>
                    <a:pt x="171323" y="22416"/>
                  </a:lnTo>
                  <a:cubicBezTo>
                    <a:pt x="168085" y="9208"/>
                    <a:pt x="156274" y="0"/>
                    <a:pt x="142748"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88" name="Google Shape;488;p21"/>
            <p:cNvSpPr/>
            <p:nvPr/>
          </p:nvSpPr>
          <p:spPr>
            <a:xfrm>
              <a:off x="1107821" y="4182998"/>
              <a:ext cx="379348" cy="152082"/>
            </a:xfrm>
            <a:custGeom>
              <a:rect b="b" l="l" r="r" t="t"/>
              <a:pathLst>
                <a:path extrusionOk="0" h="152082" w="379348">
                  <a:moveTo>
                    <a:pt x="298767" y="0"/>
                  </a:moveTo>
                  <a:lnTo>
                    <a:pt x="80518" y="0"/>
                  </a:lnTo>
                  <a:cubicBezTo>
                    <a:pt x="61277" y="0"/>
                    <a:pt x="44259" y="12446"/>
                    <a:pt x="38481" y="30798"/>
                  </a:cubicBezTo>
                  <a:lnTo>
                    <a:pt x="0" y="152083"/>
                  </a:lnTo>
                  <a:lnTo>
                    <a:pt x="379349" y="152083"/>
                  </a:lnTo>
                  <a:lnTo>
                    <a:pt x="340868" y="30798"/>
                  </a:lnTo>
                  <a:cubicBezTo>
                    <a:pt x="334963" y="12446"/>
                    <a:pt x="317944" y="0"/>
                    <a:pt x="298767"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89" name="Google Shape;489;p21"/>
            <p:cNvSpPr/>
            <p:nvPr/>
          </p:nvSpPr>
          <p:spPr>
            <a:xfrm>
              <a:off x="1200150" y="4152138"/>
              <a:ext cx="194627" cy="30860"/>
            </a:xfrm>
            <a:custGeom>
              <a:rect b="b" l="l" r="r" t="t"/>
              <a:pathLst>
                <a:path extrusionOk="0" h="30860" w="194627">
                  <a:moveTo>
                    <a:pt x="0" y="30861"/>
                  </a:moveTo>
                  <a:lnTo>
                    <a:pt x="194627" y="30861"/>
                  </a:lnTo>
                  <a:lnTo>
                    <a:pt x="191770" y="19240"/>
                  </a:lnTo>
                  <a:lnTo>
                    <a:pt x="755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490" name="Google Shape;490;p21"/>
            <p:cNvGrpSpPr/>
            <p:nvPr/>
          </p:nvGrpSpPr>
          <p:grpSpPr>
            <a:xfrm>
              <a:off x="971119" y="3290570"/>
              <a:ext cx="612189" cy="657478"/>
              <a:chOff x="971119" y="3290570"/>
              <a:chExt cx="612189" cy="657478"/>
            </a:xfrm>
          </p:grpSpPr>
          <p:sp>
            <p:nvSpPr>
              <p:cNvPr id="491" name="Google Shape;491;p21"/>
              <p:cNvSpPr/>
              <p:nvPr/>
            </p:nvSpPr>
            <p:spPr>
              <a:xfrm rot="-1193110">
                <a:off x="1296820" y="3298958"/>
                <a:ext cx="6728" cy="633672"/>
              </a:xfrm>
              <a:custGeom>
                <a:rect b="b" l="l" r="r" t="t"/>
                <a:pathLst>
                  <a:path extrusionOk="0" h="633926" w="6731">
                    <a:moveTo>
                      <a:pt x="0" y="0"/>
                    </a:moveTo>
                    <a:lnTo>
                      <a:pt x="6731" y="0"/>
                    </a:lnTo>
                    <a:lnTo>
                      <a:pt x="6731" y="633927"/>
                    </a:lnTo>
                    <a:lnTo>
                      <a:pt x="0" y="633927"/>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492" name="Google Shape;492;p21"/>
              <p:cNvGrpSpPr/>
              <p:nvPr/>
            </p:nvGrpSpPr>
            <p:grpSpPr>
              <a:xfrm>
                <a:off x="1018666" y="3335654"/>
                <a:ext cx="564642" cy="564642"/>
                <a:chOff x="1018666" y="3335654"/>
                <a:chExt cx="564642" cy="564642"/>
              </a:xfrm>
            </p:grpSpPr>
            <p:sp>
              <p:nvSpPr>
                <p:cNvPr id="493" name="Google Shape;493;p21"/>
                <p:cNvSpPr/>
                <p:nvPr/>
              </p:nvSpPr>
              <p:spPr>
                <a:xfrm>
                  <a:off x="1018666" y="3335654"/>
                  <a:ext cx="564642" cy="564642"/>
                </a:xfrm>
                <a:custGeom>
                  <a:rect b="b" l="l" r="r" t="t"/>
                  <a:pathLst>
                    <a:path extrusionOk="0" h="564642" w="564642">
                      <a:moveTo>
                        <a:pt x="564642" y="282321"/>
                      </a:moveTo>
                      <a:cubicBezTo>
                        <a:pt x="564642" y="438243"/>
                        <a:pt x="438243" y="564642"/>
                        <a:pt x="282321" y="564642"/>
                      </a:cubicBezTo>
                      <a:cubicBezTo>
                        <a:pt x="126399" y="564642"/>
                        <a:pt x="0" y="438243"/>
                        <a:pt x="0" y="282321"/>
                      </a:cubicBezTo>
                      <a:cubicBezTo>
                        <a:pt x="0" y="126400"/>
                        <a:pt x="126399" y="0"/>
                        <a:pt x="282321" y="0"/>
                      </a:cubicBezTo>
                      <a:cubicBezTo>
                        <a:pt x="438243" y="0"/>
                        <a:pt x="564642" y="126399"/>
                        <a:pt x="564642" y="2823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494" name="Google Shape;494;p21"/>
                <p:cNvGrpSpPr/>
                <p:nvPr/>
              </p:nvGrpSpPr>
              <p:grpSpPr>
                <a:xfrm>
                  <a:off x="1018954" y="3336099"/>
                  <a:ext cx="555718" cy="499427"/>
                  <a:chOff x="1018954" y="3336099"/>
                  <a:chExt cx="555718" cy="499427"/>
                </a:xfrm>
              </p:grpSpPr>
              <p:sp>
                <p:nvSpPr>
                  <p:cNvPr id="495" name="Google Shape;495;p21"/>
                  <p:cNvSpPr/>
                  <p:nvPr/>
                </p:nvSpPr>
                <p:spPr>
                  <a:xfrm>
                    <a:off x="1238377" y="3336099"/>
                    <a:ext cx="51815" cy="32847"/>
                  </a:xfrm>
                  <a:custGeom>
                    <a:rect b="b" l="l" r="r" t="t"/>
                    <a:pathLst>
                      <a:path extrusionOk="0" h="32847" w="51815">
                        <a:moveTo>
                          <a:pt x="8128" y="17653"/>
                        </a:moveTo>
                        <a:cubicBezTo>
                          <a:pt x="10541" y="22035"/>
                          <a:pt x="12446" y="26734"/>
                          <a:pt x="15430" y="30734"/>
                        </a:cubicBezTo>
                        <a:cubicBezTo>
                          <a:pt x="16002" y="31433"/>
                          <a:pt x="16574" y="32131"/>
                          <a:pt x="17399" y="32512"/>
                        </a:cubicBezTo>
                        <a:cubicBezTo>
                          <a:pt x="18351" y="32957"/>
                          <a:pt x="19494" y="32893"/>
                          <a:pt x="20510" y="32703"/>
                        </a:cubicBezTo>
                        <a:cubicBezTo>
                          <a:pt x="28194" y="31560"/>
                          <a:pt x="34925" y="26734"/>
                          <a:pt x="39878" y="20765"/>
                        </a:cubicBezTo>
                        <a:cubicBezTo>
                          <a:pt x="44894" y="14859"/>
                          <a:pt x="48387" y="7810"/>
                          <a:pt x="51816" y="889"/>
                        </a:cubicBezTo>
                        <a:cubicBezTo>
                          <a:pt x="49784" y="572"/>
                          <a:pt x="47815" y="317"/>
                          <a:pt x="45783" y="0"/>
                        </a:cubicBezTo>
                        <a:cubicBezTo>
                          <a:pt x="30416" y="889"/>
                          <a:pt x="15113" y="3048"/>
                          <a:pt x="0" y="6477"/>
                        </a:cubicBezTo>
                        <a:cubicBezTo>
                          <a:pt x="3175" y="9970"/>
                          <a:pt x="5905" y="13653"/>
                          <a:pt x="8128" y="1765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96" name="Google Shape;496;p21"/>
                  <p:cNvSpPr/>
                  <p:nvPr/>
                </p:nvSpPr>
                <p:spPr>
                  <a:xfrm>
                    <a:off x="1325635" y="3360737"/>
                    <a:ext cx="249037" cy="193496"/>
                  </a:xfrm>
                  <a:custGeom>
                    <a:rect b="b" l="l" r="r" t="t"/>
                    <a:pathLst>
                      <a:path extrusionOk="0" h="193496" w="249037">
                        <a:moveTo>
                          <a:pt x="135754" y="24828"/>
                        </a:moveTo>
                        <a:cubicBezTo>
                          <a:pt x="130166" y="26734"/>
                          <a:pt x="124832" y="29528"/>
                          <a:pt x="120133" y="33084"/>
                        </a:cubicBezTo>
                        <a:cubicBezTo>
                          <a:pt x="118482" y="34353"/>
                          <a:pt x="116640" y="35751"/>
                          <a:pt x="114545" y="35560"/>
                        </a:cubicBezTo>
                        <a:cubicBezTo>
                          <a:pt x="112005" y="35242"/>
                          <a:pt x="110481" y="32639"/>
                          <a:pt x="108322" y="31178"/>
                        </a:cubicBezTo>
                        <a:cubicBezTo>
                          <a:pt x="103686" y="28067"/>
                          <a:pt x="95812" y="30226"/>
                          <a:pt x="93272" y="25273"/>
                        </a:cubicBezTo>
                        <a:cubicBezTo>
                          <a:pt x="91939" y="22670"/>
                          <a:pt x="93082" y="19495"/>
                          <a:pt x="94288" y="16828"/>
                        </a:cubicBezTo>
                        <a:cubicBezTo>
                          <a:pt x="96257" y="12573"/>
                          <a:pt x="98479" y="8382"/>
                          <a:pt x="100892" y="4382"/>
                        </a:cubicBezTo>
                        <a:cubicBezTo>
                          <a:pt x="97781" y="2858"/>
                          <a:pt x="94669" y="1460"/>
                          <a:pt x="91558" y="0"/>
                        </a:cubicBezTo>
                        <a:cubicBezTo>
                          <a:pt x="89589" y="3683"/>
                          <a:pt x="87684" y="7429"/>
                          <a:pt x="85970" y="11240"/>
                        </a:cubicBezTo>
                        <a:cubicBezTo>
                          <a:pt x="83176" y="17463"/>
                          <a:pt x="80636" y="24003"/>
                          <a:pt x="75746" y="28766"/>
                        </a:cubicBezTo>
                        <a:cubicBezTo>
                          <a:pt x="72317" y="32131"/>
                          <a:pt x="67872" y="34353"/>
                          <a:pt x="64380" y="37655"/>
                        </a:cubicBezTo>
                        <a:cubicBezTo>
                          <a:pt x="60887" y="40958"/>
                          <a:pt x="58284" y="46038"/>
                          <a:pt x="60062" y="50546"/>
                        </a:cubicBezTo>
                        <a:cubicBezTo>
                          <a:pt x="60760" y="52388"/>
                          <a:pt x="62094" y="53911"/>
                          <a:pt x="63173" y="55563"/>
                        </a:cubicBezTo>
                        <a:cubicBezTo>
                          <a:pt x="64189" y="57277"/>
                          <a:pt x="64888" y="59372"/>
                          <a:pt x="64126" y="61151"/>
                        </a:cubicBezTo>
                        <a:cubicBezTo>
                          <a:pt x="63364" y="62992"/>
                          <a:pt x="58220" y="65341"/>
                          <a:pt x="57585" y="63500"/>
                        </a:cubicBezTo>
                        <a:cubicBezTo>
                          <a:pt x="56188" y="59436"/>
                          <a:pt x="51045" y="57912"/>
                          <a:pt x="46790" y="58547"/>
                        </a:cubicBezTo>
                        <a:cubicBezTo>
                          <a:pt x="42536" y="59182"/>
                          <a:pt x="38599" y="61278"/>
                          <a:pt x="34344" y="61976"/>
                        </a:cubicBezTo>
                        <a:cubicBezTo>
                          <a:pt x="30090" y="62674"/>
                          <a:pt x="24882" y="61278"/>
                          <a:pt x="23422" y="57214"/>
                        </a:cubicBezTo>
                        <a:cubicBezTo>
                          <a:pt x="20565" y="68072"/>
                          <a:pt x="15866" y="78422"/>
                          <a:pt x="9452" y="87566"/>
                        </a:cubicBezTo>
                        <a:cubicBezTo>
                          <a:pt x="4880" y="94171"/>
                          <a:pt x="-898" y="101219"/>
                          <a:pt x="118" y="109220"/>
                        </a:cubicBezTo>
                        <a:cubicBezTo>
                          <a:pt x="943" y="115634"/>
                          <a:pt x="6087" y="121031"/>
                          <a:pt x="6277" y="127508"/>
                        </a:cubicBezTo>
                        <a:cubicBezTo>
                          <a:pt x="6468" y="133541"/>
                          <a:pt x="2340" y="139383"/>
                          <a:pt x="3610" y="145288"/>
                        </a:cubicBezTo>
                        <a:cubicBezTo>
                          <a:pt x="4372" y="148844"/>
                          <a:pt x="7039" y="151828"/>
                          <a:pt x="7293" y="155448"/>
                        </a:cubicBezTo>
                        <a:cubicBezTo>
                          <a:pt x="7357" y="156845"/>
                          <a:pt x="7103" y="158242"/>
                          <a:pt x="7547" y="159512"/>
                        </a:cubicBezTo>
                        <a:cubicBezTo>
                          <a:pt x="7865" y="160401"/>
                          <a:pt x="8436" y="161099"/>
                          <a:pt x="9071" y="161798"/>
                        </a:cubicBezTo>
                        <a:cubicBezTo>
                          <a:pt x="20057" y="173672"/>
                          <a:pt x="42091" y="171767"/>
                          <a:pt x="50791" y="185484"/>
                        </a:cubicBezTo>
                        <a:cubicBezTo>
                          <a:pt x="58284" y="182943"/>
                          <a:pt x="66602" y="179641"/>
                          <a:pt x="69587" y="172339"/>
                        </a:cubicBezTo>
                        <a:cubicBezTo>
                          <a:pt x="70158" y="170878"/>
                          <a:pt x="70539" y="169228"/>
                          <a:pt x="71746" y="168148"/>
                        </a:cubicBezTo>
                        <a:cubicBezTo>
                          <a:pt x="74032" y="166116"/>
                          <a:pt x="77715" y="167322"/>
                          <a:pt x="80509" y="166116"/>
                        </a:cubicBezTo>
                        <a:cubicBezTo>
                          <a:pt x="86668" y="163449"/>
                          <a:pt x="83874" y="151955"/>
                          <a:pt x="90097" y="149416"/>
                        </a:cubicBezTo>
                        <a:cubicBezTo>
                          <a:pt x="91177" y="148971"/>
                          <a:pt x="92383" y="148908"/>
                          <a:pt x="93463" y="148463"/>
                        </a:cubicBezTo>
                        <a:cubicBezTo>
                          <a:pt x="96066" y="147447"/>
                          <a:pt x="97527" y="144653"/>
                          <a:pt x="99114" y="142367"/>
                        </a:cubicBezTo>
                        <a:cubicBezTo>
                          <a:pt x="101337" y="139128"/>
                          <a:pt x="104194" y="136144"/>
                          <a:pt x="107623" y="134239"/>
                        </a:cubicBezTo>
                        <a:cubicBezTo>
                          <a:pt x="107941" y="132969"/>
                          <a:pt x="108195" y="131635"/>
                          <a:pt x="108512" y="130366"/>
                        </a:cubicBezTo>
                        <a:cubicBezTo>
                          <a:pt x="111306" y="128334"/>
                          <a:pt x="115624" y="128905"/>
                          <a:pt x="117720" y="131572"/>
                        </a:cubicBezTo>
                        <a:cubicBezTo>
                          <a:pt x="119434" y="133667"/>
                          <a:pt x="120069" y="137033"/>
                          <a:pt x="122609" y="137922"/>
                        </a:cubicBezTo>
                        <a:cubicBezTo>
                          <a:pt x="123943" y="138366"/>
                          <a:pt x="125403" y="138049"/>
                          <a:pt x="126864" y="137795"/>
                        </a:cubicBezTo>
                        <a:cubicBezTo>
                          <a:pt x="135500" y="136271"/>
                          <a:pt x="144834" y="140462"/>
                          <a:pt x="149470" y="147828"/>
                        </a:cubicBezTo>
                        <a:cubicBezTo>
                          <a:pt x="150359" y="149225"/>
                          <a:pt x="151121" y="150813"/>
                          <a:pt x="152518" y="151828"/>
                        </a:cubicBezTo>
                        <a:cubicBezTo>
                          <a:pt x="153915" y="152908"/>
                          <a:pt x="155756" y="153162"/>
                          <a:pt x="157471" y="153607"/>
                        </a:cubicBezTo>
                        <a:cubicBezTo>
                          <a:pt x="162995" y="155003"/>
                          <a:pt x="168012" y="158242"/>
                          <a:pt x="171568" y="162687"/>
                        </a:cubicBezTo>
                        <a:cubicBezTo>
                          <a:pt x="174743" y="166624"/>
                          <a:pt x="176775" y="171514"/>
                          <a:pt x="180648" y="174816"/>
                        </a:cubicBezTo>
                        <a:cubicBezTo>
                          <a:pt x="187316" y="180530"/>
                          <a:pt x="197285" y="179832"/>
                          <a:pt x="205477" y="183007"/>
                        </a:cubicBezTo>
                        <a:cubicBezTo>
                          <a:pt x="210430" y="184912"/>
                          <a:pt x="214684" y="188151"/>
                          <a:pt x="219383" y="190564"/>
                        </a:cubicBezTo>
                        <a:cubicBezTo>
                          <a:pt x="224082" y="192977"/>
                          <a:pt x="229670" y="194501"/>
                          <a:pt x="234623" y="192722"/>
                        </a:cubicBezTo>
                        <a:cubicBezTo>
                          <a:pt x="237100" y="191834"/>
                          <a:pt x="239259" y="190119"/>
                          <a:pt x="241735" y="189230"/>
                        </a:cubicBezTo>
                        <a:cubicBezTo>
                          <a:pt x="244085" y="188404"/>
                          <a:pt x="246625" y="188341"/>
                          <a:pt x="249038" y="187833"/>
                        </a:cubicBezTo>
                        <a:cubicBezTo>
                          <a:pt x="237481" y="142240"/>
                          <a:pt x="214430" y="98933"/>
                          <a:pt x="179632" y="62484"/>
                        </a:cubicBezTo>
                        <a:cubicBezTo>
                          <a:pt x="166043" y="48070"/>
                          <a:pt x="151311" y="35560"/>
                          <a:pt x="135754" y="2482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97" name="Google Shape;497;p21"/>
                  <p:cNvSpPr/>
                  <p:nvPr/>
                </p:nvSpPr>
                <p:spPr>
                  <a:xfrm>
                    <a:off x="1018954" y="3497897"/>
                    <a:ext cx="441863" cy="337629"/>
                  </a:xfrm>
                  <a:custGeom>
                    <a:rect b="b" l="l" r="r" t="t"/>
                    <a:pathLst>
                      <a:path extrusionOk="0" h="337629" w="441863">
                        <a:moveTo>
                          <a:pt x="395254" y="220790"/>
                        </a:moveTo>
                        <a:cubicBezTo>
                          <a:pt x="394238" y="219202"/>
                          <a:pt x="392587" y="218123"/>
                          <a:pt x="391127" y="216980"/>
                        </a:cubicBezTo>
                        <a:cubicBezTo>
                          <a:pt x="385221" y="212217"/>
                          <a:pt x="381792" y="204534"/>
                          <a:pt x="382237" y="196977"/>
                        </a:cubicBezTo>
                        <a:cubicBezTo>
                          <a:pt x="382745" y="188214"/>
                          <a:pt x="388079" y="179388"/>
                          <a:pt x="385285" y="171069"/>
                        </a:cubicBezTo>
                        <a:cubicBezTo>
                          <a:pt x="381284" y="159068"/>
                          <a:pt x="362488" y="154178"/>
                          <a:pt x="363314" y="141542"/>
                        </a:cubicBezTo>
                        <a:cubicBezTo>
                          <a:pt x="363441" y="139573"/>
                          <a:pt x="364076" y="137668"/>
                          <a:pt x="363822" y="135763"/>
                        </a:cubicBezTo>
                        <a:cubicBezTo>
                          <a:pt x="363187" y="130810"/>
                          <a:pt x="356837" y="128524"/>
                          <a:pt x="351947" y="129731"/>
                        </a:cubicBezTo>
                        <a:cubicBezTo>
                          <a:pt x="347058" y="130937"/>
                          <a:pt x="343121" y="134366"/>
                          <a:pt x="338612" y="136652"/>
                        </a:cubicBezTo>
                        <a:cubicBezTo>
                          <a:pt x="335437" y="138240"/>
                          <a:pt x="331818" y="139446"/>
                          <a:pt x="329786" y="142367"/>
                        </a:cubicBezTo>
                        <a:cubicBezTo>
                          <a:pt x="328579" y="144018"/>
                          <a:pt x="328071" y="146177"/>
                          <a:pt x="326738" y="147701"/>
                        </a:cubicBezTo>
                        <a:cubicBezTo>
                          <a:pt x="322737" y="152527"/>
                          <a:pt x="314482" y="149797"/>
                          <a:pt x="309148" y="153035"/>
                        </a:cubicBezTo>
                        <a:cubicBezTo>
                          <a:pt x="306799" y="154432"/>
                          <a:pt x="304957" y="156972"/>
                          <a:pt x="302227" y="157163"/>
                        </a:cubicBezTo>
                        <a:cubicBezTo>
                          <a:pt x="299115" y="157353"/>
                          <a:pt x="296766" y="154432"/>
                          <a:pt x="293845" y="153480"/>
                        </a:cubicBezTo>
                        <a:cubicBezTo>
                          <a:pt x="284066" y="150432"/>
                          <a:pt x="278668" y="167831"/>
                          <a:pt x="268508" y="166370"/>
                        </a:cubicBezTo>
                        <a:cubicBezTo>
                          <a:pt x="264127" y="165735"/>
                          <a:pt x="259682" y="165100"/>
                          <a:pt x="255300" y="165672"/>
                        </a:cubicBezTo>
                        <a:cubicBezTo>
                          <a:pt x="250919" y="166243"/>
                          <a:pt x="246537" y="168148"/>
                          <a:pt x="243934" y="171768"/>
                        </a:cubicBezTo>
                        <a:cubicBezTo>
                          <a:pt x="242854" y="173228"/>
                          <a:pt x="242092" y="174943"/>
                          <a:pt x="241203" y="176593"/>
                        </a:cubicBezTo>
                        <a:cubicBezTo>
                          <a:pt x="238219" y="181737"/>
                          <a:pt x="233012" y="185484"/>
                          <a:pt x="227233" y="186754"/>
                        </a:cubicBezTo>
                        <a:cubicBezTo>
                          <a:pt x="226027" y="187008"/>
                          <a:pt x="224757" y="187198"/>
                          <a:pt x="223741" y="187897"/>
                        </a:cubicBezTo>
                        <a:cubicBezTo>
                          <a:pt x="222534" y="188722"/>
                          <a:pt x="221836" y="190056"/>
                          <a:pt x="221391" y="191453"/>
                        </a:cubicBezTo>
                        <a:cubicBezTo>
                          <a:pt x="219169" y="197612"/>
                          <a:pt x="220502" y="205423"/>
                          <a:pt x="223741" y="211074"/>
                        </a:cubicBezTo>
                        <a:cubicBezTo>
                          <a:pt x="218915" y="210630"/>
                          <a:pt x="213962" y="212344"/>
                          <a:pt x="210469" y="215710"/>
                        </a:cubicBezTo>
                        <a:cubicBezTo>
                          <a:pt x="208501" y="217551"/>
                          <a:pt x="206977" y="219964"/>
                          <a:pt x="204564" y="221171"/>
                        </a:cubicBezTo>
                        <a:cubicBezTo>
                          <a:pt x="200055" y="223393"/>
                          <a:pt x="194785" y="220599"/>
                          <a:pt x="190530" y="217868"/>
                        </a:cubicBezTo>
                        <a:cubicBezTo>
                          <a:pt x="189197" y="217043"/>
                          <a:pt x="187609" y="216154"/>
                          <a:pt x="186149" y="216662"/>
                        </a:cubicBezTo>
                        <a:cubicBezTo>
                          <a:pt x="185006" y="217043"/>
                          <a:pt x="184307" y="218123"/>
                          <a:pt x="183609" y="219075"/>
                        </a:cubicBezTo>
                        <a:cubicBezTo>
                          <a:pt x="181640" y="221806"/>
                          <a:pt x="178338" y="224409"/>
                          <a:pt x="175227" y="223139"/>
                        </a:cubicBezTo>
                        <a:cubicBezTo>
                          <a:pt x="170655" y="221298"/>
                          <a:pt x="172179" y="214186"/>
                          <a:pt x="169448" y="210058"/>
                        </a:cubicBezTo>
                        <a:cubicBezTo>
                          <a:pt x="167035" y="212408"/>
                          <a:pt x="164559" y="215011"/>
                          <a:pt x="163860" y="218249"/>
                        </a:cubicBezTo>
                        <a:cubicBezTo>
                          <a:pt x="163416" y="220218"/>
                          <a:pt x="163670" y="222187"/>
                          <a:pt x="163606" y="224155"/>
                        </a:cubicBezTo>
                        <a:cubicBezTo>
                          <a:pt x="163352" y="232728"/>
                          <a:pt x="154907" y="240983"/>
                          <a:pt x="146588" y="238697"/>
                        </a:cubicBezTo>
                        <a:cubicBezTo>
                          <a:pt x="141127" y="237173"/>
                          <a:pt x="137571" y="232029"/>
                          <a:pt x="134206" y="227521"/>
                        </a:cubicBezTo>
                        <a:cubicBezTo>
                          <a:pt x="131094" y="223330"/>
                          <a:pt x="127665" y="219139"/>
                          <a:pt x="126586" y="213995"/>
                        </a:cubicBezTo>
                        <a:cubicBezTo>
                          <a:pt x="125570" y="208915"/>
                          <a:pt x="127602" y="202311"/>
                          <a:pt x="132682" y="201168"/>
                        </a:cubicBezTo>
                        <a:cubicBezTo>
                          <a:pt x="134650" y="198057"/>
                          <a:pt x="137635" y="195580"/>
                          <a:pt x="141064" y="194247"/>
                        </a:cubicBezTo>
                        <a:cubicBezTo>
                          <a:pt x="137889" y="191326"/>
                          <a:pt x="138905" y="185674"/>
                          <a:pt x="142143" y="182880"/>
                        </a:cubicBezTo>
                        <a:cubicBezTo>
                          <a:pt x="145445" y="180086"/>
                          <a:pt x="150144" y="179642"/>
                          <a:pt x="154399" y="180213"/>
                        </a:cubicBezTo>
                        <a:cubicBezTo>
                          <a:pt x="159225" y="180848"/>
                          <a:pt x="163924" y="182626"/>
                          <a:pt x="167988" y="185420"/>
                        </a:cubicBezTo>
                        <a:cubicBezTo>
                          <a:pt x="169766" y="186627"/>
                          <a:pt x="172369" y="187897"/>
                          <a:pt x="173703" y="186246"/>
                        </a:cubicBezTo>
                        <a:cubicBezTo>
                          <a:pt x="174655" y="184976"/>
                          <a:pt x="173830" y="183134"/>
                          <a:pt x="172941" y="181864"/>
                        </a:cubicBezTo>
                        <a:cubicBezTo>
                          <a:pt x="170147" y="177927"/>
                          <a:pt x="166337" y="174752"/>
                          <a:pt x="162019" y="172593"/>
                        </a:cubicBezTo>
                        <a:cubicBezTo>
                          <a:pt x="159225" y="171196"/>
                          <a:pt x="156177" y="170180"/>
                          <a:pt x="154018" y="167894"/>
                        </a:cubicBezTo>
                        <a:cubicBezTo>
                          <a:pt x="148176" y="161608"/>
                          <a:pt x="153256" y="151257"/>
                          <a:pt x="151224" y="142939"/>
                        </a:cubicBezTo>
                        <a:cubicBezTo>
                          <a:pt x="150208" y="138938"/>
                          <a:pt x="147604" y="135509"/>
                          <a:pt x="145572" y="131953"/>
                        </a:cubicBezTo>
                        <a:cubicBezTo>
                          <a:pt x="143540" y="128334"/>
                          <a:pt x="142016" y="123952"/>
                          <a:pt x="143540" y="120142"/>
                        </a:cubicBezTo>
                        <a:cubicBezTo>
                          <a:pt x="144493" y="117793"/>
                          <a:pt x="146398" y="115951"/>
                          <a:pt x="147795" y="113856"/>
                        </a:cubicBezTo>
                        <a:cubicBezTo>
                          <a:pt x="149192" y="111760"/>
                          <a:pt x="150017" y="108839"/>
                          <a:pt x="148557" y="106743"/>
                        </a:cubicBezTo>
                        <a:cubicBezTo>
                          <a:pt x="147668" y="105474"/>
                          <a:pt x="146144" y="104775"/>
                          <a:pt x="144937" y="103759"/>
                        </a:cubicBezTo>
                        <a:cubicBezTo>
                          <a:pt x="142334" y="101473"/>
                          <a:pt x="141889" y="97409"/>
                          <a:pt x="143223" y="94234"/>
                        </a:cubicBezTo>
                        <a:cubicBezTo>
                          <a:pt x="144556" y="91059"/>
                          <a:pt x="147350" y="88710"/>
                          <a:pt x="150462" y="87186"/>
                        </a:cubicBezTo>
                        <a:cubicBezTo>
                          <a:pt x="152176" y="86297"/>
                          <a:pt x="154272" y="85408"/>
                          <a:pt x="154716" y="83503"/>
                        </a:cubicBezTo>
                        <a:cubicBezTo>
                          <a:pt x="154907" y="82550"/>
                          <a:pt x="154653" y="81534"/>
                          <a:pt x="154462" y="80582"/>
                        </a:cubicBezTo>
                        <a:cubicBezTo>
                          <a:pt x="153510" y="75946"/>
                          <a:pt x="154526" y="71311"/>
                          <a:pt x="157066" y="67374"/>
                        </a:cubicBezTo>
                        <a:cubicBezTo>
                          <a:pt x="152430" y="66802"/>
                          <a:pt x="148938" y="72517"/>
                          <a:pt x="144302" y="72327"/>
                        </a:cubicBezTo>
                        <a:cubicBezTo>
                          <a:pt x="141572" y="72199"/>
                          <a:pt x="139413" y="70041"/>
                          <a:pt x="137508" y="68072"/>
                        </a:cubicBezTo>
                        <a:cubicBezTo>
                          <a:pt x="136555" y="72390"/>
                          <a:pt x="133761" y="76264"/>
                          <a:pt x="130015" y="78613"/>
                        </a:cubicBezTo>
                        <a:cubicBezTo>
                          <a:pt x="125443" y="71818"/>
                          <a:pt x="127729" y="61405"/>
                          <a:pt x="134714" y="57150"/>
                        </a:cubicBezTo>
                        <a:cubicBezTo>
                          <a:pt x="135857" y="56452"/>
                          <a:pt x="137127" y="55880"/>
                          <a:pt x="137889" y="54801"/>
                        </a:cubicBezTo>
                        <a:cubicBezTo>
                          <a:pt x="139984" y="51880"/>
                          <a:pt x="137190" y="47562"/>
                          <a:pt x="138524" y="44260"/>
                        </a:cubicBezTo>
                        <a:cubicBezTo>
                          <a:pt x="139984" y="40449"/>
                          <a:pt x="145953" y="40577"/>
                          <a:pt x="148747" y="43498"/>
                        </a:cubicBezTo>
                        <a:cubicBezTo>
                          <a:pt x="151541" y="46482"/>
                          <a:pt x="152049" y="50864"/>
                          <a:pt x="152367" y="54928"/>
                        </a:cubicBezTo>
                        <a:cubicBezTo>
                          <a:pt x="156431" y="51499"/>
                          <a:pt x="161638" y="49467"/>
                          <a:pt x="166908" y="49213"/>
                        </a:cubicBezTo>
                        <a:cubicBezTo>
                          <a:pt x="164051" y="44641"/>
                          <a:pt x="159161" y="41783"/>
                          <a:pt x="154462" y="39116"/>
                        </a:cubicBezTo>
                        <a:cubicBezTo>
                          <a:pt x="153192" y="38418"/>
                          <a:pt x="151986" y="37719"/>
                          <a:pt x="150716" y="37021"/>
                        </a:cubicBezTo>
                        <a:cubicBezTo>
                          <a:pt x="148303" y="35687"/>
                          <a:pt x="145953" y="34290"/>
                          <a:pt x="143477" y="33084"/>
                        </a:cubicBezTo>
                        <a:cubicBezTo>
                          <a:pt x="138143" y="30417"/>
                          <a:pt x="132301" y="28194"/>
                          <a:pt x="126332" y="28893"/>
                        </a:cubicBezTo>
                        <a:cubicBezTo>
                          <a:pt x="123855" y="29147"/>
                          <a:pt x="121442" y="29909"/>
                          <a:pt x="118966" y="29845"/>
                        </a:cubicBezTo>
                        <a:cubicBezTo>
                          <a:pt x="116489" y="29782"/>
                          <a:pt x="113822" y="28639"/>
                          <a:pt x="112933" y="26353"/>
                        </a:cubicBezTo>
                        <a:cubicBezTo>
                          <a:pt x="112425" y="25083"/>
                          <a:pt x="112489" y="23559"/>
                          <a:pt x="111473" y="22670"/>
                        </a:cubicBezTo>
                        <a:cubicBezTo>
                          <a:pt x="110838" y="22162"/>
                          <a:pt x="110012" y="22035"/>
                          <a:pt x="109187" y="21971"/>
                        </a:cubicBezTo>
                        <a:cubicBezTo>
                          <a:pt x="104805" y="21717"/>
                          <a:pt x="100360" y="22543"/>
                          <a:pt x="96360" y="24384"/>
                        </a:cubicBezTo>
                        <a:cubicBezTo>
                          <a:pt x="99471" y="25464"/>
                          <a:pt x="102202" y="28321"/>
                          <a:pt x="102265" y="31623"/>
                        </a:cubicBezTo>
                        <a:cubicBezTo>
                          <a:pt x="102329" y="34925"/>
                          <a:pt x="99090" y="38164"/>
                          <a:pt x="95915" y="37402"/>
                        </a:cubicBezTo>
                        <a:cubicBezTo>
                          <a:pt x="90645" y="36132"/>
                          <a:pt x="90454" y="27178"/>
                          <a:pt x="85184" y="26035"/>
                        </a:cubicBezTo>
                        <a:cubicBezTo>
                          <a:pt x="82771" y="25527"/>
                          <a:pt x="80485" y="26924"/>
                          <a:pt x="78389" y="28258"/>
                        </a:cubicBezTo>
                        <a:cubicBezTo>
                          <a:pt x="75532" y="30163"/>
                          <a:pt x="72738" y="32004"/>
                          <a:pt x="69880" y="33909"/>
                        </a:cubicBezTo>
                        <a:cubicBezTo>
                          <a:pt x="66896" y="35878"/>
                          <a:pt x="63594" y="38608"/>
                          <a:pt x="64038" y="42164"/>
                        </a:cubicBezTo>
                        <a:cubicBezTo>
                          <a:pt x="64546" y="45847"/>
                          <a:pt x="68864" y="47625"/>
                          <a:pt x="72547" y="48133"/>
                        </a:cubicBezTo>
                        <a:cubicBezTo>
                          <a:pt x="76230" y="48705"/>
                          <a:pt x="80485" y="49022"/>
                          <a:pt x="82707" y="52007"/>
                        </a:cubicBezTo>
                        <a:cubicBezTo>
                          <a:pt x="85501" y="55880"/>
                          <a:pt x="83088" y="61151"/>
                          <a:pt x="82453" y="65849"/>
                        </a:cubicBezTo>
                        <a:cubicBezTo>
                          <a:pt x="81882" y="69850"/>
                          <a:pt x="82707" y="73978"/>
                          <a:pt x="84739" y="77470"/>
                        </a:cubicBezTo>
                        <a:cubicBezTo>
                          <a:pt x="85247" y="78296"/>
                          <a:pt x="85819" y="79185"/>
                          <a:pt x="85819" y="80137"/>
                        </a:cubicBezTo>
                        <a:cubicBezTo>
                          <a:pt x="85819" y="81661"/>
                          <a:pt x="84485" y="82741"/>
                          <a:pt x="83279" y="83630"/>
                        </a:cubicBezTo>
                        <a:cubicBezTo>
                          <a:pt x="79723" y="86233"/>
                          <a:pt x="76230" y="88900"/>
                          <a:pt x="72674" y="91504"/>
                        </a:cubicBezTo>
                        <a:cubicBezTo>
                          <a:pt x="69626" y="93790"/>
                          <a:pt x="66261" y="96139"/>
                          <a:pt x="62451" y="96330"/>
                        </a:cubicBezTo>
                        <a:cubicBezTo>
                          <a:pt x="58323" y="96520"/>
                          <a:pt x="54386" y="94107"/>
                          <a:pt x="50259" y="94488"/>
                        </a:cubicBezTo>
                        <a:cubicBezTo>
                          <a:pt x="48290" y="94615"/>
                          <a:pt x="46322" y="95441"/>
                          <a:pt x="44417" y="95123"/>
                        </a:cubicBezTo>
                        <a:cubicBezTo>
                          <a:pt x="40416" y="94552"/>
                          <a:pt x="38511" y="90043"/>
                          <a:pt x="37432" y="86170"/>
                        </a:cubicBezTo>
                        <a:cubicBezTo>
                          <a:pt x="34574" y="75946"/>
                          <a:pt x="32987" y="65342"/>
                          <a:pt x="32606" y="54737"/>
                        </a:cubicBezTo>
                        <a:cubicBezTo>
                          <a:pt x="32415" y="50038"/>
                          <a:pt x="35273" y="44768"/>
                          <a:pt x="38448" y="41339"/>
                        </a:cubicBezTo>
                        <a:cubicBezTo>
                          <a:pt x="40924" y="41021"/>
                          <a:pt x="47528" y="40196"/>
                          <a:pt x="47528" y="40196"/>
                        </a:cubicBezTo>
                        <a:cubicBezTo>
                          <a:pt x="47528" y="40196"/>
                          <a:pt x="51592" y="35624"/>
                          <a:pt x="48798" y="33465"/>
                        </a:cubicBezTo>
                        <a:cubicBezTo>
                          <a:pt x="46068" y="31306"/>
                          <a:pt x="41369" y="35052"/>
                          <a:pt x="34257" y="26099"/>
                        </a:cubicBezTo>
                        <a:cubicBezTo>
                          <a:pt x="27081" y="17145"/>
                          <a:pt x="34447" y="19114"/>
                          <a:pt x="35654" y="12446"/>
                        </a:cubicBezTo>
                        <a:cubicBezTo>
                          <a:pt x="36860" y="5842"/>
                          <a:pt x="33050" y="2540"/>
                          <a:pt x="29304" y="0"/>
                        </a:cubicBezTo>
                        <a:cubicBezTo>
                          <a:pt x="28288" y="445"/>
                          <a:pt x="27272" y="762"/>
                          <a:pt x="26256" y="1080"/>
                        </a:cubicBezTo>
                        <a:cubicBezTo>
                          <a:pt x="-9241" y="77470"/>
                          <a:pt x="-8860" y="166688"/>
                          <a:pt x="28097" y="243015"/>
                        </a:cubicBezTo>
                        <a:cubicBezTo>
                          <a:pt x="33876" y="244666"/>
                          <a:pt x="39146" y="247206"/>
                          <a:pt x="43083" y="251651"/>
                        </a:cubicBezTo>
                        <a:cubicBezTo>
                          <a:pt x="43972" y="252667"/>
                          <a:pt x="44861" y="253873"/>
                          <a:pt x="46131" y="254381"/>
                        </a:cubicBezTo>
                        <a:cubicBezTo>
                          <a:pt x="47020" y="254762"/>
                          <a:pt x="48036" y="254699"/>
                          <a:pt x="48989" y="254635"/>
                        </a:cubicBezTo>
                        <a:cubicBezTo>
                          <a:pt x="57053" y="254127"/>
                          <a:pt x="65245" y="252032"/>
                          <a:pt x="72992" y="254127"/>
                        </a:cubicBezTo>
                        <a:cubicBezTo>
                          <a:pt x="79342" y="255842"/>
                          <a:pt x="84612" y="260223"/>
                          <a:pt x="90518" y="263081"/>
                        </a:cubicBezTo>
                        <a:cubicBezTo>
                          <a:pt x="96423" y="265938"/>
                          <a:pt x="104170" y="267018"/>
                          <a:pt x="109060" y="262636"/>
                        </a:cubicBezTo>
                        <a:cubicBezTo>
                          <a:pt x="104170" y="260287"/>
                          <a:pt x="98646" y="259715"/>
                          <a:pt x="93375" y="258318"/>
                        </a:cubicBezTo>
                        <a:cubicBezTo>
                          <a:pt x="88105" y="256921"/>
                          <a:pt x="82707" y="254381"/>
                          <a:pt x="80104" y="249618"/>
                        </a:cubicBezTo>
                        <a:cubicBezTo>
                          <a:pt x="79596" y="248730"/>
                          <a:pt x="79215" y="247650"/>
                          <a:pt x="79532" y="246698"/>
                        </a:cubicBezTo>
                        <a:cubicBezTo>
                          <a:pt x="79786" y="245936"/>
                          <a:pt x="80421" y="245364"/>
                          <a:pt x="81056" y="244920"/>
                        </a:cubicBezTo>
                        <a:cubicBezTo>
                          <a:pt x="84231" y="242951"/>
                          <a:pt x="88359" y="243713"/>
                          <a:pt x="91851" y="245110"/>
                        </a:cubicBezTo>
                        <a:cubicBezTo>
                          <a:pt x="95344" y="246507"/>
                          <a:pt x="98646" y="248476"/>
                          <a:pt x="102392" y="248857"/>
                        </a:cubicBezTo>
                        <a:cubicBezTo>
                          <a:pt x="105123" y="249111"/>
                          <a:pt x="107980" y="248476"/>
                          <a:pt x="110647" y="249174"/>
                        </a:cubicBezTo>
                        <a:cubicBezTo>
                          <a:pt x="115791" y="250508"/>
                          <a:pt x="118839" y="256286"/>
                          <a:pt x="123982" y="257810"/>
                        </a:cubicBezTo>
                        <a:cubicBezTo>
                          <a:pt x="126776" y="258636"/>
                          <a:pt x="129697" y="258064"/>
                          <a:pt x="132555" y="257429"/>
                        </a:cubicBezTo>
                        <a:cubicBezTo>
                          <a:pt x="139032" y="255968"/>
                          <a:pt x="145699" y="254127"/>
                          <a:pt x="151986" y="252095"/>
                        </a:cubicBezTo>
                        <a:cubicBezTo>
                          <a:pt x="164559" y="239395"/>
                          <a:pt x="182212" y="231839"/>
                          <a:pt x="200055" y="231585"/>
                        </a:cubicBezTo>
                        <a:cubicBezTo>
                          <a:pt x="201516" y="231585"/>
                          <a:pt x="203040" y="231585"/>
                          <a:pt x="204310" y="230949"/>
                        </a:cubicBezTo>
                        <a:cubicBezTo>
                          <a:pt x="205453" y="230378"/>
                          <a:pt x="206278" y="229426"/>
                          <a:pt x="207104" y="228473"/>
                        </a:cubicBezTo>
                        <a:cubicBezTo>
                          <a:pt x="212184" y="222250"/>
                          <a:pt x="218407" y="214440"/>
                          <a:pt x="226281" y="216091"/>
                        </a:cubicBezTo>
                        <a:cubicBezTo>
                          <a:pt x="233583" y="217615"/>
                          <a:pt x="236504" y="226441"/>
                          <a:pt x="237457" y="233871"/>
                        </a:cubicBezTo>
                        <a:cubicBezTo>
                          <a:pt x="238409" y="241300"/>
                          <a:pt x="239425" y="249936"/>
                          <a:pt x="245775" y="253810"/>
                        </a:cubicBezTo>
                        <a:cubicBezTo>
                          <a:pt x="255046" y="259398"/>
                          <a:pt x="268381" y="250317"/>
                          <a:pt x="277462" y="256286"/>
                        </a:cubicBezTo>
                        <a:cubicBezTo>
                          <a:pt x="279938" y="257937"/>
                          <a:pt x="281843" y="260541"/>
                          <a:pt x="284637" y="261493"/>
                        </a:cubicBezTo>
                        <a:cubicBezTo>
                          <a:pt x="290860" y="263652"/>
                          <a:pt x="296194" y="256731"/>
                          <a:pt x="302354" y="254508"/>
                        </a:cubicBezTo>
                        <a:cubicBezTo>
                          <a:pt x="310291" y="251651"/>
                          <a:pt x="318673" y="256731"/>
                          <a:pt x="325595" y="261557"/>
                        </a:cubicBezTo>
                        <a:cubicBezTo>
                          <a:pt x="336072" y="268923"/>
                          <a:pt x="346550" y="276289"/>
                          <a:pt x="357027" y="283655"/>
                        </a:cubicBezTo>
                        <a:cubicBezTo>
                          <a:pt x="363758" y="288417"/>
                          <a:pt x="370616" y="293243"/>
                          <a:pt x="375633" y="299720"/>
                        </a:cubicBezTo>
                        <a:cubicBezTo>
                          <a:pt x="378935" y="303974"/>
                          <a:pt x="382046" y="309309"/>
                          <a:pt x="387317" y="310007"/>
                        </a:cubicBezTo>
                        <a:cubicBezTo>
                          <a:pt x="390746" y="310515"/>
                          <a:pt x="395000" y="309118"/>
                          <a:pt x="397096" y="311849"/>
                        </a:cubicBezTo>
                        <a:cubicBezTo>
                          <a:pt x="398048" y="313119"/>
                          <a:pt x="398112" y="314833"/>
                          <a:pt x="398747" y="316294"/>
                        </a:cubicBezTo>
                        <a:cubicBezTo>
                          <a:pt x="399636" y="318326"/>
                          <a:pt x="401541" y="319659"/>
                          <a:pt x="403319" y="320929"/>
                        </a:cubicBezTo>
                        <a:cubicBezTo>
                          <a:pt x="414558" y="328676"/>
                          <a:pt x="426496" y="336614"/>
                          <a:pt x="440085" y="337630"/>
                        </a:cubicBezTo>
                        <a:cubicBezTo>
                          <a:pt x="440657" y="335979"/>
                          <a:pt x="441292" y="334264"/>
                          <a:pt x="441863" y="332613"/>
                        </a:cubicBezTo>
                        <a:cubicBezTo>
                          <a:pt x="440149" y="333312"/>
                          <a:pt x="438434" y="333947"/>
                          <a:pt x="436720" y="334645"/>
                        </a:cubicBezTo>
                        <a:cubicBezTo>
                          <a:pt x="431195" y="327597"/>
                          <a:pt x="426560" y="319786"/>
                          <a:pt x="422940" y="311531"/>
                        </a:cubicBezTo>
                        <a:cubicBezTo>
                          <a:pt x="418876" y="314579"/>
                          <a:pt x="411891" y="310324"/>
                          <a:pt x="412780" y="305308"/>
                        </a:cubicBezTo>
                        <a:cubicBezTo>
                          <a:pt x="412971" y="304292"/>
                          <a:pt x="413352" y="303276"/>
                          <a:pt x="413098" y="302324"/>
                        </a:cubicBezTo>
                        <a:cubicBezTo>
                          <a:pt x="412717" y="301117"/>
                          <a:pt x="411447" y="300482"/>
                          <a:pt x="410431" y="299720"/>
                        </a:cubicBezTo>
                        <a:cubicBezTo>
                          <a:pt x="407256" y="297434"/>
                          <a:pt x="406049" y="292735"/>
                          <a:pt x="407764" y="289179"/>
                        </a:cubicBezTo>
                        <a:cubicBezTo>
                          <a:pt x="404144" y="289878"/>
                          <a:pt x="400334" y="289497"/>
                          <a:pt x="396905" y="288036"/>
                        </a:cubicBezTo>
                        <a:cubicBezTo>
                          <a:pt x="399445" y="286131"/>
                          <a:pt x="401414" y="283401"/>
                          <a:pt x="402430" y="280416"/>
                        </a:cubicBezTo>
                        <a:cubicBezTo>
                          <a:pt x="399445" y="280226"/>
                          <a:pt x="396778" y="277876"/>
                          <a:pt x="396270" y="274955"/>
                        </a:cubicBezTo>
                        <a:cubicBezTo>
                          <a:pt x="395762" y="272034"/>
                          <a:pt x="397477" y="268859"/>
                          <a:pt x="400207" y="267716"/>
                        </a:cubicBezTo>
                        <a:cubicBezTo>
                          <a:pt x="397350" y="264922"/>
                          <a:pt x="394429" y="262001"/>
                          <a:pt x="393286" y="258191"/>
                        </a:cubicBezTo>
                        <a:cubicBezTo>
                          <a:pt x="392143" y="254381"/>
                          <a:pt x="393476" y="249492"/>
                          <a:pt x="397223" y="248095"/>
                        </a:cubicBezTo>
                        <a:cubicBezTo>
                          <a:pt x="398048" y="247777"/>
                          <a:pt x="398937" y="247587"/>
                          <a:pt x="399445" y="246952"/>
                        </a:cubicBezTo>
                        <a:cubicBezTo>
                          <a:pt x="399953" y="246253"/>
                          <a:pt x="399826" y="245364"/>
                          <a:pt x="399699" y="244539"/>
                        </a:cubicBezTo>
                        <a:cubicBezTo>
                          <a:pt x="398747" y="238316"/>
                          <a:pt x="397794" y="232029"/>
                          <a:pt x="396842" y="225806"/>
                        </a:cubicBezTo>
                        <a:cubicBezTo>
                          <a:pt x="396461" y="224092"/>
                          <a:pt x="396207" y="222250"/>
                          <a:pt x="395254" y="2207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98" name="Google Shape;498;p21"/>
                  <p:cNvSpPr/>
                  <p:nvPr/>
                </p:nvSpPr>
                <p:spPr>
                  <a:xfrm>
                    <a:off x="1054925" y="3462591"/>
                    <a:ext cx="58243" cy="57530"/>
                  </a:xfrm>
                  <a:custGeom>
                    <a:rect b="b" l="l" r="r" t="t"/>
                    <a:pathLst>
                      <a:path extrusionOk="0" h="57530" w="58243">
                        <a:moveTo>
                          <a:pt x="4064" y="25083"/>
                        </a:moveTo>
                        <a:cubicBezTo>
                          <a:pt x="6096" y="27242"/>
                          <a:pt x="8572" y="28893"/>
                          <a:pt x="10858" y="30861"/>
                        </a:cubicBezTo>
                        <a:cubicBezTo>
                          <a:pt x="14541" y="28639"/>
                          <a:pt x="19749" y="29147"/>
                          <a:pt x="22860" y="32131"/>
                        </a:cubicBezTo>
                        <a:cubicBezTo>
                          <a:pt x="19812" y="40196"/>
                          <a:pt x="18478" y="48895"/>
                          <a:pt x="18923" y="57531"/>
                        </a:cubicBezTo>
                        <a:cubicBezTo>
                          <a:pt x="20828" y="54991"/>
                          <a:pt x="24321" y="54229"/>
                          <a:pt x="27496" y="54420"/>
                        </a:cubicBezTo>
                        <a:cubicBezTo>
                          <a:pt x="30671" y="54610"/>
                          <a:pt x="33782" y="55436"/>
                          <a:pt x="36957" y="55245"/>
                        </a:cubicBezTo>
                        <a:cubicBezTo>
                          <a:pt x="44323" y="54801"/>
                          <a:pt x="50101" y="48959"/>
                          <a:pt x="55118" y="43498"/>
                        </a:cubicBezTo>
                        <a:cubicBezTo>
                          <a:pt x="57150" y="41275"/>
                          <a:pt x="59309" y="38037"/>
                          <a:pt x="57658" y="35560"/>
                        </a:cubicBezTo>
                        <a:cubicBezTo>
                          <a:pt x="56769" y="34290"/>
                          <a:pt x="55182" y="33718"/>
                          <a:pt x="53721" y="33274"/>
                        </a:cubicBezTo>
                        <a:cubicBezTo>
                          <a:pt x="50038" y="32131"/>
                          <a:pt x="46355" y="30988"/>
                          <a:pt x="42608" y="29845"/>
                        </a:cubicBezTo>
                        <a:cubicBezTo>
                          <a:pt x="40449" y="29210"/>
                          <a:pt x="38036" y="28258"/>
                          <a:pt x="37401" y="26099"/>
                        </a:cubicBezTo>
                        <a:cubicBezTo>
                          <a:pt x="36893" y="24257"/>
                          <a:pt x="38036" y="22289"/>
                          <a:pt x="39560" y="21082"/>
                        </a:cubicBezTo>
                        <a:cubicBezTo>
                          <a:pt x="41085" y="19876"/>
                          <a:pt x="42989" y="19241"/>
                          <a:pt x="44640" y="18288"/>
                        </a:cubicBezTo>
                        <a:cubicBezTo>
                          <a:pt x="49847" y="15240"/>
                          <a:pt x="52705" y="8699"/>
                          <a:pt x="51371" y="2858"/>
                        </a:cubicBezTo>
                        <a:cubicBezTo>
                          <a:pt x="47053" y="6858"/>
                          <a:pt x="41910" y="9970"/>
                          <a:pt x="36385" y="11938"/>
                        </a:cubicBezTo>
                        <a:cubicBezTo>
                          <a:pt x="35115" y="12383"/>
                          <a:pt x="33846" y="12764"/>
                          <a:pt x="32512" y="12700"/>
                        </a:cubicBezTo>
                        <a:cubicBezTo>
                          <a:pt x="30099" y="12446"/>
                          <a:pt x="28194" y="10541"/>
                          <a:pt x="26352" y="8890"/>
                        </a:cubicBezTo>
                        <a:cubicBezTo>
                          <a:pt x="22924" y="5779"/>
                          <a:pt x="16383" y="953"/>
                          <a:pt x="10477" y="0"/>
                        </a:cubicBezTo>
                        <a:cubicBezTo>
                          <a:pt x="6794" y="5588"/>
                          <a:pt x="3238" y="11240"/>
                          <a:pt x="0" y="17018"/>
                        </a:cubicBezTo>
                        <a:cubicBezTo>
                          <a:pt x="762" y="20193"/>
                          <a:pt x="2222" y="23114"/>
                          <a:pt x="4064" y="2508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99" name="Google Shape;499;p21"/>
                  <p:cNvSpPr/>
                  <p:nvPr/>
                </p:nvSpPr>
                <p:spPr>
                  <a:xfrm>
                    <a:off x="1083183" y="3373628"/>
                    <a:ext cx="91027" cy="101624"/>
                  </a:xfrm>
                  <a:custGeom>
                    <a:rect b="b" l="l" r="r" t="t"/>
                    <a:pathLst>
                      <a:path extrusionOk="0" h="101624" w="91027">
                        <a:moveTo>
                          <a:pt x="65468" y="38290"/>
                        </a:moveTo>
                        <a:cubicBezTo>
                          <a:pt x="67119" y="31369"/>
                          <a:pt x="70676" y="25019"/>
                          <a:pt x="74866" y="19240"/>
                        </a:cubicBezTo>
                        <a:cubicBezTo>
                          <a:pt x="76390" y="17145"/>
                          <a:pt x="77978" y="15049"/>
                          <a:pt x="78740" y="12573"/>
                        </a:cubicBezTo>
                        <a:cubicBezTo>
                          <a:pt x="80010" y="8382"/>
                          <a:pt x="78549" y="3937"/>
                          <a:pt x="76454" y="0"/>
                        </a:cubicBezTo>
                        <a:cubicBezTo>
                          <a:pt x="57468" y="10985"/>
                          <a:pt x="39497" y="24320"/>
                          <a:pt x="22924" y="40132"/>
                        </a:cubicBezTo>
                        <a:cubicBezTo>
                          <a:pt x="14668" y="48006"/>
                          <a:pt x="7112" y="56324"/>
                          <a:pt x="0" y="64897"/>
                        </a:cubicBezTo>
                        <a:cubicBezTo>
                          <a:pt x="14351" y="69151"/>
                          <a:pt x="27622" y="76835"/>
                          <a:pt x="37973" y="87693"/>
                        </a:cubicBezTo>
                        <a:cubicBezTo>
                          <a:pt x="39815" y="89662"/>
                          <a:pt x="41656" y="91757"/>
                          <a:pt x="44005" y="93091"/>
                        </a:cubicBezTo>
                        <a:cubicBezTo>
                          <a:pt x="45974" y="94170"/>
                          <a:pt x="48133" y="94742"/>
                          <a:pt x="50292" y="95250"/>
                        </a:cubicBezTo>
                        <a:cubicBezTo>
                          <a:pt x="58039" y="97155"/>
                          <a:pt x="65786" y="99060"/>
                          <a:pt x="73533" y="100965"/>
                        </a:cubicBezTo>
                        <a:cubicBezTo>
                          <a:pt x="74993" y="101346"/>
                          <a:pt x="76518" y="101727"/>
                          <a:pt x="78041" y="101600"/>
                        </a:cubicBezTo>
                        <a:cubicBezTo>
                          <a:pt x="83820" y="101346"/>
                          <a:pt x="87376" y="95313"/>
                          <a:pt x="89852" y="90106"/>
                        </a:cubicBezTo>
                        <a:cubicBezTo>
                          <a:pt x="90488" y="88709"/>
                          <a:pt x="91186" y="87249"/>
                          <a:pt x="90996" y="85725"/>
                        </a:cubicBezTo>
                        <a:cubicBezTo>
                          <a:pt x="90868" y="84772"/>
                          <a:pt x="90488" y="83820"/>
                          <a:pt x="89979" y="82994"/>
                        </a:cubicBezTo>
                        <a:cubicBezTo>
                          <a:pt x="84582" y="73469"/>
                          <a:pt x="73088" y="68580"/>
                          <a:pt x="67754" y="58991"/>
                        </a:cubicBezTo>
                        <a:cubicBezTo>
                          <a:pt x="64262" y="52832"/>
                          <a:pt x="63818" y="45212"/>
                          <a:pt x="65468" y="382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00" name="Google Shape;500;p21"/>
                  <p:cNvSpPr/>
                  <p:nvPr/>
                </p:nvSpPr>
                <p:spPr>
                  <a:xfrm>
                    <a:off x="1285162" y="3336163"/>
                    <a:ext cx="121997" cy="135191"/>
                  </a:xfrm>
                  <a:custGeom>
                    <a:rect b="b" l="l" r="r" t="t"/>
                    <a:pathLst>
                      <a:path extrusionOk="0" h="135191" w="121997">
                        <a:moveTo>
                          <a:pt x="20080" y="93472"/>
                        </a:moveTo>
                        <a:cubicBezTo>
                          <a:pt x="19318" y="96076"/>
                          <a:pt x="17731" y="98361"/>
                          <a:pt x="16461" y="100711"/>
                        </a:cubicBezTo>
                        <a:cubicBezTo>
                          <a:pt x="12206" y="108839"/>
                          <a:pt x="11635" y="118301"/>
                          <a:pt x="11127" y="127445"/>
                        </a:cubicBezTo>
                        <a:cubicBezTo>
                          <a:pt x="11063" y="128270"/>
                          <a:pt x="11063" y="129159"/>
                          <a:pt x="11444" y="129858"/>
                        </a:cubicBezTo>
                        <a:cubicBezTo>
                          <a:pt x="11952" y="130746"/>
                          <a:pt x="12968" y="131191"/>
                          <a:pt x="13857" y="131572"/>
                        </a:cubicBezTo>
                        <a:cubicBezTo>
                          <a:pt x="16842" y="132778"/>
                          <a:pt x="19826" y="133985"/>
                          <a:pt x="22747" y="135191"/>
                        </a:cubicBezTo>
                        <a:cubicBezTo>
                          <a:pt x="24271" y="132969"/>
                          <a:pt x="25351" y="130429"/>
                          <a:pt x="26430" y="127953"/>
                        </a:cubicBezTo>
                        <a:cubicBezTo>
                          <a:pt x="29986" y="119952"/>
                          <a:pt x="33542" y="111823"/>
                          <a:pt x="34368" y="103124"/>
                        </a:cubicBezTo>
                        <a:cubicBezTo>
                          <a:pt x="35130" y="94552"/>
                          <a:pt x="33161" y="85915"/>
                          <a:pt x="34368" y="77407"/>
                        </a:cubicBezTo>
                        <a:cubicBezTo>
                          <a:pt x="34558" y="76136"/>
                          <a:pt x="34812" y="74803"/>
                          <a:pt x="35574" y="73723"/>
                        </a:cubicBezTo>
                        <a:cubicBezTo>
                          <a:pt x="36527" y="72327"/>
                          <a:pt x="38178" y="71501"/>
                          <a:pt x="39638" y="70676"/>
                        </a:cubicBezTo>
                        <a:cubicBezTo>
                          <a:pt x="45226" y="67691"/>
                          <a:pt x="50370" y="63817"/>
                          <a:pt x="54751" y="59309"/>
                        </a:cubicBezTo>
                        <a:cubicBezTo>
                          <a:pt x="59196" y="54737"/>
                          <a:pt x="63197" y="49276"/>
                          <a:pt x="69166" y="47053"/>
                        </a:cubicBezTo>
                        <a:cubicBezTo>
                          <a:pt x="74627" y="45021"/>
                          <a:pt x="80659" y="46038"/>
                          <a:pt x="86438" y="45276"/>
                        </a:cubicBezTo>
                        <a:cubicBezTo>
                          <a:pt x="96852" y="43942"/>
                          <a:pt x="105551" y="37021"/>
                          <a:pt x="113171" y="29845"/>
                        </a:cubicBezTo>
                        <a:cubicBezTo>
                          <a:pt x="116283" y="26924"/>
                          <a:pt x="119394" y="23685"/>
                          <a:pt x="121998" y="20193"/>
                        </a:cubicBezTo>
                        <a:cubicBezTo>
                          <a:pt x="93677" y="8699"/>
                          <a:pt x="63832" y="1968"/>
                          <a:pt x="33733" y="0"/>
                        </a:cubicBezTo>
                        <a:cubicBezTo>
                          <a:pt x="29669" y="6985"/>
                          <a:pt x="24081" y="13398"/>
                          <a:pt x="20969" y="20891"/>
                        </a:cubicBezTo>
                        <a:cubicBezTo>
                          <a:pt x="18493" y="26734"/>
                          <a:pt x="16715" y="27368"/>
                          <a:pt x="11508" y="30226"/>
                        </a:cubicBezTo>
                        <a:cubicBezTo>
                          <a:pt x="6491" y="32957"/>
                          <a:pt x="3824" y="37402"/>
                          <a:pt x="1348" y="42482"/>
                        </a:cubicBezTo>
                        <a:cubicBezTo>
                          <a:pt x="840" y="43561"/>
                          <a:pt x="268" y="44704"/>
                          <a:pt x="205" y="45910"/>
                        </a:cubicBezTo>
                        <a:cubicBezTo>
                          <a:pt x="-113" y="50165"/>
                          <a:pt x="5221" y="53213"/>
                          <a:pt x="5031" y="57404"/>
                        </a:cubicBezTo>
                        <a:cubicBezTo>
                          <a:pt x="4967" y="58738"/>
                          <a:pt x="4332" y="60008"/>
                          <a:pt x="3824" y="61214"/>
                        </a:cubicBezTo>
                        <a:cubicBezTo>
                          <a:pt x="2110" y="65215"/>
                          <a:pt x="1348" y="69596"/>
                          <a:pt x="649" y="73851"/>
                        </a:cubicBezTo>
                        <a:cubicBezTo>
                          <a:pt x="141" y="76708"/>
                          <a:pt x="-303" y="79692"/>
                          <a:pt x="268" y="82550"/>
                        </a:cubicBezTo>
                        <a:cubicBezTo>
                          <a:pt x="840" y="85408"/>
                          <a:pt x="2745" y="88202"/>
                          <a:pt x="5539" y="88964"/>
                        </a:cubicBezTo>
                        <a:cubicBezTo>
                          <a:pt x="9031" y="85217"/>
                          <a:pt x="15127" y="82169"/>
                          <a:pt x="18747" y="85725"/>
                        </a:cubicBezTo>
                        <a:cubicBezTo>
                          <a:pt x="20652" y="87757"/>
                          <a:pt x="20842" y="90868"/>
                          <a:pt x="20080" y="9347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501" name="Google Shape;501;p21"/>
              <p:cNvSpPr/>
              <p:nvPr/>
            </p:nvSpPr>
            <p:spPr>
              <a:xfrm>
                <a:off x="971119" y="3290570"/>
                <a:ext cx="557833" cy="657478"/>
              </a:xfrm>
              <a:custGeom>
                <a:rect b="b" l="l" r="r" t="t"/>
                <a:pathLst>
                  <a:path extrusionOk="0" h="657478" w="557833">
                    <a:moveTo>
                      <a:pt x="330123" y="657479"/>
                    </a:moveTo>
                    <a:cubicBezTo>
                      <a:pt x="327519" y="657479"/>
                      <a:pt x="324916" y="657479"/>
                      <a:pt x="322249" y="657415"/>
                    </a:cubicBezTo>
                    <a:cubicBezTo>
                      <a:pt x="234111" y="655383"/>
                      <a:pt x="152005" y="619125"/>
                      <a:pt x="91172" y="555371"/>
                    </a:cubicBezTo>
                    <a:cubicBezTo>
                      <a:pt x="-34494" y="423735"/>
                      <a:pt x="-29668" y="214376"/>
                      <a:pt x="102031" y="88709"/>
                    </a:cubicBezTo>
                    <a:cubicBezTo>
                      <a:pt x="153466" y="39624"/>
                      <a:pt x="217791" y="8953"/>
                      <a:pt x="288149" y="0"/>
                    </a:cubicBezTo>
                    <a:lnTo>
                      <a:pt x="290880" y="21590"/>
                    </a:lnTo>
                    <a:cubicBezTo>
                      <a:pt x="225221" y="29908"/>
                      <a:pt x="165086" y="58547"/>
                      <a:pt x="117017" y="104394"/>
                    </a:cubicBezTo>
                    <a:cubicBezTo>
                      <a:pt x="-5919" y="221805"/>
                      <a:pt x="-10491" y="417322"/>
                      <a:pt x="106920" y="540258"/>
                    </a:cubicBezTo>
                    <a:cubicBezTo>
                      <a:pt x="163816" y="599821"/>
                      <a:pt x="240461" y="633666"/>
                      <a:pt x="322757" y="635571"/>
                    </a:cubicBezTo>
                    <a:cubicBezTo>
                      <a:pt x="405180" y="637540"/>
                      <a:pt x="483221" y="607251"/>
                      <a:pt x="542784" y="550354"/>
                    </a:cubicBezTo>
                    <a:lnTo>
                      <a:pt x="557834" y="566102"/>
                    </a:lnTo>
                    <a:cubicBezTo>
                      <a:pt x="495921" y="625221"/>
                      <a:pt x="415340" y="657479"/>
                      <a:pt x="330123" y="65747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502" name="Google Shape;502;p21"/>
          <p:cNvGrpSpPr/>
          <p:nvPr/>
        </p:nvGrpSpPr>
        <p:grpSpPr>
          <a:xfrm>
            <a:off x="198215" y="144007"/>
            <a:ext cx="864912" cy="1476140"/>
            <a:chOff x="198215" y="144007"/>
            <a:chExt cx="864912" cy="1476140"/>
          </a:xfrm>
        </p:grpSpPr>
        <p:sp>
          <p:nvSpPr>
            <p:cNvPr id="503" name="Google Shape;503;p21"/>
            <p:cNvSpPr/>
            <p:nvPr/>
          </p:nvSpPr>
          <p:spPr>
            <a:xfrm>
              <a:off x="198215" y="1363207"/>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04" name="Google Shape;504;p21"/>
            <p:cNvSpPr/>
            <p:nvPr/>
          </p:nvSpPr>
          <p:spPr>
            <a:xfrm>
              <a:off x="845915" y="144007"/>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TITLE_AND_TWO_COLUMNS_1">
    <p:spTree>
      <p:nvGrpSpPr>
        <p:cNvPr id="505" name="Shape 505"/>
        <p:cNvGrpSpPr/>
        <p:nvPr/>
      </p:nvGrpSpPr>
      <p:grpSpPr>
        <a:xfrm>
          <a:off x="0" y="0"/>
          <a:ext cx="0" cy="0"/>
          <a:chOff x="0" y="0"/>
          <a:chExt cx="0" cy="0"/>
        </a:xfrm>
      </p:grpSpPr>
      <p:sp>
        <p:nvSpPr>
          <p:cNvPr id="506" name="Google Shape;506;p22"/>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507" name="Google Shape;507;p22"/>
          <p:cNvSpPr txBox="1"/>
          <p:nvPr>
            <p:ph idx="1" type="subTitle"/>
          </p:nvPr>
        </p:nvSpPr>
        <p:spPr>
          <a:xfrm>
            <a:off x="4911913" y="3268798"/>
            <a:ext cx="2640000" cy="11436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b="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08" name="Google Shape;508;p22"/>
          <p:cNvSpPr txBox="1"/>
          <p:nvPr>
            <p:ph idx="2" type="subTitle"/>
          </p:nvPr>
        </p:nvSpPr>
        <p:spPr>
          <a:xfrm>
            <a:off x="1558561" y="3268798"/>
            <a:ext cx="2640000" cy="11436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b="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09" name="Google Shape;509;p22"/>
          <p:cNvSpPr txBox="1"/>
          <p:nvPr>
            <p:ph idx="3" type="subTitle"/>
          </p:nvPr>
        </p:nvSpPr>
        <p:spPr>
          <a:xfrm>
            <a:off x="1558561" y="2714700"/>
            <a:ext cx="2640000" cy="554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sp>
        <p:nvSpPr>
          <p:cNvPr id="510" name="Google Shape;510;p22"/>
          <p:cNvSpPr txBox="1"/>
          <p:nvPr>
            <p:ph idx="4" type="subTitle"/>
          </p:nvPr>
        </p:nvSpPr>
        <p:spPr>
          <a:xfrm>
            <a:off x="4911913" y="2714700"/>
            <a:ext cx="2640000" cy="554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grpSp>
        <p:nvGrpSpPr>
          <p:cNvPr id="511" name="Google Shape;511;p22"/>
          <p:cNvGrpSpPr/>
          <p:nvPr/>
        </p:nvGrpSpPr>
        <p:grpSpPr>
          <a:xfrm>
            <a:off x="355877" y="149532"/>
            <a:ext cx="8671987" cy="4262865"/>
            <a:chOff x="355877" y="149532"/>
            <a:chExt cx="8671987" cy="4262865"/>
          </a:xfrm>
        </p:grpSpPr>
        <p:sp>
          <p:nvSpPr>
            <p:cNvPr id="512" name="Google Shape;512;p22"/>
            <p:cNvSpPr/>
            <p:nvPr/>
          </p:nvSpPr>
          <p:spPr>
            <a:xfrm>
              <a:off x="8593427" y="233023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13" name="Google Shape;513;p22"/>
            <p:cNvSpPr/>
            <p:nvPr/>
          </p:nvSpPr>
          <p:spPr>
            <a:xfrm>
              <a:off x="355877" y="4155457"/>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14" name="Google Shape;514;p22"/>
            <p:cNvSpPr/>
            <p:nvPr/>
          </p:nvSpPr>
          <p:spPr>
            <a:xfrm>
              <a:off x="8810652" y="2745057"/>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15" name="Google Shape;515;p22"/>
            <p:cNvSpPr/>
            <p:nvPr/>
          </p:nvSpPr>
          <p:spPr>
            <a:xfrm>
              <a:off x="2189677" y="14953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516" name="Google Shape;516;p22"/>
          <p:cNvGrpSpPr/>
          <p:nvPr/>
        </p:nvGrpSpPr>
        <p:grpSpPr>
          <a:xfrm>
            <a:off x="-632864" y="-716694"/>
            <a:ext cx="10177970" cy="5742855"/>
            <a:chOff x="-632864" y="-716694"/>
            <a:chExt cx="10177970" cy="5742855"/>
          </a:xfrm>
        </p:grpSpPr>
        <p:grpSp>
          <p:nvGrpSpPr>
            <p:cNvPr id="517" name="Google Shape;517;p22"/>
            <p:cNvGrpSpPr/>
            <p:nvPr/>
          </p:nvGrpSpPr>
          <p:grpSpPr>
            <a:xfrm>
              <a:off x="-632864" y="-716694"/>
              <a:ext cx="10177970" cy="5742855"/>
              <a:chOff x="-632864" y="-716694"/>
              <a:chExt cx="10177970" cy="5742855"/>
            </a:xfrm>
          </p:grpSpPr>
          <p:grpSp>
            <p:nvGrpSpPr>
              <p:cNvPr id="518" name="Google Shape;518;p22"/>
              <p:cNvGrpSpPr/>
              <p:nvPr/>
            </p:nvGrpSpPr>
            <p:grpSpPr>
              <a:xfrm rot="-555629">
                <a:off x="-544490" y="2642422"/>
                <a:ext cx="982298" cy="1177925"/>
                <a:chOff x="6092852" y="3082734"/>
                <a:chExt cx="223206" cy="267652"/>
              </a:xfrm>
            </p:grpSpPr>
            <p:grpSp>
              <p:nvGrpSpPr>
                <p:cNvPr id="519" name="Google Shape;519;p22"/>
                <p:cNvGrpSpPr/>
                <p:nvPr/>
              </p:nvGrpSpPr>
              <p:grpSpPr>
                <a:xfrm>
                  <a:off x="6092852" y="3218751"/>
                  <a:ext cx="223206" cy="131635"/>
                  <a:chOff x="6092852" y="3218751"/>
                  <a:chExt cx="223206" cy="131635"/>
                </a:xfrm>
              </p:grpSpPr>
              <p:sp>
                <p:nvSpPr>
                  <p:cNvPr id="520" name="Google Shape;520;p22"/>
                  <p:cNvSpPr/>
                  <p:nvPr/>
                </p:nvSpPr>
                <p:spPr>
                  <a:xfrm>
                    <a:off x="6092852" y="3221518"/>
                    <a:ext cx="83538" cy="94388"/>
                  </a:xfrm>
                  <a:custGeom>
                    <a:rect b="b" l="l" r="r" t="t"/>
                    <a:pathLst>
                      <a:path extrusionOk="0" h="94388" w="83538">
                        <a:moveTo>
                          <a:pt x="55408" y="94388"/>
                        </a:moveTo>
                        <a:cubicBezTo>
                          <a:pt x="63917" y="94388"/>
                          <a:pt x="73315" y="93118"/>
                          <a:pt x="83539" y="90578"/>
                        </a:cubicBezTo>
                        <a:lnTo>
                          <a:pt x="81189" y="80990"/>
                        </a:lnTo>
                        <a:cubicBezTo>
                          <a:pt x="57377" y="86895"/>
                          <a:pt x="39279" y="85435"/>
                          <a:pt x="27405" y="76545"/>
                        </a:cubicBezTo>
                        <a:cubicBezTo>
                          <a:pt x="16673" y="68544"/>
                          <a:pt x="10768" y="54510"/>
                          <a:pt x="9879" y="34825"/>
                        </a:cubicBezTo>
                        <a:cubicBezTo>
                          <a:pt x="9498" y="27015"/>
                          <a:pt x="12864" y="19776"/>
                          <a:pt x="19086" y="14950"/>
                        </a:cubicBezTo>
                        <a:cubicBezTo>
                          <a:pt x="25119" y="10251"/>
                          <a:pt x="32739" y="8790"/>
                          <a:pt x="39978" y="10949"/>
                        </a:cubicBezTo>
                        <a:cubicBezTo>
                          <a:pt x="47979" y="13362"/>
                          <a:pt x="56742" y="17236"/>
                          <a:pt x="69378" y="23903"/>
                        </a:cubicBezTo>
                        <a:lnTo>
                          <a:pt x="74014" y="15140"/>
                        </a:lnTo>
                        <a:cubicBezTo>
                          <a:pt x="60742" y="8155"/>
                          <a:pt x="51408" y="4028"/>
                          <a:pt x="42835" y="1424"/>
                        </a:cubicBezTo>
                        <a:cubicBezTo>
                          <a:pt x="32485" y="-1687"/>
                          <a:pt x="21563" y="345"/>
                          <a:pt x="12990" y="7076"/>
                        </a:cubicBezTo>
                        <a:cubicBezTo>
                          <a:pt x="4354" y="13807"/>
                          <a:pt x="-472" y="24348"/>
                          <a:pt x="36" y="35270"/>
                        </a:cubicBezTo>
                        <a:cubicBezTo>
                          <a:pt x="1052" y="57749"/>
                          <a:pt x="8482" y="74767"/>
                          <a:pt x="21499" y="84482"/>
                        </a:cubicBezTo>
                        <a:cubicBezTo>
                          <a:pt x="30326" y="91086"/>
                          <a:pt x="41692" y="94388"/>
                          <a:pt x="55408" y="94388"/>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521" name="Google Shape;521;p22"/>
                  <p:cNvGrpSpPr/>
                  <p:nvPr/>
                </p:nvGrpSpPr>
                <p:grpSpPr>
                  <a:xfrm>
                    <a:off x="6146305" y="3226942"/>
                    <a:ext cx="30085" cy="88138"/>
                    <a:chOff x="6146305" y="3226942"/>
                    <a:chExt cx="30085" cy="88138"/>
                  </a:xfrm>
                </p:grpSpPr>
                <p:sp>
                  <p:nvSpPr>
                    <p:cNvPr id="522" name="Google Shape;522;p22"/>
                    <p:cNvSpPr/>
                    <p:nvPr/>
                  </p:nvSpPr>
                  <p:spPr>
                    <a:xfrm>
                      <a:off x="6155944" y="3302508"/>
                      <a:ext cx="20446" cy="12572"/>
                    </a:xfrm>
                    <a:custGeom>
                      <a:rect b="b" l="l" r="r" t="t"/>
                      <a:pathLst>
                        <a:path extrusionOk="0" h="12572" w="20446">
                          <a:moveTo>
                            <a:pt x="0" y="3111"/>
                          </a:moveTo>
                          <a:cubicBezTo>
                            <a:pt x="5652" y="2603"/>
                            <a:pt x="11621" y="1588"/>
                            <a:pt x="18097" y="0"/>
                          </a:cubicBezTo>
                          <a:lnTo>
                            <a:pt x="20447" y="9589"/>
                          </a:lnTo>
                          <a:cubicBezTo>
                            <a:pt x="14796" y="10985"/>
                            <a:pt x="9461" y="11938"/>
                            <a:pt x="4318" y="12573"/>
                          </a:cubicBezTo>
                          <a:cubicBezTo>
                            <a:pt x="2603" y="9652"/>
                            <a:pt x="1143" y="6477"/>
                            <a:pt x="0" y="311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23" name="Google Shape;523;p22"/>
                    <p:cNvSpPr/>
                    <p:nvPr/>
                  </p:nvSpPr>
                  <p:spPr>
                    <a:xfrm>
                      <a:off x="6146305" y="3226942"/>
                      <a:ext cx="20560" cy="18478"/>
                    </a:xfrm>
                    <a:custGeom>
                      <a:rect b="b" l="l" r="r" t="t"/>
                      <a:pathLst>
                        <a:path extrusionOk="0" h="18478" w="20560">
                          <a:moveTo>
                            <a:pt x="15925" y="18479"/>
                          </a:moveTo>
                          <a:cubicBezTo>
                            <a:pt x="10210" y="15430"/>
                            <a:pt x="5320" y="13018"/>
                            <a:pt x="875" y="11049"/>
                          </a:cubicBezTo>
                          <a:lnTo>
                            <a:pt x="50" y="3493"/>
                          </a:lnTo>
                          <a:cubicBezTo>
                            <a:pt x="-77" y="2286"/>
                            <a:pt x="50" y="1143"/>
                            <a:pt x="304" y="0"/>
                          </a:cubicBezTo>
                          <a:cubicBezTo>
                            <a:pt x="6082" y="2413"/>
                            <a:pt x="12623" y="5524"/>
                            <a:pt x="20560" y="9715"/>
                          </a:cubicBezTo>
                          <a:lnTo>
                            <a:pt x="15925" y="184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524" name="Google Shape;524;p22"/>
                  <p:cNvSpPr/>
                  <p:nvPr/>
                </p:nvSpPr>
                <p:spPr>
                  <a:xfrm>
                    <a:off x="6156322" y="3218751"/>
                    <a:ext cx="158628" cy="121792"/>
                  </a:xfrm>
                  <a:custGeom>
                    <a:rect b="b" l="l" r="r" t="t"/>
                    <a:pathLst>
                      <a:path extrusionOk="0" h="121792" w="158628">
                        <a:moveTo>
                          <a:pt x="58423" y="121793"/>
                        </a:moveTo>
                        <a:lnTo>
                          <a:pt x="100143" y="121793"/>
                        </a:lnTo>
                        <a:cubicBezTo>
                          <a:pt x="126558" y="121793"/>
                          <a:pt x="148720" y="101917"/>
                          <a:pt x="151577" y="75692"/>
                        </a:cubicBezTo>
                        <a:lnTo>
                          <a:pt x="158562" y="11684"/>
                        </a:lnTo>
                        <a:cubicBezTo>
                          <a:pt x="159261" y="5461"/>
                          <a:pt x="154371" y="0"/>
                          <a:pt x="148085" y="0"/>
                        </a:cubicBezTo>
                        <a:lnTo>
                          <a:pt x="10544" y="0"/>
                        </a:lnTo>
                        <a:cubicBezTo>
                          <a:pt x="4257" y="0"/>
                          <a:pt x="-632" y="5461"/>
                          <a:pt x="67" y="11684"/>
                        </a:cubicBezTo>
                        <a:lnTo>
                          <a:pt x="7051" y="75692"/>
                        </a:lnTo>
                        <a:cubicBezTo>
                          <a:pt x="9845" y="101917"/>
                          <a:pt x="32007" y="121793"/>
                          <a:pt x="58423" y="121793"/>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25" name="Google Shape;525;p22"/>
                  <p:cNvSpPr/>
                  <p:nvPr/>
                </p:nvSpPr>
                <p:spPr>
                  <a:xfrm>
                    <a:off x="6173215" y="3247898"/>
                    <a:ext cx="139700" cy="92582"/>
                  </a:xfrm>
                  <a:custGeom>
                    <a:rect b="b" l="l" r="r" t="t"/>
                    <a:pathLst>
                      <a:path extrusionOk="0" h="92582" w="139700">
                        <a:moveTo>
                          <a:pt x="139700" y="0"/>
                        </a:moveTo>
                        <a:lnTo>
                          <a:pt x="134620" y="46482"/>
                        </a:lnTo>
                        <a:cubicBezTo>
                          <a:pt x="131763" y="72707"/>
                          <a:pt x="109601" y="92583"/>
                          <a:pt x="83185" y="92583"/>
                        </a:cubicBezTo>
                        <a:lnTo>
                          <a:pt x="41466" y="92583"/>
                        </a:lnTo>
                        <a:cubicBezTo>
                          <a:pt x="24575" y="92583"/>
                          <a:pt x="9462" y="84455"/>
                          <a:pt x="0" y="71755"/>
                        </a:cubicBezTo>
                        <a:cubicBezTo>
                          <a:pt x="81852" y="79375"/>
                          <a:pt x="136462" y="29655"/>
                          <a:pt x="13970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26" name="Google Shape;526;p22"/>
                  <p:cNvSpPr/>
                  <p:nvPr/>
                </p:nvSpPr>
                <p:spPr>
                  <a:xfrm>
                    <a:off x="6155214" y="3327272"/>
                    <a:ext cx="160844" cy="23114"/>
                  </a:xfrm>
                  <a:custGeom>
                    <a:rect b="b" l="l" r="r" t="t"/>
                    <a:pathLst>
                      <a:path extrusionOk="0" h="23114" w="160844">
                        <a:moveTo>
                          <a:pt x="47974" y="23114"/>
                        </a:moveTo>
                        <a:lnTo>
                          <a:pt x="112807" y="23114"/>
                        </a:lnTo>
                        <a:cubicBezTo>
                          <a:pt x="122840" y="23114"/>
                          <a:pt x="132683" y="20638"/>
                          <a:pt x="141509" y="15811"/>
                        </a:cubicBezTo>
                        <a:lnTo>
                          <a:pt x="159099" y="6223"/>
                        </a:lnTo>
                        <a:cubicBezTo>
                          <a:pt x="162147" y="4572"/>
                          <a:pt x="160940" y="0"/>
                          <a:pt x="157511" y="0"/>
                        </a:cubicBezTo>
                        <a:lnTo>
                          <a:pt x="3333" y="0"/>
                        </a:lnTo>
                        <a:cubicBezTo>
                          <a:pt x="-96" y="0"/>
                          <a:pt x="-1302" y="4572"/>
                          <a:pt x="1746" y="6223"/>
                        </a:cubicBezTo>
                        <a:lnTo>
                          <a:pt x="19335" y="15811"/>
                        </a:lnTo>
                        <a:cubicBezTo>
                          <a:pt x="28098" y="20574"/>
                          <a:pt x="37941" y="23114"/>
                          <a:pt x="47974" y="23114"/>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27" name="Google Shape;527;p22"/>
                  <p:cNvSpPr/>
                  <p:nvPr/>
                </p:nvSpPr>
                <p:spPr>
                  <a:xfrm>
                    <a:off x="6204140" y="3346513"/>
                    <a:ext cx="62864" cy="3809"/>
                  </a:xfrm>
                  <a:custGeom>
                    <a:rect b="b" l="l" r="r" t="t"/>
                    <a:pathLst>
                      <a:path extrusionOk="0" h="3809" w="62864">
                        <a:moveTo>
                          <a:pt x="31432" y="0"/>
                        </a:moveTo>
                        <a:cubicBezTo>
                          <a:pt x="42863" y="0"/>
                          <a:pt x="53594" y="1397"/>
                          <a:pt x="62865" y="3810"/>
                        </a:cubicBezTo>
                        <a:lnTo>
                          <a:pt x="0" y="3810"/>
                        </a:lnTo>
                        <a:cubicBezTo>
                          <a:pt x="9271" y="1397"/>
                          <a:pt x="20002" y="0"/>
                          <a:pt x="31432"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528" name="Google Shape;528;p22"/>
                <p:cNvGrpSpPr/>
                <p:nvPr/>
              </p:nvGrpSpPr>
              <p:grpSpPr>
                <a:xfrm>
                  <a:off x="6179046" y="3082734"/>
                  <a:ext cx="109616" cy="122999"/>
                  <a:chOff x="6179046" y="3082734"/>
                  <a:chExt cx="109616" cy="122999"/>
                </a:xfrm>
              </p:grpSpPr>
              <p:sp>
                <p:nvSpPr>
                  <p:cNvPr id="529" name="Google Shape;529;p22"/>
                  <p:cNvSpPr/>
                  <p:nvPr/>
                </p:nvSpPr>
                <p:spPr>
                  <a:xfrm>
                    <a:off x="6263818" y="3101720"/>
                    <a:ext cx="24844" cy="104013"/>
                  </a:xfrm>
                  <a:custGeom>
                    <a:rect b="b" l="l" r="r" t="t"/>
                    <a:pathLst>
                      <a:path extrusionOk="0" h="104013" w="24844">
                        <a:moveTo>
                          <a:pt x="16395" y="0"/>
                        </a:moveTo>
                        <a:cubicBezTo>
                          <a:pt x="-23991" y="32766"/>
                          <a:pt x="24713" y="71120"/>
                          <a:pt x="10807" y="104013"/>
                        </a:cubicBezTo>
                        <a:cubicBezTo>
                          <a:pt x="47510" y="71755"/>
                          <a:pt x="-1449" y="31496"/>
                          <a:pt x="16395"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30" name="Google Shape;530;p22"/>
                  <p:cNvSpPr/>
                  <p:nvPr/>
                </p:nvSpPr>
                <p:spPr>
                  <a:xfrm>
                    <a:off x="6235561" y="3082734"/>
                    <a:ext cx="24844" cy="122999"/>
                  </a:xfrm>
                  <a:custGeom>
                    <a:rect b="b" l="l" r="r" t="t"/>
                    <a:pathLst>
                      <a:path extrusionOk="0" h="122999" w="24844">
                        <a:moveTo>
                          <a:pt x="16395" y="0"/>
                        </a:moveTo>
                        <a:cubicBezTo>
                          <a:pt x="-23991" y="38798"/>
                          <a:pt x="24713" y="84138"/>
                          <a:pt x="10807" y="122999"/>
                        </a:cubicBezTo>
                        <a:cubicBezTo>
                          <a:pt x="47510" y="84836"/>
                          <a:pt x="-1449" y="37274"/>
                          <a:pt x="16395"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31" name="Google Shape;531;p22"/>
                  <p:cNvSpPr/>
                  <p:nvPr/>
                </p:nvSpPr>
                <p:spPr>
                  <a:xfrm>
                    <a:off x="6207303" y="3082734"/>
                    <a:ext cx="24844" cy="122999"/>
                  </a:xfrm>
                  <a:custGeom>
                    <a:rect b="b" l="l" r="r" t="t"/>
                    <a:pathLst>
                      <a:path extrusionOk="0" h="122999" w="24844">
                        <a:moveTo>
                          <a:pt x="16395" y="0"/>
                        </a:moveTo>
                        <a:cubicBezTo>
                          <a:pt x="-23991" y="38798"/>
                          <a:pt x="24713" y="84138"/>
                          <a:pt x="10807" y="122999"/>
                        </a:cubicBezTo>
                        <a:cubicBezTo>
                          <a:pt x="47510" y="84836"/>
                          <a:pt x="-1449" y="37274"/>
                          <a:pt x="16395"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32" name="Google Shape;532;p22"/>
                  <p:cNvSpPr/>
                  <p:nvPr/>
                </p:nvSpPr>
                <p:spPr>
                  <a:xfrm>
                    <a:off x="6179046" y="3101720"/>
                    <a:ext cx="24845" cy="104013"/>
                  </a:xfrm>
                  <a:custGeom>
                    <a:rect b="b" l="l" r="r" t="t"/>
                    <a:pathLst>
                      <a:path extrusionOk="0" h="104013" w="24845">
                        <a:moveTo>
                          <a:pt x="16395" y="0"/>
                        </a:moveTo>
                        <a:cubicBezTo>
                          <a:pt x="-23991" y="32766"/>
                          <a:pt x="24713" y="71120"/>
                          <a:pt x="10807" y="104013"/>
                        </a:cubicBezTo>
                        <a:cubicBezTo>
                          <a:pt x="47510" y="71755"/>
                          <a:pt x="-1449" y="31496"/>
                          <a:pt x="16395"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533" name="Google Shape;533;p22"/>
              <p:cNvGrpSpPr/>
              <p:nvPr/>
            </p:nvGrpSpPr>
            <p:grpSpPr>
              <a:xfrm>
                <a:off x="8399911" y="3700032"/>
                <a:ext cx="1145195" cy="1326129"/>
                <a:chOff x="9395777" y="2231898"/>
                <a:chExt cx="733488" cy="849375"/>
              </a:xfrm>
            </p:grpSpPr>
            <p:sp>
              <p:nvSpPr>
                <p:cNvPr id="534" name="Google Shape;534;p22"/>
                <p:cNvSpPr/>
                <p:nvPr/>
              </p:nvSpPr>
              <p:spPr>
                <a:xfrm>
                  <a:off x="9395777" y="2231898"/>
                  <a:ext cx="733488" cy="849375"/>
                </a:xfrm>
                <a:custGeom>
                  <a:rect b="b" l="l" r="r" t="t"/>
                  <a:pathLst>
                    <a:path extrusionOk="0" h="849375" w="733488">
                      <a:moveTo>
                        <a:pt x="630555" y="849376"/>
                      </a:moveTo>
                      <a:lnTo>
                        <a:pt x="0" y="849376"/>
                      </a:lnTo>
                      <a:lnTo>
                        <a:pt x="102933" y="0"/>
                      </a:lnTo>
                      <a:lnTo>
                        <a:pt x="733489"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535" name="Google Shape;535;p22"/>
                <p:cNvGrpSpPr/>
                <p:nvPr/>
              </p:nvGrpSpPr>
              <p:grpSpPr>
                <a:xfrm>
                  <a:off x="9505759" y="2324925"/>
                  <a:ext cx="508444" cy="666496"/>
                  <a:chOff x="9505759" y="2324925"/>
                  <a:chExt cx="508444" cy="666496"/>
                </a:xfrm>
              </p:grpSpPr>
              <p:grpSp>
                <p:nvGrpSpPr>
                  <p:cNvPr id="536" name="Google Shape;536;p22"/>
                  <p:cNvGrpSpPr/>
                  <p:nvPr/>
                </p:nvGrpSpPr>
                <p:grpSpPr>
                  <a:xfrm>
                    <a:off x="9573196" y="2324925"/>
                    <a:ext cx="441007" cy="109982"/>
                    <a:chOff x="9573196" y="2324925"/>
                    <a:chExt cx="441007" cy="109982"/>
                  </a:xfrm>
                </p:grpSpPr>
                <p:sp>
                  <p:nvSpPr>
                    <p:cNvPr id="537" name="Google Shape;537;p22"/>
                    <p:cNvSpPr/>
                    <p:nvPr/>
                  </p:nvSpPr>
                  <p:spPr>
                    <a:xfrm>
                      <a:off x="9584181" y="2324925"/>
                      <a:ext cx="197294" cy="16065"/>
                    </a:xfrm>
                    <a:custGeom>
                      <a:rect b="b" l="l" r="r" t="t"/>
                      <a:pathLst>
                        <a:path extrusionOk="0" h="16065" w="197294">
                          <a:moveTo>
                            <a:pt x="195390" y="16065"/>
                          </a:moveTo>
                          <a:lnTo>
                            <a:pt x="0" y="16065"/>
                          </a:lnTo>
                          <a:lnTo>
                            <a:pt x="1969" y="0"/>
                          </a:lnTo>
                          <a:lnTo>
                            <a:pt x="197295" y="0"/>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38" name="Google Shape;538;p22"/>
                    <p:cNvSpPr/>
                    <p:nvPr/>
                  </p:nvSpPr>
                  <p:spPr>
                    <a:xfrm>
                      <a:off x="9581070" y="2363724"/>
                      <a:ext cx="433133" cy="6350"/>
                    </a:xfrm>
                    <a:custGeom>
                      <a:rect b="b" l="l" r="r" t="t"/>
                      <a:pathLst>
                        <a:path extrusionOk="0" h="6350" w="433133">
                          <a:moveTo>
                            <a:pt x="0" y="0"/>
                          </a:moveTo>
                          <a:lnTo>
                            <a:pt x="433133" y="0"/>
                          </a:lnTo>
                          <a:lnTo>
                            <a:pt x="433133"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39" name="Google Shape;539;p22"/>
                    <p:cNvSpPr/>
                    <p:nvPr/>
                  </p:nvSpPr>
                  <p:spPr>
                    <a:xfrm>
                      <a:off x="9578467" y="2385377"/>
                      <a:ext cx="433133" cy="6350"/>
                    </a:xfrm>
                    <a:custGeom>
                      <a:rect b="b" l="l" r="r" t="t"/>
                      <a:pathLst>
                        <a:path extrusionOk="0" h="6350" w="433133">
                          <a:moveTo>
                            <a:pt x="0" y="0"/>
                          </a:moveTo>
                          <a:lnTo>
                            <a:pt x="433134" y="0"/>
                          </a:lnTo>
                          <a:lnTo>
                            <a:pt x="433134"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40" name="Google Shape;540;p22"/>
                    <p:cNvSpPr/>
                    <p:nvPr/>
                  </p:nvSpPr>
                  <p:spPr>
                    <a:xfrm>
                      <a:off x="9575800" y="2406967"/>
                      <a:ext cx="433133" cy="6350"/>
                    </a:xfrm>
                    <a:custGeom>
                      <a:rect b="b" l="l" r="r" t="t"/>
                      <a:pathLst>
                        <a:path extrusionOk="0" h="6350" w="433133">
                          <a:moveTo>
                            <a:pt x="0" y="0"/>
                          </a:moveTo>
                          <a:lnTo>
                            <a:pt x="433133" y="0"/>
                          </a:lnTo>
                          <a:lnTo>
                            <a:pt x="433133"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41" name="Google Shape;541;p22"/>
                    <p:cNvSpPr/>
                    <p:nvPr/>
                  </p:nvSpPr>
                  <p:spPr>
                    <a:xfrm>
                      <a:off x="9573196" y="2428557"/>
                      <a:ext cx="155701" cy="6350"/>
                    </a:xfrm>
                    <a:custGeom>
                      <a:rect b="b" l="l" r="r" t="t"/>
                      <a:pathLst>
                        <a:path extrusionOk="0" h="6350" w="155701">
                          <a:moveTo>
                            <a:pt x="0" y="0"/>
                          </a:moveTo>
                          <a:lnTo>
                            <a:pt x="155702" y="0"/>
                          </a:lnTo>
                          <a:lnTo>
                            <a:pt x="155702"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542" name="Google Shape;542;p22"/>
                  <p:cNvGrpSpPr/>
                  <p:nvPr/>
                </p:nvGrpSpPr>
                <p:grpSpPr>
                  <a:xfrm>
                    <a:off x="9550717" y="2510472"/>
                    <a:ext cx="441007" cy="109982"/>
                    <a:chOff x="9550717" y="2510472"/>
                    <a:chExt cx="441007" cy="109982"/>
                  </a:xfrm>
                </p:grpSpPr>
                <p:sp>
                  <p:nvSpPr>
                    <p:cNvPr id="543" name="Google Shape;543;p22"/>
                    <p:cNvSpPr/>
                    <p:nvPr/>
                  </p:nvSpPr>
                  <p:spPr>
                    <a:xfrm>
                      <a:off x="9561703" y="2510472"/>
                      <a:ext cx="197294" cy="16065"/>
                    </a:xfrm>
                    <a:custGeom>
                      <a:rect b="b" l="l" r="r" t="t"/>
                      <a:pathLst>
                        <a:path extrusionOk="0" h="16065" w="197294">
                          <a:moveTo>
                            <a:pt x="195390" y="16065"/>
                          </a:moveTo>
                          <a:lnTo>
                            <a:pt x="0" y="16065"/>
                          </a:lnTo>
                          <a:lnTo>
                            <a:pt x="1968" y="0"/>
                          </a:lnTo>
                          <a:lnTo>
                            <a:pt x="197294"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44" name="Google Shape;544;p22"/>
                    <p:cNvSpPr/>
                    <p:nvPr/>
                  </p:nvSpPr>
                  <p:spPr>
                    <a:xfrm>
                      <a:off x="9558591" y="2549271"/>
                      <a:ext cx="433133" cy="6350"/>
                    </a:xfrm>
                    <a:custGeom>
                      <a:rect b="b" l="l" r="r" t="t"/>
                      <a:pathLst>
                        <a:path extrusionOk="0" h="6350" w="433133">
                          <a:moveTo>
                            <a:pt x="0" y="0"/>
                          </a:moveTo>
                          <a:lnTo>
                            <a:pt x="433134" y="0"/>
                          </a:lnTo>
                          <a:lnTo>
                            <a:pt x="433134"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45" name="Google Shape;545;p22"/>
                    <p:cNvSpPr/>
                    <p:nvPr/>
                  </p:nvSpPr>
                  <p:spPr>
                    <a:xfrm>
                      <a:off x="9555988" y="2570861"/>
                      <a:ext cx="433133" cy="6350"/>
                    </a:xfrm>
                    <a:custGeom>
                      <a:rect b="b" l="l" r="r" t="t"/>
                      <a:pathLst>
                        <a:path extrusionOk="0" h="6350" w="433133">
                          <a:moveTo>
                            <a:pt x="0" y="0"/>
                          </a:moveTo>
                          <a:lnTo>
                            <a:pt x="433133" y="0"/>
                          </a:lnTo>
                          <a:lnTo>
                            <a:pt x="433133"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46" name="Google Shape;546;p22"/>
                    <p:cNvSpPr/>
                    <p:nvPr/>
                  </p:nvSpPr>
                  <p:spPr>
                    <a:xfrm>
                      <a:off x="9553321" y="2592451"/>
                      <a:ext cx="433133" cy="6350"/>
                    </a:xfrm>
                    <a:custGeom>
                      <a:rect b="b" l="l" r="r" t="t"/>
                      <a:pathLst>
                        <a:path extrusionOk="0" h="6350" w="433133">
                          <a:moveTo>
                            <a:pt x="0" y="0"/>
                          </a:moveTo>
                          <a:lnTo>
                            <a:pt x="433133" y="0"/>
                          </a:lnTo>
                          <a:lnTo>
                            <a:pt x="433133"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47" name="Google Shape;547;p22"/>
                    <p:cNvSpPr/>
                    <p:nvPr/>
                  </p:nvSpPr>
                  <p:spPr>
                    <a:xfrm>
                      <a:off x="9550717" y="2614104"/>
                      <a:ext cx="155701" cy="6350"/>
                    </a:xfrm>
                    <a:custGeom>
                      <a:rect b="b" l="l" r="r" t="t"/>
                      <a:pathLst>
                        <a:path extrusionOk="0" h="6350" w="155701">
                          <a:moveTo>
                            <a:pt x="0" y="0"/>
                          </a:moveTo>
                          <a:lnTo>
                            <a:pt x="155702" y="0"/>
                          </a:lnTo>
                          <a:lnTo>
                            <a:pt x="155702"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548" name="Google Shape;548;p22"/>
                  <p:cNvGrpSpPr/>
                  <p:nvPr/>
                </p:nvGrpSpPr>
                <p:grpSpPr>
                  <a:xfrm>
                    <a:off x="9528238" y="2695955"/>
                    <a:ext cx="441007" cy="109983"/>
                    <a:chOff x="9528238" y="2695955"/>
                    <a:chExt cx="441007" cy="109983"/>
                  </a:xfrm>
                </p:grpSpPr>
                <p:sp>
                  <p:nvSpPr>
                    <p:cNvPr id="549" name="Google Shape;549;p22"/>
                    <p:cNvSpPr/>
                    <p:nvPr/>
                  </p:nvSpPr>
                  <p:spPr>
                    <a:xfrm>
                      <a:off x="9539223" y="2695955"/>
                      <a:ext cx="197294" cy="16065"/>
                    </a:xfrm>
                    <a:custGeom>
                      <a:rect b="b" l="l" r="r" t="t"/>
                      <a:pathLst>
                        <a:path extrusionOk="0" h="16065" w="197294">
                          <a:moveTo>
                            <a:pt x="195390" y="16065"/>
                          </a:moveTo>
                          <a:lnTo>
                            <a:pt x="0" y="16065"/>
                          </a:lnTo>
                          <a:lnTo>
                            <a:pt x="1969" y="0"/>
                          </a:lnTo>
                          <a:lnTo>
                            <a:pt x="197295" y="0"/>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50" name="Google Shape;550;p22"/>
                    <p:cNvSpPr/>
                    <p:nvPr/>
                  </p:nvSpPr>
                  <p:spPr>
                    <a:xfrm>
                      <a:off x="9536112" y="2734754"/>
                      <a:ext cx="433133" cy="6350"/>
                    </a:xfrm>
                    <a:custGeom>
                      <a:rect b="b" l="l" r="r" t="t"/>
                      <a:pathLst>
                        <a:path extrusionOk="0" h="6350" w="433133">
                          <a:moveTo>
                            <a:pt x="0" y="0"/>
                          </a:moveTo>
                          <a:lnTo>
                            <a:pt x="433133" y="0"/>
                          </a:lnTo>
                          <a:lnTo>
                            <a:pt x="433133"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51" name="Google Shape;551;p22"/>
                    <p:cNvSpPr/>
                    <p:nvPr/>
                  </p:nvSpPr>
                  <p:spPr>
                    <a:xfrm>
                      <a:off x="9533509" y="2756344"/>
                      <a:ext cx="433133" cy="6350"/>
                    </a:xfrm>
                    <a:custGeom>
                      <a:rect b="b" l="l" r="r" t="t"/>
                      <a:pathLst>
                        <a:path extrusionOk="0" h="6350" w="433133">
                          <a:moveTo>
                            <a:pt x="0" y="0"/>
                          </a:moveTo>
                          <a:lnTo>
                            <a:pt x="433133" y="0"/>
                          </a:lnTo>
                          <a:lnTo>
                            <a:pt x="433133"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52" name="Google Shape;552;p22"/>
                    <p:cNvSpPr/>
                    <p:nvPr/>
                  </p:nvSpPr>
                  <p:spPr>
                    <a:xfrm>
                      <a:off x="9530905" y="2777934"/>
                      <a:ext cx="433133" cy="6350"/>
                    </a:xfrm>
                    <a:custGeom>
                      <a:rect b="b" l="l" r="r" t="t"/>
                      <a:pathLst>
                        <a:path extrusionOk="0" h="6350" w="433133">
                          <a:moveTo>
                            <a:pt x="0" y="0"/>
                          </a:moveTo>
                          <a:lnTo>
                            <a:pt x="433134" y="0"/>
                          </a:lnTo>
                          <a:lnTo>
                            <a:pt x="433134"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53" name="Google Shape;553;p22"/>
                    <p:cNvSpPr/>
                    <p:nvPr/>
                  </p:nvSpPr>
                  <p:spPr>
                    <a:xfrm>
                      <a:off x="9528238" y="2799588"/>
                      <a:ext cx="155701" cy="6350"/>
                    </a:xfrm>
                    <a:custGeom>
                      <a:rect b="b" l="l" r="r" t="t"/>
                      <a:pathLst>
                        <a:path extrusionOk="0" h="6350" w="155701">
                          <a:moveTo>
                            <a:pt x="0" y="0"/>
                          </a:moveTo>
                          <a:lnTo>
                            <a:pt x="155702" y="0"/>
                          </a:lnTo>
                          <a:lnTo>
                            <a:pt x="155702"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554" name="Google Shape;554;p22"/>
                  <p:cNvGrpSpPr/>
                  <p:nvPr/>
                </p:nvGrpSpPr>
                <p:grpSpPr>
                  <a:xfrm>
                    <a:off x="9505759" y="2881439"/>
                    <a:ext cx="441007" cy="109982"/>
                    <a:chOff x="9505759" y="2881439"/>
                    <a:chExt cx="441007" cy="109982"/>
                  </a:xfrm>
                </p:grpSpPr>
                <p:sp>
                  <p:nvSpPr>
                    <p:cNvPr id="555" name="Google Shape;555;p22"/>
                    <p:cNvSpPr/>
                    <p:nvPr/>
                  </p:nvSpPr>
                  <p:spPr>
                    <a:xfrm>
                      <a:off x="9516808" y="2881439"/>
                      <a:ext cx="197294" cy="16065"/>
                    </a:xfrm>
                    <a:custGeom>
                      <a:rect b="b" l="l" r="r" t="t"/>
                      <a:pathLst>
                        <a:path extrusionOk="0" h="16065" w="197294">
                          <a:moveTo>
                            <a:pt x="195326" y="16065"/>
                          </a:moveTo>
                          <a:lnTo>
                            <a:pt x="0" y="16065"/>
                          </a:lnTo>
                          <a:lnTo>
                            <a:pt x="1905" y="0"/>
                          </a:lnTo>
                          <a:lnTo>
                            <a:pt x="197295"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56" name="Google Shape;556;p22"/>
                    <p:cNvSpPr/>
                    <p:nvPr/>
                  </p:nvSpPr>
                  <p:spPr>
                    <a:xfrm>
                      <a:off x="9513633" y="2920238"/>
                      <a:ext cx="433133" cy="6350"/>
                    </a:xfrm>
                    <a:custGeom>
                      <a:rect b="b" l="l" r="r" t="t"/>
                      <a:pathLst>
                        <a:path extrusionOk="0" h="6350" w="433133">
                          <a:moveTo>
                            <a:pt x="0" y="0"/>
                          </a:moveTo>
                          <a:lnTo>
                            <a:pt x="433133" y="0"/>
                          </a:lnTo>
                          <a:lnTo>
                            <a:pt x="433133"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57" name="Google Shape;557;p22"/>
                    <p:cNvSpPr/>
                    <p:nvPr/>
                  </p:nvSpPr>
                  <p:spPr>
                    <a:xfrm>
                      <a:off x="9511030" y="2941828"/>
                      <a:ext cx="433133" cy="6350"/>
                    </a:xfrm>
                    <a:custGeom>
                      <a:rect b="b" l="l" r="r" t="t"/>
                      <a:pathLst>
                        <a:path extrusionOk="0" h="6350" w="433133">
                          <a:moveTo>
                            <a:pt x="0" y="0"/>
                          </a:moveTo>
                          <a:lnTo>
                            <a:pt x="433134" y="0"/>
                          </a:lnTo>
                          <a:lnTo>
                            <a:pt x="433134"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58" name="Google Shape;558;p22"/>
                    <p:cNvSpPr/>
                    <p:nvPr/>
                  </p:nvSpPr>
                  <p:spPr>
                    <a:xfrm>
                      <a:off x="9508426" y="2963481"/>
                      <a:ext cx="433133" cy="6350"/>
                    </a:xfrm>
                    <a:custGeom>
                      <a:rect b="b" l="l" r="r" t="t"/>
                      <a:pathLst>
                        <a:path extrusionOk="0" h="6350" w="433133">
                          <a:moveTo>
                            <a:pt x="0" y="0"/>
                          </a:moveTo>
                          <a:lnTo>
                            <a:pt x="433133" y="0"/>
                          </a:lnTo>
                          <a:lnTo>
                            <a:pt x="433133"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59" name="Google Shape;559;p22"/>
                    <p:cNvSpPr/>
                    <p:nvPr/>
                  </p:nvSpPr>
                  <p:spPr>
                    <a:xfrm>
                      <a:off x="9505759" y="2985071"/>
                      <a:ext cx="155765" cy="6350"/>
                    </a:xfrm>
                    <a:custGeom>
                      <a:rect b="b" l="l" r="r" t="t"/>
                      <a:pathLst>
                        <a:path extrusionOk="0" h="6350" w="155765">
                          <a:moveTo>
                            <a:pt x="0" y="0"/>
                          </a:moveTo>
                          <a:lnTo>
                            <a:pt x="155766" y="0"/>
                          </a:lnTo>
                          <a:lnTo>
                            <a:pt x="155766" y="6350"/>
                          </a:lnTo>
                          <a:lnTo>
                            <a:pt x="0" y="635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grpSp>
            <p:nvGrpSpPr>
              <p:cNvPr id="560" name="Google Shape;560;p22"/>
              <p:cNvGrpSpPr/>
              <p:nvPr/>
            </p:nvGrpSpPr>
            <p:grpSpPr>
              <a:xfrm rot="-7736780">
                <a:off x="3575616" y="-399499"/>
                <a:ext cx="1347184" cy="1112959"/>
                <a:chOff x="6429121" y="2632871"/>
                <a:chExt cx="378742" cy="312893"/>
              </a:xfrm>
            </p:grpSpPr>
            <p:sp>
              <p:nvSpPr>
                <p:cNvPr id="561" name="Google Shape;561;p22"/>
                <p:cNvSpPr/>
                <p:nvPr/>
              </p:nvSpPr>
              <p:spPr>
                <a:xfrm>
                  <a:off x="6754558" y="2632871"/>
                  <a:ext cx="53305" cy="51908"/>
                </a:xfrm>
                <a:custGeom>
                  <a:rect b="b" l="l" r="r" t="t"/>
                  <a:pathLst>
                    <a:path extrusionOk="0" h="51908" w="53305">
                      <a:moveTo>
                        <a:pt x="24003" y="51908"/>
                      </a:moveTo>
                      <a:lnTo>
                        <a:pt x="0" y="22508"/>
                      </a:lnTo>
                      <a:lnTo>
                        <a:pt x="22289" y="4283"/>
                      </a:lnTo>
                      <a:cubicBezTo>
                        <a:pt x="30417" y="-2321"/>
                        <a:pt x="42355" y="-1178"/>
                        <a:pt x="49023" y="6950"/>
                      </a:cubicBezTo>
                      <a:lnTo>
                        <a:pt x="49023" y="6950"/>
                      </a:lnTo>
                      <a:cubicBezTo>
                        <a:pt x="55626" y="15078"/>
                        <a:pt x="54483" y="27016"/>
                        <a:pt x="46355" y="33684"/>
                      </a:cubicBezTo>
                      <a:lnTo>
                        <a:pt x="24003" y="51908"/>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62" name="Google Shape;562;p22"/>
                <p:cNvSpPr/>
                <p:nvPr/>
              </p:nvSpPr>
              <p:spPr>
                <a:xfrm rot="3046867">
                  <a:off x="6606840" y="2609505"/>
                  <a:ext cx="39510" cy="349750"/>
                </a:xfrm>
                <a:custGeom>
                  <a:rect b="b" l="l" r="r" t="t"/>
                  <a:pathLst>
                    <a:path extrusionOk="0" h="349631" w="39497">
                      <a:moveTo>
                        <a:pt x="0" y="0"/>
                      </a:moveTo>
                      <a:lnTo>
                        <a:pt x="39497" y="0"/>
                      </a:lnTo>
                      <a:lnTo>
                        <a:pt x="39497" y="349632"/>
                      </a:lnTo>
                      <a:lnTo>
                        <a:pt x="0" y="349632"/>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63" name="Google Shape;563;p22"/>
                <p:cNvSpPr/>
                <p:nvPr/>
              </p:nvSpPr>
              <p:spPr>
                <a:xfrm>
                  <a:off x="6429121" y="2879725"/>
                  <a:ext cx="74612" cy="66039"/>
                </a:xfrm>
                <a:custGeom>
                  <a:rect b="b" l="l" r="r" t="t"/>
                  <a:pathLst>
                    <a:path extrusionOk="0" h="66039" w="74612">
                      <a:moveTo>
                        <a:pt x="49593" y="0"/>
                      </a:moveTo>
                      <a:lnTo>
                        <a:pt x="74612" y="30543"/>
                      </a:lnTo>
                      <a:lnTo>
                        <a:pt x="0" y="6604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564" name="Google Shape;564;p22"/>
                <p:cNvGrpSpPr/>
                <p:nvPr/>
              </p:nvGrpSpPr>
              <p:grpSpPr>
                <a:xfrm>
                  <a:off x="6492866" y="2670991"/>
                  <a:ext cx="269638" cy="224989"/>
                  <a:chOff x="6492866" y="2670991"/>
                  <a:chExt cx="269638" cy="224989"/>
                </a:xfrm>
              </p:grpSpPr>
              <p:sp>
                <p:nvSpPr>
                  <p:cNvPr id="565" name="Google Shape;565;p22"/>
                  <p:cNvSpPr/>
                  <p:nvPr/>
                </p:nvSpPr>
                <p:spPr>
                  <a:xfrm>
                    <a:off x="6492866" y="2670991"/>
                    <a:ext cx="260113" cy="213305"/>
                  </a:xfrm>
                  <a:custGeom>
                    <a:rect b="b" l="l" r="r" t="t"/>
                    <a:pathLst>
                      <a:path extrusionOk="0" h="213305" w="260113">
                        <a:moveTo>
                          <a:pt x="1977" y="213305"/>
                        </a:moveTo>
                        <a:cubicBezTo>
                          <a:pt x="1406" y="213305"/>
                          <a:pt x="834" y="213051"/>
                          <a:pt x="453" y="212543"/>
                        </a:cubicBezTo>
                        <a:cubicBezTo>
                          <a:pt x="-245" y="211718"/>
                          <a:pt x="-118" y="210448"/>
                          <a:pt x="707" y="209749"/>
                        </a:cubicBezTo>
                        <a:lnTo>
                          <a:pt x="256866" y="454"/>
                        </a:lnTo>
                        <a:cubicBezTo>
                          <a:pt x="257692" y="-245"/>
                          <a:pt x="258962" y="-118"/>
                          <a:pt x="259660" y="707"/>
                        </a:cubicBezTo>
                        <a:cubicBezTo>
                          <a:pt x="260359" y="1533"/>
                          <a:pt x="260232" y="2803"/>
                          <a:pt x="259406" y="3501"/>
                        </a:cubicBezTo>
                        <a:lnTo>
                          <a:pt x="3247" y="212798"/>
                        </a:lnTo>
                        <a:cubicBezTo>
                          <a:pt x="2866" y="213179"/>
                          <a:pt x="2422" y="213305"/>
                          <a:pt x="1977"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66" name="Google Shape;566;p22"/>
                  <p:cNvSpPr/>
                  <p:nvPr/>
                </p:nvSpPr>
                <p:spPr>
                  <a:xfrm>
                    <a:off x="6502391" y="2682675"/>
                    <a:ext cx="260113" cy="213305"/>
                  </a:xfrm>
                  <a:custGeom>
                    <a:rect b="b" l="l" r="r" t="t"/>
                    <a:pathLst>
                      <a:path extrusionOk="0" h="213305" w="260113">
                        <a:moveTo>
                          <a:pt x="1978" y="213305"/>
                        </a:moveTo>
                        <a:cubicBezTo>
                          <a:pt x="1406" y="213305"/>
                          <a:pt x="834" y="213051"/>
                          <a:pt x="453" y="212543"/>
                        </a:cubicBezTo>
                        <a:cubicBezTo>
                          <a:pt x="-245" y="211718"/>
                          <a:pt x="-118" y="210448"/>
                          <a:pt x="707" y="209749"/>
                        </a:cubicBezTo>
                        <a:lnTo>
                          <a:pt x="256866" y="453"/>
                        </a:lnTo>
                        <a:cubicBezTo>
                          <a:pt x="257692" y="-245"/>
                          <a:pt x="258962" y="-118"/>
                          <a:pt x="259661" y="707"/>
                        </a:cubicBezTo>
                        <a:cubicBezTo>
                          <a:pt x="260359" y="1533"/>
                          <a:pt x="260232" y="2803"/>
                          <a:pt x="259406" y="3501"/>
                        </a:cubicBezTo>
                        <a:lnTo>
                          <a:pt x="3248" y="212797"/>
                        </a:lnTo>
                        <a:cubicBezTo>
                          <a:pt x="2866" y="213178"/>
                          <a:pt x="2422" y="213305"/>
                          <a:pt x="1978"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567" name="Google Shape;567;p22"/>
                <p:cNvSpPr/>
                <p:nvPr/>
              </p:nvSpPr>
              <p:spPr>
                <a:xfrm rot="3046867">
                  <a:off x="6743478" y="2653397"/>
                  <a:ext cx="48912" cy="31189"/>
                </a:xfrm>
                <a:custGeom>
                  <a:rect b="b" l="l" r="r" t="t"/>
                  <a:pathLst>
                    <a:path extrusionOk="0" h="31178" w="48895">
                      <a:moveTo>
                        <a:pt x="0" y="0"/>
                      </a:moveTo>
                      <a:lnTo>
                        <a:pt x="48895" y="0"/>
                      </a:lnTo>
                      <a:lnTo>
                        <a:pt x="48895" y="31179"/>
                      </a:lnTo>
                      <a:lnTo>
                        <a:pt x="0" y="311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68" name="Google Shape;568;p22"/>
                <p:cNvSpPr/>
                <p:nvPr/>
              </p:nvSpPr>
              <p:spPr>
                <a:xfrm>
                  <a:off x="6636948" y="2678048"/>
                  <a:ext cx="159577" cy="141737"/>
                </a:xfrm>
                <a:custGeom>
                  <a:rect b="b" l="l" r="r" t="t"/>
                  <a:pathLst>
                    <a:path extrusionOk="0" h="141737" w="159577">
                      <a:moveTo>
                        <a:pt x="96655" y="80074"/>
                      </a:moveTo>
                      <a:cubicBezTo>
                        <a:pt x="149043" y="57658"/>
                        <a:pt x="164156" y="19114"/>
                        <a:pt x="158441" y="0"/>
                      </a:cubicBezTo>
                      <a:lnTo>
                        <a:pt x="134310" y="19749"/>
                      </a:lnTo>
                      <a:cubicBezTo>
                        <a:pt x="140216" y="47181"/>
                        <a:pt x="83383" y="80772"/>
                        <a:pt x="50871" y="93536"/>
                      </a:cubicBezTo>
                      <a:cubicBezTo>
                        <a:pt x="18296" y="106299"/>
                        <a:pt x="1849" y="128016"/>
                        <a:pt x="1849" y="128016"/>
                      </a:cubicBezTo>
                      <a:lnTo>
                        <a:pt x="1849" y="128080"/>
                      </a:lnTo>
                      <a:cubicBezTo>
                        <a:pt x="-1008" y="131636"/>
                        <a:pt x="-627" y="137160"/>
                        <a:pt x="3500" y="140208"/>
                      </a:cubicBezTo>
                      <a:cubicBezTo>
                        <a:pt x="6041" y="142049"/>
                        <a:pt x="9596" y="142240"/>
                        <a:pt x="12327" y="140716"/>
                      </a:cubicBezTo>
                      <a:cubicBezTo>
                        <a:pt x="16455" y="138430"/>
                        <a:pt x="17597" y="133668"/>
                        <a:pt x="15946" y="129921"/>
                      </a:cubicBezTo>
                      <a:cubicBezTo>
                        <a:pt x="14740" y="127190"/>
                        <a:pt x="15248" y="123952"/>
                        <a:pt x="17280" y="121793"/>
                      </a:cubicBezTo>
                      <a:cubicBezTo>
                        <a:pt x="33028" y="104521"/>
                        <a:pt x="53666" y="98425"/>
                        <a:pt x="96655" y="800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569" name="Google Shape;569;p22"/>
            <p:cNvGrpSpPr/>
            <p:nvPr/>
          </p:nvGrpSpPr>
          <p:grpSpPr>
            <a:xfrm>
              <a:off x="8685150" y="3159881"/>
              <a:ext cx="859953" cy="1194928"/>
              <a:chOff x="9910110" y="2427808"/>
              <a:chExt cx="550793" cy="765342"/>
            </a:xfrm>
          </p:grpSpPr>
          <p:grpSp>
            <p:nvGrpSpPr>
              <p:cNvPr id="570" name="Google Shape;570;p22"/>
              <p:cNvGrpSpPr/>
              <p:nvPr/>
            </p:nvGrpSpPr>
            <p:grpSpPr>
              <a:xfrm>
                <a:off x="9910110" y="2533016"/>
                <a:ext cx="550793" cy="660134"/>
                <a:chOff x="9910110" y="2533016"/>
                <a:chExt cx="550793" cy="660134"/>
              </a:xfrm>
            </p:grpSpPr>
            <p:grpSp>
              <p:nvGrpSpPr>
                <p:cNvPr id="571" name="Google Shape;571;p22"/>
                <p:cNvGrpSpPr/>
                <p:nvPr/>
              </p:nvGrpSpPr>
              <p:grpSpPr>
                <a:xfrm>
                  <a:off x="10138105" y="2603020"/>
                  <a:ext cx="90225" cy="215023"/>
                  <a:chOff x="10138105" y="2603020"/>
                  <a:chExt cx="90225" cy="215023"/>
                </a:xfrm>
              </p:grpSpPr>
              <p:sp>
                <p:nvSpPr>
                  <p:cNvPr id="572" name="Google Shape;572;p22"/>
                  <p:cNvSpPr/>
                  <p:nvPr/>
                </p:nvSpPr>
                <p:spPr>
                  <a:xfrm>
                    <a:off x="10167149" y="2631553"/>
                    <a:ext cx="61181" cy="186490"/>
                  </a:xfrm>
                  <a:custGeom>
                    <a:rect b="b" l="l" r="r" t="t"/>
                    <a:pathLst>
                      <a:path extrusionOk="0" h="186490" w="61181">
                        <a:moveTo>
                          <a:pt x="3581" y="182639"/>
                        </a:moveTo>
                        <a:cubicBezTo>
                          <a:pt x="8471" y="187656"/>
                          <a:pt x="16472" y="187783"/>
                          <a:pt x="21552" y="182957"/>
                        </a:cubicBezTo>
                        <a:cubicBezTo>
                          <a:pt x="71019" y="135014"/>
                          <a:pt x="74638" y="56591"/>
                          <a:pt x="29807" y="4394"/>
                        </a:cubicBezTo>
                        <a:cubicBezTo>
                          <a:pt x="25299" y="-876"/>
                          <a:pt x="17234" y="-1511"/>
                          <a:pt x="11900" y="3061"/>
                        </a:cubicBezTo>
                        <a:cubicBezTo>
                          <a:pt x="6566" y="7633"/>
                          <a:pt x="5994" y="15634"/>
                          <a:pt x="10567" y="20968"/>
                        </a:cubicBezTo>
                        <a:cubicBezTo>
                          <a:pt x="46698" y="63005"/>
                          <a:pt x="43777" y="126124"/>
                          <a:pt x="3899" y="164669"/>
                        </a:cubicBezTo>
                        <a:cubicBezTo>
                          <a:pt x="-1181" y="169558"/>
                          <a:pt x="-1307" y="177623"/>
                          <a:pt x="3581" y="182639"/>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73" name="Google Shape;573;p22"/>
                  <p:cNvSpPr/>
                  <p:nvPr/>
                </p:nvSpPr>
                <p:spPr>
                  <a:xfrm>
                    <a:off x="10138105" y="2603020"/>
                    <a:ext cx="33568" cy="29871"/>
                  </a:xfrm>
                  <a:custGeom>
                    <a:rect b="b" l="l" r="r" t="t"/>
                    <a:pathLst>
                      <a:path extrusionOk="0" h="29871" w="33568">
                        <a:moveTo>
                          <a:pt x="3607" y="21498"/>
                        </a:moveTo>
                        <a:cubicBezTo>
                          <a:pt x="4559" y="22514"/>
                          <a:pt x="5702" y="23339"/>
                          <a:pt x="7036" y="24038"/>
                        </a:cubicBezTo>
                        <a:cubicBezTo>
                          <a:pt x="9513" y="25244"/>
                          <a:pt x="11926" y="26641"/>
                          <a:pt x="14275" y="28038"/>
                        </a:cubicBezTo>
                        <a:cubicBezTo>
                          <a:pt x="20244" y="31658"/>
                          <a:pt x="28054" y="29753"/>
                          <a:pt x="31738" y="23784"/>
                        </a:cubicBezTo>
                        <a:cubicBezTo>
                          <a:pt x="35357" y="17751"/>
                          <a:pt x="33451" y="10004"/>
                          <a:pt x="27419" y="6321"/>
                        </a:cubicBezTo>
                        <a:cubicBezTo>
                          <a:pt x="24498" y="4543"/>
                          <a:pt x="21451" y="2892"/>
                          <a:pt x="18402" y="1368"/>
                        </a:cubicBezTo>
                        <a:cubicBezTo>
                          <a:pt x="12116" y="-1807"/>
                          <a:pt x="4496" y="733"/>
                          <a:pt x="1384" y="7020"/>
                        </a:cubicBezTo>
                        <a:cubicBezTo>
                          <a:pt x="-1156" y="11909"/>
                          <a:pt x="-76" y="17751"/>
                          <a:pt x="3607" y="21498"/>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574" name="Google Shape;574;p22"/>
                <p:cNvSpPr/>
                <p:nvPr/>
              </p:nvSpPr>
              <p:spPr>
                <a:xfrm>
                  <a:off x="10254022" y="2946249"/>
                  <a:ext cx="206881" cy="246901"/>
                </a:xfrm>
                <a:custGeom>
                  <a:rect b="b" l="l" r="r" t="t"/>
                  <a:pathLst>
                    <a:path extrusionOk="0" h="246901" w="206881">
                      <a:moveTo>
                        <a:pt x="136673" y="241641"/>
                      </a:moveTo>
                      <a:cubicBezTo>
                        <a:pt x="152548" y="263167"/>
                        <a:pt x="220366" y="213066"/>
                        <a:pt x="204491" y="191539"/>
                      </a:cubicBezTo>
                      <a:lnTo>
                        <a:pt x="53044" y="3833"/>
                      </a:lnTo>
                      <a:cubicBezTo>
                        <a:pt x="41297" y="-12105"/>
                        <a:pt x="-10012" y="25804"/>
                        <a:pt x="1736" y="41743"/>
                      </a:cubicBezTo>
                      <a:lnTo>
                        <a:pt x="136673" y="241641"/>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75" name="Google Shape;575;p22"/>
                <p:cNvSpPr/>
                <p:nvPr/>
              </p:nvSpPr>
              <p:spPr>
                <a:xfrm>
                  <a:off x="9910110" y="2533016"/>
                  <a:ext cx="375808" cy="375790"/>
                </a:xfrm>
                <a:custGeom>
                  <a:rect b="b" l="l" r="r" t="t"/>
                  <a:pathLst>
                    <a:path extrusionOk="0" h="375790" w="375808">
                      <a:moveTo>
                        <a:pt x="36783" y="299528"/>
                      </a:moveTo>
                      <a:cubicBezTo>
                        <a:pt x="98442" y="382967"/>
                        <a:pt x="216108" y="400684"/>
                        <a:pt x="299546" y="339025"/>
                      </a:cubicBezTo>
                      <a:cubicBezTo>
                        <a:pt x="382985" y="277367"/>
                        <a:pt x="400702" y="159701"/>
                        <a:pt x="339044" y="76262"/>
                      </a:cubicBezTo>
                      <a:cubicBezTo>
                        <a:pt x="277385" y="-7177"/>
                        <a:pt x="159720" y="-24893"/>
                        <a:pt x="76281" y="36765"/>
                      </a:cubicBezTo>
                      <a:cubicBezTo>
                        <a:pt x="-7222" y="98360"/>
                        <a:pt x="-24875" y="216026"/>
                        <a:pt x="36783" y="299528"/>
                      </a:cubicBezTo>
                      <a:close/>
                      <a:moveTo>
                        <a:pt x="64343" y="279145"/>
                      </a:moveTo>
                      <a:cubicBezTo>
                        <a:pt x="13923" y="210882"/>
                        <a:pt x="28402" y="114680"/>
                        <a:pt x="96601" y="64261"/>
                      </a:cubicBezTo>
                      <a:cubicBezTo>
                        <a:pt x="164863" y="13842"/>
                        <a:pt x="261066" y="28320"/>
                        <a:pt x="311484" y="96519"/>
                      </a:cubicBezTo>
                      <a:cubicBezTo>
                        <a:pt x="361904" y="164781"/>
                        <a:pt x="347426" y="260984"/>
                        <a:pt x="279227" y="311403"/>
                      </a:cubicBezTo>
                      <a:cubicBezTo>
                        <a:pt x="210964" y="361822"/>
                        <a:pt x="114762" y="347407"/>
                        <a:pt x="64343" y="27914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76" name="Google Shape;576;p22"/>
                <p:cNvSpPr/>
                <p:nvPr/>
              </p:nvSpPr>
              <p:spPr>
                <a:xfrm>
                  <a:off x="10179939" y="2843339"/>
                  <a:ext cx="120977" cy="141501"/>
                </a:xfrm>
                <a:custGeom>
                  <a:rect b="b" l="l" r="r" t="t"/>
                  <a:pathLst>
                    <a:path extrusionOk="0" h="141501" w="120977">
                      <a:moveTo>
                        <a:pt x="81979" y="138938"/>
                      </a:moveTo>
                      <a:cubicBezTo>
                        <a:pt x="90170" y="150051"/>
                        <a:pt x="128016" y="122111"/>
                        <a:pt x="119824" y="110998"/>
                      </a:cubicBezTo>
                      <a:lnTo>
                        <a:pt x="37846" y="0"/>
                      </a:lnTo>
                      <a:lnTo>
                        <a:pt x="0" y="27940"/>
                      </a:lnTo>
                      <a:lnTo>
                        <a:pt x="81979" y="13893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577" name="Google Shape;577;p22"/>
              <p:cNvSpPr/>
              <p:nvPr/>
            </p:nvSpPr>
            <p:spPr>
              <a:xfrm>
                <a:off x="10334091" y="2804769"/>
                <a:ext cx="85077" cy="46888"/>
              </a:xfrm>
              <a:custGeom>
                <a:rect b="b" l="l" r="r" t="t"/>
                <a:pathLst>
                  <a:path extrusionOk="0" h="46888" w="85077">
                    <a:moveTo>
                      <a:pt x="73813" y="46888"/>
                    </a:moveTo>
                    <a:cubicBezTo>
                      <a:pt x="72478" y="46888"/>
                      <a:pt x="71082" y="46635"/>
                      <a:pt x="69685" y="46126"/>
                    </a:cubicBezTo>
                    <a:lnTo>
                      <a:pt x="7201" y="21806"/>
                    </a:lnTo>
                    <a:cubicBezTo>
                      <a:pt x="1359" y="19520"/>
                      <a:pt x="-1498" y="12979"/>
                      <a:pt x="788" y="7201"/>
                    </a:cubicBezTo>
                    <a:cubicBezTo>
                      <a:pt x="3073" y="1359"/>
                      <a:pt x="9614" y="-1499"/>
                      <a:pt x="15392" y="788"/>
                    </a:cubicBezTo>
                    <a:lnTo>
                      <a:pt x="77877" y="25108"/>
                    </a:lnTo>
                    <a:cubicBezTo>
                      <a:pt x="83718" y="27394"/>
                      <a:pt x="86576" y="33935"/>
                      <a:pt x="84289" y="39713"/>
                    </a:cubicBezTo>
                    <a:cubicBezTo>
                      <a:pt x="82576" y="44158"/>
                      <a:pt x="78321" y="46888"/>
                      <a:pt x="73813" y="46888"/>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78" name="Google Shape;578;p22"/>
              <p:cNvSpPr/>
              <p:nvPr/>
            </p:nvSpPr>
            <p:spPr>
              <a:xfrm>
                <a:off x="10351894" y="2715386"/>
                <a:ext cx="89666" cy="24067"/>
              </a:xfrm>
              <a:custGeom>
                <a:rect b="b" l="l" r="r" t="t"/>
                <a:pathLst>
                  <a:path extrusionOk="0" h="24067" w="89666">
                    <a:moveTo>
                      <a:pt x="78362" y="24067"/>
                    </a:moveTo>
                    <a:cubicBezTo>
                      <a:pt x="78298" y="24067"/>
                      <a:pt x="78171" y="24067"/>
                      <a:pt x="78108" y="24067"/>
                    </a:cubicBezTo>
                    <a:lnTo>
                      <a:pt x="11051" y="22607"/>
                    </a:lnTo>
                    <a:cubicBezTo>
                      <a:pt x="4828" y="22480"/>
                      <a:pt x="-125" y="17273"/>
                      <a:pt x="2" y="11050"/>
                    </a:cubicBezTo>
                    <a:cubicBezTo>
                      <a:pt x="130" y="4827"/>
                      <a:pt x="5273" y="-63"/>
                      <a:pt x="11560" y="1"/>
                    </a:cubicBezTo>
                    <a:lnTo>
                      <a:pt x="78615" y="1461"/>
                    </a:lnTo>
                    <a:cubicBezTo>
                      <a:pt x="84838" y="1588"/>
                      <a:pt x="89791" y="6795"/>
                      <a:pt x="89664" y="13018"/>
                    </a:cubicBezTo>
                    <a:cubicBezTo>
                      <a:pt x="89474" y="19114"/>
                      <a:pt x="84458" y="24067"/>
                      <a:pt x="78362" y="24067"/>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79" name="Google Shape;579;p22"/>
              <p:cNvSpPr/>
              <p:nvPr/>
            </p:nvSpPr>
            <p:spPr>
              <a:xfrm>
                <a:off x="10338011" y="2603647"/>
                <a:ext cx="86128" cy="44175"/>
              </a:xfrm>
              <a:custGeom>
                <a:rect b="b" l="l" r="r" t="t"/>
                <a:pathLst>
                  <a:path extrusionOk="0" h="44175" w="86128">
                    <a:moveTo>
                      <a:pt x="11346" y="44176"/>
                    </a:moveTo>
                    <a:cubicBezTo>
                      <a:pt x="6647" y="44176"/>
                      <a:pt x="2265" y="41191"/>
                      <a:pt x="614" y="36492"/>
                    </a:cubicBezTo>
                    <a:cubicBezTo>
                      <a:pt x="-1417" y="30587"/>
                      <a:pt x="1758" y="24173"/>
                      <a:pt x="7663" y="22141"/>
                    </a:cubicBezTo>
                    <a:lnTo>
                      <a:pt x="71163" y="615"/>
                    </a:lnTo>
                    <a:cubicBezTo>
                      <a:pt x="77069" y="-1417"/>
                      <a:pt x="83482" y="1758"/>
                      <a:pt x="85514" y="7663"/>
                    </a:cubicBezTo>
                    <a:cubicBezTo>
                      <a:pt x="87546" y="13569"/>
                      <a:pt x="84371" y="19982"/>
                      <a:pt x="78465" y="22014"/>
                    </a:cubicBezTo>
                    <a:lnTo>
                      <a:pt x="14965" y="43541"/>
                    </a:lnTo>
                    <a:cubicBezTo>
                      <a:pt x="13759" y="43985"/>
                      <a:pt x="12552" y="44176"/>
                      <a:pt x="11346" y="44176"/>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80" name="Google Shape;580;p22"/>
              <p:cNvSpPr/>
              <p:nvPr/>
            </p:nvSpPr>
            <p:spPr>
              <a:xfrm>
                <a:off x="10294218" y="2503339"/>
                <a:ext cx="74908" cy="64600"/>
              </a:xfrm>
              <a:custGeom>
                <a:rect b="b" l="l" r="r" t="t"/>
                <a:pathLst>
                  <a:path extrusionOk="0" h="64600" w="74908">
                    <a:moveTo>
                      <a:pt x="11324" y="64601"/>
                    </a:moveTo>
                    <a:cubicBezTo>
                      <a:pt x="8022" y="64601"/>
                      <a:pt x="4720" y="63140"/>
                      <a:pt x="2498" y="60346"/>
                    </a:cubicBezTo>
                    <a:cubicBezTo>
                      <a:pt x="-1439" y="55457"/>
                      <a:pt x="-614" y="48345"/>
                      <a:pt x="4212" y="44471"/>
                    </a:cubicBezTo>
                    <a:lnTo>
                      <a:pt x="56536" y="2498"/>
                    </a:lnTo>
                    <a:cubicBezTo>
                      <a:pt x="61426" y="-1439"/>
                      <a:pt x="68538" y="-614"/>
                      <a:pt x="72411" y="4212"/>
                    </a:cubicBezTo>
                    <a:cubicBezTo>
                      <a:pt x="76348" y="9102"/>
                      <a:pt x="75523" y="16214"/>
                      <a:pt x="70697" y="20087"/>
                    </a:cubicBezTo>
                    <a:lnTo>
                      <a:pt x="18373" y="62061"/>
                    </a:lnTo>
                    <a:cubicBezTo>
                      <a:pt x="16277" y="63775"/>
                      <a:pt x="13801" y="64601"/>
                      <a:pt x="11324" y="6460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81" name="Google Shape;581;p22"/>
              <p:cNvSpPr/>
              <p:nvPr/>
            </p:nvSpPr>
            <p:spPr>
              <a:xfrm>
                <a:off x="10225671" y="2427808"/>
                <a:ext cx="57441" cy="79997"/>
              </a:xfrm>
              <a:custGeom>
                <a:rect b="b" l="l" r="r" t="t"/>
                <a:pathLst>
                  <a:path extrusionOk="0" h="79997" w="57441">
                    <a:moveTo>
                      <a:pt x="11290" y="79997"/>
                    </a:moveTo>
                    <a:cubicBezTo>
                      <a:pt x="9322" y="79997"/>
                      <a:pt x="7290" y="79489"/>
                      <a:pt x="5448" y="78346"/>
                    </a:cubicBezTo>
                    <a:cubicBezTo>
                      <a:pt x="114" y="75108"/>
                      <a:pt x="-1600" y="68123"/>
                      <a:pt x="1638" y="62789"/>
                    </a:cubicBezTo>
                    <a:lnTo>
                      <a:pt x="36436" y="5448"/>
                    </a:lnTo>
                    <a:cubicBezTo>
                      <a:pt x="39675" y="114"/>
                      <a:pt x="46659" y="-1600"/>
                      <a:pt x="51994" y="1638"/>
                    </a:cubicBezTo>
                    <a:cubicBezTo>
                      <a:pt x="57328" y="4877"/>
                      <a:pt x="59042" y="11862"/>
                      <a:pt x="55804" y="17196"/>
                    </a:cubicBezTo>
                    <a:lnTo>
                      <a:pt x="21006" y="74536"/>
                    </a:lnTo>
                    <a:cubicBezTo>
                      <a:pt x="18847" y="78029"/>
                      <a:pt x="15100" y="79997"/>
                      <a:pt x="11290" y="79997"/>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TITLE_AND_TWO_COLUMNS_1_1">
    <p:spTree>
      <p:nvGrpSpPr>
        <p:cNvPr id="582" name="Shape 582"/>
        <p:cNvGrpSpPr/>
        <p:nvPr/>
      </p:nvGrpSpPr>
      <p:grpSpPr>
        <a:xfrm>
          <a:off x="0" y="0"/>
          <a:ext cx="0" cy="0"/>
          <a:chOff x="0" y="0"/>
          <a:chExt cx="0" cy="0"/>
        </a:xfrm>
      </p:grpSpPr>
      <p:sp>
        <p:nvSpPr>
          <p:cNvPr id="583" name="Google Shape;583;p23"/>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584" name="Google Shape;584;p23"/>
          <p:cNvSpPr txBox="1"/>
          <p:nvPr>
            <p:ph idx="1" type="subTitle"/>
          </p:nvPr>
        </p:nvSpPr>
        <p:spPr>
          <a:xfrm>
            <a:off x="4832078" y="1973775"/>
            <a:ext cx="3254100" cy="1887000"/>
          </a:xfrm>
          <a:prstGeom prst="rect">
            <a:avLst/>
          </a:prstGeom>
        </p:spPr>
        <p:txBody>
          <a:bodyPr anchorCtr="0" anchor="ctr" bIns="91425" lIns="91425" spcFirstLastPara="1" rIns="91425" wrap="square" tIns="91425">
            <a:noAutofit/>
          </a:bodyPr>
          <a:lstStyle>
            <a:lvl1pPr lvl="0" rtl="0">
              <a:spcBef>
                <a:spcPts val="0"/>
              </a:spcBef>
              <a:spcAft>
                <a:spcPts val="0"/>
              </a:spcAft>
              <a:buSzPts val="1400"/>
              <a:buNone/>
              <a:defRPr b="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85" name="Google Shape;585;p23"/>
          <p:cNvSpPr txBox="1"/>
          <p:nvPr>
            <p:ph idx="2" type="subTitle"/>
          </p:nvPr>
        </p:nvSpPr>
        <p:spPr>
          <a:xfrm>
            <a:off x="1057900" y="1973775"/>
            <a:ext cx="3254100" cy="1887000"/>
          </a:xfrm>
          <a:prstGeom prst="rect">
            <a:avLst/>
          </a:prstGeom>
        </p:spPr>
        <p:txBody>
          <a:bodyPr anchorCtr="0" anchor="ctr" bIns="91425" lIns="91425" spcFirstLastPara="1" rIns="91425" wrap="square" tIns="91425">
            <a:noAutofit/>
          </a:bodyPr>
          <a:lstStyle>
            <a:lvl1pPr lvl="0" rtl="0">
              <a:spcBef>
                <a:spcPts val="0"/>
              </a:spcBef>
              <a:spcAft>
                <a:spcPts val="0"/>
              </a:spcAft>
              <a:buSzPts val="1400"/>
              <a:buNone/>
              <a:defRPr b="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586" name="Google Shape;586;p23"/>
          <p:cNvGrpSpPr/>
          <p:nvPr/>
        </p:nvGrpSpPr>
        <p:grpSpPr>
          <a:xfrm>
            <a:off x="-1032808" y="-146081"/>
            <a:ext cx="10096642" cy="5763195"/>
            <a:chOff x="-1032808" y="-146081"/>
            <a:chExt cx="10096642" cy="5763195"/>
          </a:xfrm>
        </p:grpSpPr>
        <p:grpSp>
          <p:nvGrpSpPr>
            <p:cNvPr id="587" name="Google Shape;587;p23"/>
            <p:cNvGrpSpPr/>
            <p:nvPr/>
          </p:nvGrpSpPr>
          <p:grpSpPr>
            <a:xfrm rot="687335">
              <a:off x="-868197" y="-23311"/>
              <a:ext cx="1416822" cy="1799755"/>
              <a:chOff x="2997187" y="-465334"/>
              <a:chExt cx="922902" cy="1172339"/>
            </a:xfrm>
          </p:grpSpPr>
          <p:sp>
            <p:nvSpPr>
              <p:cNvPr id="588" name="Google Shape;588;p23"/>
              <p:cNvSpPr/>
              <p:nvPr/>
            </p:nvSpPr>
            <p:spPr>
              <a:xfrm>
                <a:off x="2997187" y="-465334"/>
                <a:ext cx="922902" cy="1172339"/>
              </a:xfrm>
              <a:custGeom>
                <a:rect b="b" l="l" r="r" t="t"/>
                <a:pathLst>
                  <a:path extrusionOk="0" h="873251" w="687450">
                    <a:moveTo>
                      <a:pt x="687451" y="873252"/>
                    </a:moveTo>
                    <a:lnTo>
                      <a:pt x="0" y="873252"/>
                    </a:lnTo>
                    <a:lnTo>
                      <a:pt x="0" y="0"/>
                    </a:lnTo>
                    <a:lnTo>
                      <a:pt x="472631" y="0"/>
                    </a:lnTo>
                    <a:cubicBezTo>
                      <a:pt x="522669" y="0"/>
                      <a:pt x="568516" y="27877"/>
                      <a:pt x="591566" y="72199"/>
                    </a:cubicBezTo>
                    <a:lnTo>
                      <a:pt x="687451" y="256730"/>
                    </a:lnTo>
                    <a:lnTo>
                      <a:pt x="687451" y="873252"/>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589" name="Google Shape;589;p23"/>
              <p:cNvGrpSpPr/>
              <p:nvPr/>
            </p:nvGrpSpPr>
            <p:grpSpPr>
              <a:xfrm>
                <a:off x="3094838" y="-164711"/>
                <a:ext cx="727103" cy="716195"/>
                <a:chOff x="2934017" y="2619755"/>
                <a:chExt cx="541846" cy="533717"/>
              </a:xfrm>
            </p:grpSpPr>
            <p:grpSp>
              <p:nvGrpSpPr>
                <p:cNvPr id="590" name="Google Shape;590;p23"/>
                <p:cNvGrpSpPr/>
                <p:nvPr/>
              </p:nvGrpSpPr>
              <p:grpSpPr>
                <a:xfrm>
                  <a:off x="2934017" y="2619755"/>
                  <a:ext cx="541846" cy="237490"/>
                  <a:chOff x="2934017" y="2619755"/>
                  <a:chExt cx="541846" cy="237490"/>
                </a:xfrm>
              </p:grpSpPr>
              <p:sp>
                <p:nvSpPr>
                  <p:cNvPr id="591" name="Google Shape;591;p23"/>
                  <p:cNvSpPr/>
                  <p:nvPr/>
                </p:nvSpPr>
                <p:spPr>
                  <a:xfrm>
                    <a:off x="2934080" y="2619755"/>
                    <a:ext cx="330961" cy="36195"/>
                  </a:xfrm>
                  <a:custGeom>
                    <a:rect b="b" l="l" r="r" t="t"/>
                    <a:pathLst>
                      <a:path extrusionOk="0" h="36195" w="330961">
                        <a:moveTo>
                          <a:pt x="312864" y="36195"/>
                        </a:moveTo>
                        <a:lnTo>
                          <a:pt x="18098" y="36195"/>
                        </a:lnTo>
                        <a:cubicBezTo>
                          <a:pt x="8064" y="36195"/>
                          <a:pt x="0" y="28067"/>
                          <a:pt x="0" y="18098"/>
                        </a:cubicBezTo>
                        <a:lnTo>
                          <a:pt x="0" y="18098"/>
                        </a:lnTo>
                        <a:cubicBezTo>
                          <a:pt x="0" y="8064"/>
                          <a:pt x="8128" y="0"/>
                          <a:pt x="18098" y="0"/>
                        </a:cubicBezTo>
                        <a:lnTo>
                          <a:pt x="312864" y="0"/>
                        </a:lnTo>
                        <a:cubicBezTo>
                          <a:pt x="322897" y="0"/>
                          <a:pt x="330962" y="8128"/>
                          <a:pt x="330962" y="18098"/>
                        </a:cubicBezTo>
                        <a:lnTo>
                          <a:pt x="330962" y="18098"/>
                        </a:lnTo>
                        <a:cubicBezTo>
                          <a:pt x="330962" y="28067"/>
                          <a:pt x="322834" y="36195"/>
                          <a:pt x="312864" y="3619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92" name="Google Shape;592;p23"/>
                  <p:cNvSpPr/>
                  <p:nvPr/>
                </p:nvSpPr>
                <p:spPr>
                  <a:xfrm>
                    <a:off x="2934017" y="2695448"/>
                    <a:ext cx="541846" cy="12572"/>
                  </a:xfrm>
                  <a:custGeom>
                    <a:rect b="b" l="l" r="r" t="t"/>
                    <a:pathLst>
                      <a:path extrusionOk="0" h="12572" w="541846">
                        <a:moveTo>
                          <a:pt x="535940" y="12573"/>
                        </a:moveTo>
                        <a:lnTo>
                          <a:pt x="5906" y="12573"/>
                        </a:lnTo>
                        <a:cubicBezTo>
                          <a:pt x="2604" y="12573"/>
                          <a:pt x="0" y="9906"/>
                          <a:pt x="0" y="6667"/>
                        </a:cubicBezTo>
                        <a:lnTo>
                          <a:pt x="0" y="5905"/>
                        </a:lnTo>
                        <a:cubicBezTo>
                          <a:pt x="0" y="2604"/>
                          <a:pt x="2667" y="0"/>
                          <a:pt x="5906" y="0"/>
                        </a:cubicBezTo>
                        <a:lnTo>
                          <a:pt x="535940" y="0"/>
                        </a:lnTo>
                        <a:cubicBezTo>
                          <a:pt x="539242" y="0"/>
                          <a:pt x="541846" y="2667"/>
                          <a:pt x="541846" y="5905"/>
                        </a:cubicBezTo>
                        <a:lnTo>
                          <a:pt x="541846" y="6667"/>
                        </a:lnTo>
                        <a:cubicBezTo>
                          <a:pt x="541909" y="9969"/>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93" name="Google Shape;593;p23"/>
                  <p:cNvSpPr/>
                  <p:nvPr/>
                </p:nvSpPr>
                <p:spPr>
                  <a:xfrm>
                    <a:off x="2934017" y="2745232"/>
                    <a:ext cx="541846" cy="12572"/>
                  </a:xfrm>
                  <a:custGeom>
                    <a:rect b="b" l="l" r="r" t="t"/>
                    <a:pathLst>
                      <a:path extrusionOk="0" h="12572" w="541846">
                        <a:moveTo>
                          <a:pt x="535940" y="12573"/>
                        </a:moveTo>
                        <a:lnTo>
                          <a:pt x="5906" y="12573"/>
                        </a:lnTo>
                        <a:cubicBezTo>
                          <a:pt x="2604" y="12573"/>
                          <a:pt x="0" y="9906"/>
                          <a:pt x="0" y="6667"/>
                        </a:cubicBezTo>
                        <a:lnTo>
                          <a:pt x="0" y="5905"/>
                        </a:lnTo>
                        <a:cubicBezTo>
                          <a:pt x="0" y="2604"/>
                          <a:pt x="2667" y="0"/>
                          <a:pt x="5906" y="0"/>
                        </a:cubicBezTo>
                        <a:lnTo>
                          <a:pt x="535940" y="0"/>
                        </a:lnTo>
                        <a:cubicBezTo>
                          <a:pt x="539242" y="0"/>
                          <a:pt x="541846" y="2667"/>
                          <a:pt x="541846" y="5905"/>
                        </a:cubicBezTo>
                        <a:lnTo>
                          <a:pt x="541846" y="6667"/>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94" name="Google Shape;594;p23"/>
                  <p:cNvSpPr/>
                  <p:nvPr/>
                </p:nvSpPr>
                <p:spPr>
                  <a:xfrm>
                    <a:off x="2934017" y="2794952"/>
                    <a:ext cx="541846" cy="12573"/>
                  </a:xfrm>
                  <a:custGeom>
                    <a:rect b="b" l="l" r="r" t="t"/>
                    <a:pathLst>
                      <a:path extrusionOk="0" h="12573" w="541846">
                        <a:moveTo>
                          <a:pt x="535940" y="12573"/>
                        </a:moveTo>
                        <a:lnTo>
                          <a:pt x="5906" y="12573"/>
                        </a:lnTo>
                        <a:cubicBezTo>
                          <a:pt x="2604" y="12573"/>
                          <a:pt x="0" y="9906"/>
                          <a:pt x="0" y="6668"/>
                        </a:cubicBezTo>
                        <a:lnTo>
                          <a:pt x="0" y="5905"/>
                        </a:lnTo>
                        <a:cubicBezTo>
                          <a:pt x="0" y="2604"/>
                          <a:pt x="2667" y="0"/>
                          <a:pt x="5906" y="0"/>
                        </a:cubicBezTo>
                        <a:lnTo>
                          <a:pt x="535940" y="0"/>
                        </a:lnTo>
                        <a:cubicBezTo>
                          <a:pt x="539242" y="0"/>
                          <a:pt x="541846" y="2667"/>
                          <a:pt x="541846" y="5905"/>
                        </a:cubicBezTo>
                        <a:lnTo>
                          <a:pt x="541846" y="6668"/>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95" name="Google Shape;595;p23"/>
                  <p:cNvSpPr/>
                  <p:nvPr/>
                </p:nvSpPr>
                <p:spPr>
                  <a:xfrm>
                    <a:off x="2934017" y="2844673"/>
                    <a:ext cx="225743" cy="12572"/>
                  </a:xfrm>
                  <a:custGeom>
                    <a:rect b="b" l="l" r="r" t="t"/>
                    <a:pathLst>
                      <a:path extrusionOk="0" h="12572" w="225743">
                        <a:moveTo>
                          <a:pt x="219837" y="12573"/>
                        </a:moveTo>
                        <a:lnTo>
                          <a:pt x="5906" y="12573"/>
                        </a:lnTo>
                        <a:cubicBezTo>
                          <a:pt x="2604" y="12573"/>
                          <a:pt x="0" y="9906"/>
                          <a:pt x="0" y="6667"/>
                        </a:cubicBezTo>
                        <a:lnTo>
                          <a:pt x="0" y="5905"/>
                        </a:lnTo>
                        <a:cubicBezTo>
                          <a:pt x="0" y="2604"/>
                          <a:pt x="2667" y="0"/>
                          <a:pt x="5906" y="0"/>
                        </a:cubicBezTo>
                        <a:lnTo>
                          <a:pt x="219837" y="0"/>
                        </a:lnTo>
                        <a:cubicBezTo>
                          <a:pt x="223139" y="0"/>
                          <a:pt x="225743" y="2667"/>
                          <a:pt x="225743" y="5905"/>
                        </a:cubicBezTo>
                        <a:lnTo>
                          <a:pt x="225743" y="6667"/>
                        </a:lnTo>
                        <a:cubicBezTo>
                          <a:pt x="225806" y="9906"/>
                          <a:pt x="223139" y="12573"/>
                          <a:pt x="219837"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596" name="Google Shape;596;p23"/>
                <p:cNvGrpSpPr/>
                <p:nvPr/>
              </p:nvGrpSpPr>
              <p:grpSpPr>
                <a:xfrm>
                  <a:off x="2934017" y="2915983"/>
                  <a:ext cx="541846" cy="237489"/>
                  <a:chOff x="2934017" y="2915983"/>
                  <a:chExt cx="541846" cy="237489"/>
                </a:xfrm>
              </p:grpSpPr>
              <p:sp>
                <p:nvSpPr>
                  <p:cNvPr id="597" name="Google Shape;597;p23"/>
                  <p:cNvSpPr/>
                  <p:nvPr/>
                </p:nvSpPr>
                <p:spPr>
                  <a:xfrm>
                    <a:off x="2934080" y="2915983"/>
                    <a:ext cx="330961" cy="36195"/>
                  </a:xfrm>
                  <a:custGeom>
                    <a:rect b="b" l="l" r="r" t="t"/>
                    <a:pathLst>
                      <a:path extrusionOk="0" h="36195" w="330961">
                        <a:moveTo>
                          <a:pt x="312864" y="36195"/>
                        </a:moveTo>
                        <a:lnTo>
                          <a:pt x="18098" y="36195"/>
                        </a:lnTo>
                        <a:cubicBezTo>
                          <a:pt x="8064" y="36195"/>
                          <a:pt x="0" y="28067"/>
                          <a:pt x="0" y="18098"/>
                        </a:cubicBezTo>
                        <a:lnTo>
                          <a:pt x="0" y="18098"/>
                        </a:lnTo>
                        <a:cubicBezTo>
                          <a:pt x="0" y="8065"/>
                          <a:pt x="8128" y="0"/>
                          <a:pt x="18098" y="0"/>
                        </a:cubicBezTo>
                        <a:lnTo>
                          <a:pt x="312864" y="0"/>
                        </a:lnTo>
                        <a:cubicBezTo>
                          <a:pt x="322897" y="0"/>
                          <a:pt x="330962" y="8128"/>
                          <a:pt x="330962" y="18098"/>
                        </a:cubicBezTo>
                        <a:lnTo>
                          <a:pt x="330962" y="18098"/>
                        </a:lnTo>
                        <a:cubicBezTo>
                          <a:pt x="330962" y="28131"/>
                          <a:pt x="322834" y="36195"/>
                          <a:pt x="312864" y="3619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98" name="Google Shape;598;p23"/>
                  <p:cNvSpPr/>
                  <p:nvPr/>
                </p:nvSpPr>
                <p:spPr>
                  <a:xfrm>
                    <a:off x="2934017" y="2991739"/>
                    <a:ext cx="541846" cy="12572"/>
                  </a:xfrm>
                  <a:custGeom>
                    <a:rect b="b" l="l" r="r" t="t"/>
                    <a:pathLst>
                      <a:path extrusionOk="0" h="12572" w="541846">
                        <a:moveTo>
                          <a:pt x="535940" y="12573"/>
                        </a:moveTo>
                        <a:lnTo>
                          <a:pt x="5906" y="12573"/>
                        </a:lnTo>
                        <a:cubicBezTo>
                          <a:pt x="2604" y="12573"/>
                          <a:pt x="0" y="9906"/>
                          <a:pt x="0" y="6667"/>
                        </a:cubicBezTo>
                        <a:lnTo>
                          <a:pt x="0" y="5905"/>
                        </a:lnTo>
                        <a:cubicBezTo>
                          <a:pt x="0" y="2603"/>
                          <a:pt x="2667" y="0"/>
                          <a:pt x="5906" y="0"/>
                        </a:cubicBezTo>
                        <a:lnTo>
                          <a:pt x="535940" y="0"/>
                        </a:lnTo>
                        <a:cubicBezTo>
                          <a:pt x="539242" y="0"/>
                          <a:pt x="541846" y="2667"/>
                          <a:pt x="541846" y="5905"/>
                        </a:cubicBezTo>
                        <a:lnTo>
                          <a:pt x="541846" y="6667"/>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99" name="Google Shape;599;p23"/>
                  <p:cNvSpPr/>
                  <p:nvPr/>
                </p:nvSpPr>
                <p:spPr>
                  <a:xfrm>
                    <a:off x="2934017" y="3041459"/>
                    <a:ext cx="541846" cy="12573"/>
                  </a:xfrm>
                  <a:custGeom>
                    <a:rect b="b" l="l" r="r" t="t"/>
                    <a:pathLst>
                      <a:path extrusionOk="0" h="12573" w="541846">
                        <a:moveTo>
                          <a:pt x="535940" y="12573"/>
                        </a:moveTo>
                        <a:lnTo>
                          <a:pt x="5906" y="12573"/>
                        </a:lnTo>
                        <a:cubicBezTo>
                          <a:pt x="2604" y="12573"/>
                          <a:pt x="0" y="9906"/>
                          <a:pt x="0" y="6667"/>
                        </a:cubicBezTo>
                        <a:lnTo>
                          <a:pt x="0" y="5905"/>
                        </a:lnTo>
                        <a:cubicBezTo>
                          <a:pt x="0" y="2604"/>
                          <a:pt x="2667" y="0"/>
                          <a:pt x="5906" y="0"/>
                        </a:cubicBezTo>
                        <a:lnTo>
                          <a:pt x="535940" y="0"/>
                        </a:lnTo>
                        <a:cubicBezTo>
                          <a:pt x="539242" y="0"/>
                          <a:pt x="541846" y="2667"/>
                          <a:pt x="541846" y="5905"/>
                        </a:cubicBezTo>
                        <a:lnTo>
                          <a:pt x="541846" y="6667"/>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00" name="Google Shape;600;p23"/>
                  <p:cNvSpPr/>
                  <p:nvPr/>
                </p:nvSpPr>
                <p:spPr>
                  <a:xfrm>
                    <a:off x="2934017" y="3091179"/>
                    <a:ext cx="541846" cy="12573"/>
                  </a:xfrm>
                  <a:custGeom>
                    <a:rect b="b" l="l" r="r" t="t"/>
                    <a:pathLst>
                      <a:path extrusionOk="0" h="12573" w="541846">
                        <a:moveTo>
                          <a:pt x="535940" y="12573"/>
                        </a:moveTo>
                        <a:lnTo>
                          <a:pt x="5906" y="12573"/>
                        </a:lnTo>
                        <a:cubicBezTo>
                          <a:pt x="2604" y="12573"/>
                          <a:pt x="0" y="9906"/>
                          <a:pt x="0" y="6668"/>
                        </a:cubicBezTo>
                        <a:lnTo>
                          <a:pt x="0" y="5906"/>
                        </a:lnTo>
                        <a:cubicBezTo>
                          <a:pt x="0" y="2604"/>
                          <a:pt x="2667" y="0"/>
                          <a:pt x="5906" y="0"/>
                        </a:cubicBezTo>
                        <a:lnTo>
                          <a:pt x="535940" y="0"/>
                        </a:lnTo>
                        <a:cubicBezTo>
                          <a:pt x="539242" y="0"/>
                          <a:pt x="541846" y="2667"/>
                          <a:pt x="541846" y="5906"/>
                        </a:cubicBezTo>
                        <a:lnTo>
                          <a:pt x="541846" y="6668"/>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01" name="Google Shape;601;p23"/>
                  <p:cNvSpPr/>
                  <p:nvPr/>
                </p:nvSpPr>
                <p:spPr>
                  <a:xfrm>
                    <a:off x="2934017" y="3140900"/>
                    <a:ext cx="225743" cy="12572"/>
                  </a:xfrm>
                  <a:custGeom>
                    <a:rect b="b" l="l" r="r" t="t"/>
                    <a:pathLst>
                      <a:path extrusionOk="0" h="12572" w="225743">
                        <a:moveTo>
                          <a:pt x="219837" y="12573"/>
                        </a:moveTo>
                        <a:lnTo>
                          <a:pt x="5906" y="12573"/>
                        </a:lnTo>
                        <a:cubicBezTo>
                          <a:pt x="2604" y="12573"/>
                          <a:pt x="0" y="9906"/>
                          <a:pt x="0" y="6667"/>
                        </a:cubicBezTo>
                        <a:lnTo>
                          <a:pt x="0" y="5905"/>
                        </a:lnTo>
                        <a:cubicBezTo>
                          <a:pt x="0" y="2604"/>
                          <a:pt x="2667" y="0"/>
                          <a:pt x="5906" y="0"/>
                        </a:cubicBezTo>
                        <a:lnTo>
                          <a:pt x="219837" y="0"/>
                        </a:lnTo>
                        <a:cubicBezTo>
                          <a:pt x="223139" y="0"/>
                          <a:pt x="225743" y="2667"/>
                          <a:pt x="225743" y="5905"/>
                        </a:cubicBezTo>
                        <a:lnTo>
                          <a:pt x="225743" y="6667"/>
                        </a:lnTo>
                        <a:cubicBezTo>
                          <a:pt x="225806" y="9906"/>
                          <a:pt x="223139" y="12573"/>
                          <a:pt x="219837"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602" name="Google Shape;602;p23"/>
              <p:cNvSpPr/>
              <p:nvPr/>
            </p:nvSpPr>
            <p:spPr>
              <a:xfrm>
                <a:off x="3631410" y="-465334"/>
                <a:ext cx="288396" cy="344746"/>
              </a:xfrm>
              <a:custGeom>
                <a:rect b="b" l="l" r="r" t="t"/>
                <a:pathLst>
                  <a:path extrusionOk="0" h="256794" w="214820">
                    <a:moveTo>
                      <a:pt x="0" y="0"/>
                    </a:moveTo>
                    <a:cubicBezTo>
                      <a:pt x="62357" y="0"/>
                      <a:pt x="107442" y="53911"/>
                      <a:pt x="47371" y="135382"/>
                    </a:cubicBezTo>
                    <a:lnTo>
                      <a:pt x="214820" y="256794"/>
                    </a:lnTo>
                    <a:lnTo>
                      <a:pt x="118935" y="72263"/>
                    </a:lnTo>
                    <a:cubicBezTo>
                      <a:pt x="95885" y="27813"/>
                      <a:pt x="50038" y="0"/>
                      <a:pt x="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603" name="Google Shape;603;p23"/>
            <p:cNvGrpSpPr/>
            <p:nvPr/>
          </p:nvGrpSpPr>
          <p:grpSpPr>
            <a:xfrm rot="-555583">
              <a:off x="7644453" y="4708463"/>
              <a:ext cx="1363567" cy="804185"/>
              <a:chOff x="6092852" y="3218751"/>
              <a:chExt cx="223206" cy="131635"/>
            </a:xfrm>
          </p:grpSpPr>
          <p:sp>
            <p:nvSpPr>
              <p:cNvPr id="604" name="Google Shape;604;p23"/>
              <p:cNvSpPr/>
              <p:nvPr/>
            </p:nvSpPr>
            <p:spPr>
              <a:xfrm>
                <a:off x="6092852" y="3221518"/>
                <a:ext cx="83538" cy="94388"/>
              </a:xfrm>
              <a:custGeom>
                <a:rect b="b" l="l" r="r" t="t"/>
                <a:pathLst>
                  <a:path extrusionOk="0" h="94388" w="83538">
                    <a:moveTo>
                      <a:pt x="55408" y="94388"/>
                    </a:moveTo>
                    <a:cubicBezTo>
                      <a:pt x="63917" y="94388"/>
                      <a:pt x="73315" y="93118"/>
                      <a:pt x="83539" y="90578"/>
                    </a:cubicBezTo>
                    <a:lnTo>
                      <a:pt x="81189" y="80990"/>
                    </a:lnTo>
                    <a:cubicBezTo>
                      <a:pt x="57377" y="86895"/>
                      <a:pt x="39279" y="85435"/>
                      <a:pt x="27405" y="76545"/>
                    </a:cubicBezTo>
                    <a:cubicBezTo>
                      <a:pt x="16673" y="68544"/>
                      <a:pt x="10768" y="54510"/>
                      <a:pt x="9879" y="34825"/>
                    </a:cubicBezTo>
                    <a:cubicBezTo>
                      <a:pt x="9498" y="27015"/>
                      <a:pt x="12864" y="19776"/>
                      <a:pt x="19086" y="14950"/>
                    </a:cubicBezTo>
                    <a:cubicBezTo>
                      <a:pt x="25119" y="10251"/>
                      <a:pt x="32739" y="8790"/>
                      <a:pt x="39978" y="10949"/>
                    </a:cubicBezTo>
                    <a:cubicBezTo>
                      <a:pt x="47979" y="13362"/>
                      <a:pt x="56742" y="17236"/>
                      <a:pt x="69378" y="23903"/>
                    </a:cubicBezTo>
                    <a:lnTo>
                      <a:pt x="74014" y="15140"/>
                    </a:lnTo>
                    <a:cubicBezTo>
                      <a:pt x="60742" y="8155"/>
                      <a:pt x="51408" y="4028"/>
                      <a:pt x="42835" y="1424"/>
                    </a:cubicBezTo>
                    <a:cubicBezTo>
                      <a:pt x="32485" y="-1687"/>
                      <a:pt x="21563" y="345"/>
                      <a:pt x="12990" y="7076"/>
                    </a:cubicBezTo>
                    <a:cubicBezTo>
                      <a:pt x="4354" y="13807"/>
                      <a:pt x="-472" y="24348"/>
                      <a:pt x="36" y="35270"/>
                    </a:cubicBezTo>
                    <a:cubicBezTo>
                      <a:pt x="1052" y="57749"/>
                      <a:pt x="8482" y="74767"/>
                      <a:pt x="21499" y="84482"/>
                    </a:cubicBezTo>
                    <a:cubicBezTo>
                      <a:pt x="30326" y="91086"/>
                      <a:pt x="41692" y="94388"/>
                      <a:pt x="55408" y="94388"/>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605" name="Google Shape;605;p23"/>
              <p:cNvGrpSpPr/>
              <p:nvPr/>
            </p:nvGrpSpPr>
            <p:grpSpPr>
              <a:xfrm>
                <a:off x="6146305" y="3226942"/>
                <a:ext cx="30085" cy="88138"/>
                <a:chOff x="6146305" y="3226942"/>
                <a:chExt cx="30085" cy="88138"/>
              </a:xfrm>
            </p:grpSpPr>
            <p:sp>
              <p:nvSpPr>
                <p:cNvPr id="606" name="Google Shape;606;p23"/>
                <p:cNvSpPr/>
                <p:nvPr/>
              </p:nvSpPr>
              <p:spPr>
                <a:xfrm>
                  <a:off x="6155944" y="3302508"/>
                  <a:ext cx="20446" cy="12572"/>
                </a:xfrm>
                <a:custGeom>
                  <a:rect b="b" l="l" r="r" t="t"/>
                  <a:pathLst>
                    <a:path extrusionOk="0" h="12572" w="20446">
                      <a:moveTo>
                        <a:pt x="0" y="3111"/>
                      </a:moveTo>
                      <a:cubicBezTo>
                        <a:pt x="5652" y="2603"/>
                        <a:pt x="11621" y="1588"/>
                        <a:pt x="18097" y="0"/>
                      </a:cubicBezTo>
                      <a:lnTo>
                        <a:pt x="20447" y="9589"/>
                      </a:lnTo>
                      <a:cubicBezTo>
                        <a:pt x="14796" y="10985"/>
                        <a:pt x="9461" y="11938"/>
                        <a:pt x="4318" y="12573"/>
                      </a:cubicBezTo>
                      <a:cubicBezTo>
                        <a:pt x="2603" y="9652"/>
                        <a:pt x="1143" y="6477"/>
                        <a:pt x="0" y="311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07" name="Google Shape;607;p23"/>
                <p:cNvSpPr/>
                <p:nvPr/>
              </p:nvSpPr>
              <p:spPr>
                <a:xfrm>
                  <a:off x="6146305" y="3226942"/>
                  <a:ext cx="20560" cy="18478"/>
                </a:xfrm>
                <a:custGeom>
                  <a:rect b="b" l="l" r="r" t="t"/>
                  <a:pathLst>
                    <a:path extrusionOk="0" h="18478" w="20560">
                      <a:moveTo>
                        <a:pt x="15925" y="18479"/>
                      </a:moveTo>
                      <a:cubicBezTo>
                        <a:pt x="10210" y="15430"/>
                        <a:pt x="5320" y="13018"/>
                        <a:pt x="875" y="11049"/>
                      </a:cubicBezTo>
                      <a:lnTo>
                        <a:pt x="50" y="3493"/>
                      </a:lnTo>
                      <a:cubicBezTo>
                        <a:pt x="-77" y="2286"/>
                        <a:pt x="50" y="1143"/>
                        <a:pt x="304" y="0"/>
                      </a:cubicBezTo>
                      <a:cubicBezTo>
                        <a:pt x="6082" y="2413"/>
                        <a:pt x="12623" y="5524"/>
                        <a:pt x="20560" y="9715"/>
                      </a:cubicBezTo>
                      <a:lnTo>
                        <a:pt x="15925" y="184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608" name="Google Shape;608;p23"/>
              <p:cNvSpPr/>
              <p:nvPr/>
            </p:nvSpPr>
            <p:spPr>
              <a:xfrm>
                <a:off x="6156322" y="3218751"/>
                <a:ext cx="158628" cy="121792"/>
              </a:xfrm>
              <a:custGeom>
                <a:rect b="b" l="l" r="r" t="t"/>
                <a:pathLst>
                  <a:path extrusionOk="0" h="121792" w="158628">
                    <a:moveTo>
                      <a:pt x="58423" y="121793"/>
                    </a:moveTo>
                    <a:lnTo>
                      <a:pt x="100143" y="121793"/>
                    </a:lnTo>
                    <a:cubicBezTo>
                      <a:pt x="126558" y="121793"/>
                      <a:pt x="148720" y="101917"/>
                      <a:pt x="151577" y="75692"/>
                    </a:cubicBezTo>
                    <a:lnTo>
                      <a:pt x="158562" y="11684"/>
                    </a:lnTo>
                    <a:cubicBezTo>
                      <a:pt x="159261" y="5461"/>
                      <a:pt x="154371" y="0"/>
                      <a:pt x="148085" y="0"/>
                    </a:cubicBezTo>
                    <a:lnTo>
                      <a:pt x="10544" y="0"/>
                    </a:lnTo>
                    <a:cubicBezTo>
                      <a:pt x="4257" y="0"/>
                      <a:pt x="-632" y="5461"/>
                      <a:pt x="67" y="11684"/>
                    </a:cubicBezTo>
                    <a:lnTo>
                      <a:pt x="7051" y="75692"/>
                    </a:lnTo>
                    <a:cubicBezTo>
                      <a:pt x="9845" y="101917"/>
                      <a:pt x="32007" y="121793"/>
                      <a:pt x="58423" y="121793"/>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09" name="Google Shape;609;p23"/>
              <p:cNvSpPr/>
              <p:nvPr/>
            </p:nvSpPr>
            <p:spPr>
              <a:xfrm>
                <a:off x="6173215" y="3247898"/>
                <a:ext cx="139700" cy="92582"/>
              </a:xfrm>
              <a:custGeom>
                <a:rect b="b" l="l" r="r" t="t"/>
                <a:pathLst>
                  <a:path extrusionOk="0" h="92582" w="139700">
                    <a:moveTo>
                      <a:pt x="139700" y="0"/>
                    </a:moveTo>
                    <a:lnTo>
                      <a:pt x="134620" y="46482"/>
                    </a:lnTo>
                    <a:cubicBezTo>
                      <a:pt x="131763" y="72707"/>
                      <a:pt x="109601" y="92583"/>
                      <a:pt x="83185" y="92583"/>
                    </a:cubicBezTo>
                    <a:lnTo>
                      <a:pt x="41466" y="92583"/>
                    </a:lnTo>
                    <a:cubicBezTo>
                      <a:pt x="24575" y="92583"/>
                      <a:pt x="9462" y="84455"/>
                      <a:pt x="0" y="71755"/>
                    </a:cubicBezTo>
                    <a:cubicBezTo>
                      <a:pt x="81852" y="79375"/>
                      <a:pt x="136462" y="29655"/>
                      <a:pt x="13970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10" name="Google Shape;610;p23"/>
              <p:cNvSpPr/>
              <p:nvPr/>
            </p:nvSpPr>
            <p:spPr>
              <a:xfrm>
                <a:off x="6155214" y="3327272"/>
                <a:ext cx="160844" cy="23114"/>
              </a:xfrm>
              <a:custGeom>
                <a:rect b="b" l="l" r="r" t="t"/>
                <a:pathLst>
                  <a:path extrusionOk="0" h="23114" w="160844">
                    <a:moveTo>
                      <a:pt x="47974" y="23114"/>
                    </a:moveTo>
                    <a:lnTo>
                      <a:pt x="112807" y="23114"/>
                    </a:lnTo>
                    <a:cubicBezTo>
                      <a:pt x="122840" y="23114"/>
                      <a:pt x="132683" y="20638"/>
                      <a:pt x="141509" y="15811"/>
                    </a:cubicBezTo>
                    <a:lnTo>
                      <a:pt x="159099" y="6223"/>
                    </a:lnTo>
                    <a:cubicBezTo>
                      <a:pt x="162147" y="4572"/>
                      <a:pt x="160940" y="0"/>
                      <a:pt x="157511" y="0"/>
                    </a:cubicBezTo>
                    <a:lnTo>
                      <a:pt x="3333" y="0"/>
                    </a:lnTo>
                    <a:cubicBezTo>
                      <a:pt x="-96" y="0"/>
                      <a:pt x="-1302" y="4572"/>
                      <a:pt x="1746" y="6223"/>
                    </a:cubicBezTo>
                    <a:lnTo>
                      <a:pt x="19335" y="15811"/>
                    </a:lnTo>
                    <a:cubicBezTo>
                      <a:pt x="28098" y="20574"/>
                      <a:pt x="37941" y="23114"/>
                      <a:pt x="47974" y="23114"/>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11" name="Google Shape;611;p23"/>
              <p:cNvSpPr/>
              <p:nvPr/>
            </p:nvSpPr>
            <p:spPr>
              <a:xfrm>
                <a:off x="6204140" y="3346513"/>
                <a:ext cx="62864" cy="3809"/>
              </a:xfrm>
              <a:custGeom>
                <a:rect b="b" l="l" r="r" t="t"/>
                <a:pathLst>
                  <a:path extrusionOk="0" h="3809" w="62864">
                    <a:moveTo>
                      <a:pt x="31432" y="0"/>
                    </a:moveTo>
                    <a:cubicBezTo>
                      <a:pt x="42863" y="0"/>
                      <a:pt x="53594" y="1397"/>
                      <a:pt x="62865" y="3810"/>
                    </a:cubicBezTo>
                    <a:lnTo>
                      <a:pt x="0" y="3810"/>
                    </a:lnTo>
                    <a:cubicBezTo>
                      <a:pt x="9271" y="1397"/>
                      <a:pt x="20002" y="0"/>
                      <a:pt x="31432"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612" name="Google Shape;612;p23"/>
          <p:cNvGrpSpPr/>
          <p:nvPr/>
        </p:nvGrpSpPr>
        <p:grpSpPr>
          <a:xfrm>
            <a:off x="121440" y="112820"/>
            <a:ext cx="8728487" cy="4869115"/>
            <a:chOff x="121440" y="112820"/>
            <a:chExt cx="8728487" cy="4869115"/>
          </a:xfrm>
        </p:grpSpPr>
        <p:sp>
          <p:nvSpPr>
            <p:cNvPr id="613" name="Google Shape;613;p23"/>
            <p:cNvSpPr/>
            <p:nvPr/>
          </p:nvSpPr>
          <p:spPr>
            <a:xfrm>
              <a:off x="121440" y="21334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14" name="Google Shape;614;p23"/>
            <p:cNvSpPr/>
            <p:nvPr/>
          </p:nvSpPr>
          <p:spPr>
            <a:xfrm>
              <a:off x="8632715" y="420452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15" name="Google Shape;615;p23"/>
            <p:cNvSpPr/>
            <p:nvPr/>
          </p:nvSpPr>
          <p:spPr>
            <a:xfrm>
              <a:off x="6958390" y="47249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16" name="Google Shape;616;p23"/>
            <p:cNvSpPr/>
            <p:nvPr/>
          </p:nvSpPr>
          <p:spPr>
            <a:xfrm>
              <a:off x="1108815" y="11282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6">
    <p:spTree>
      <p:nvGrpSpPr>
        <p:cNvPr id="617" name="Shape 617"/>
        <p:cNvGrpSpPr/>
        <p:nvPr/>
      </p:nvGrpSpPr>
      <p:grpSpPr>
        <a:xfrm>
          <a:off x="0" y="0"/>
          <a:ext cx="0" cy="0"/>
          <a:chOff x="0" y="0"/>
          <a:chExt cx="0" cy="0"/>
        </a:xfrm>
      </p:grpSpPr>
      <p:sp>
        <p:nvSpPr>
          <p:cNvPr id="618" name="Google Shape;618;p24"/>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619" name="Google Shape;619;p24"/>
          <p:cNvSpPr txBox="1"/>
          <p:nvPr>
            <p:ph idx="1" type="subTitle"/>
          </p:nvPr>
        </p:nvSpPr>
        <p:spPr>
          <a:xfrm>
            <a:off x="937625" y="3268396"/>
            <a:ext cx="2175300" cy="895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20" name="Google Shape;620;p24"/>
          <p:cNvSpPr txBox="1"/>
          <p:nvPr>
            <p:ph idx="2" type="subTitle"/>
          </p:nvPr>
        </p:nvSpPr>
        <p:spPr>
          <a:xfrm>
            <a:off x="3484348" y="3268396"/>
            <a:ext cx="2175300" cy="895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21" name="Google Shape;621;p24"/>
          <p:cNvSpPr txBox="1"/>
          <p:nvPr>
            <p:ph idx="3" type="subTitle"/>
          </p:nvPr>
        </p:nvSpPr>
        <p:spPr>
          <a:xfrm>
            <a:off x="6031075" y="3268396"/>
            <a:ext cx="2175300" cy="895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22" name="Google Shape;622;p24"/>
          <p:cNvSpPr txBox="1"/>
          <p:nvPr>
            <p:ph idx="4" type="subTitle"/>
          </p:nvPr>
        </p:nvSpPr>
        <p:spPr>
          <a:xfrm>
            <a:off x="937625" y="2714286"/>
            <a:ext cx="2175300" cy="554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sp>
        <p:nvSpPr>
          <p:cNvPr id="623" name="Google Shape;623;p24"/>
          <p:cNvSpPr txBox="1"/>
          <p:nvPr>
            <p:ph idx="5" type="subTitle"/>
          </p:nvPr>
        </p:nvSpPr>
        <p:spPr>
          <a:xfrm>
            <a:off x="3484348" y="2714286"/>
            <a:ext cx="2175300" cy="554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sp>
        <p:nvSpPr>
          <p:cNvPr id="624" name="Google Shape;624;p24"/>
          <p:cNvSpPr txBox="1"/>
          <p:nvPr>
            <p:ph idx="6" type="subTitle"/>
          </p:nvPr>
        </p:nvSpPr>
        <p:spPr>
          <a:xfrm>
            <a:off x="6031075" y="2714286"/>
            <a:ext cx="2175300" cy="554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grpSp>
        <p:nvGrpSpPr>
          <p:cNvPr id="625" name="Google Shape;625;p24"/>
          <p:cNvGrpSpPr/>
          <p:nvPr/>
        </p:nvGrpSpPr>
        <p:grpSpPr>
          <a:xfrm>
            <a:off x="232690" y="539495"/>
            <a:ext cx="8852512" cy="4483640"/>
            <a:chOff x="232690" y="539495"/>
            <a:chExt cx="8852512" cy="4483640"/>
          </a:xfrm>
        </p:grpSpPr>
        <p:sp>
          <p:nvSpPr>
            <p:cNvPr id="626" name="Google Shape;626;p24"/>
            <p:cNvSpPr/>
            <p:nvPr/>
          </p:nvSpPr>
          <p:spPr>
            <a:xfrm>
              <a:off x="8572065" y="5394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27" name="Google Shape;627;p24"/>
            <p:cNvSpPr/>
            <p:nvPr/>
          </p:nvSpPr>
          <p:spPr>
            <a:xfrm>
              <a:off x="8867990" y="90384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28" name="Google Shape;628;p24"/>
            <p:cNvSpPr/>
            <p:nvPr/>
          </p:nvSpPr>
          <p:spPr>
            <a:xfrm>
              <a:off x="232690" y="17019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29" name="Google Shape;629;p24"/>
            <p:cNvSpPr/>
            <p:nvPr/>
          </p:nvSpPr>
          <p:spPr>
            <a:xfrm>
              <a:off x="1258465" y="47661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630" name="Google Shape;630;p24"/>
          <p:cNvGrpSpPr/>
          <p:nvPr/>
        </p:nvGrpSpPr>
        <p:grpSpPr>
          <a:xfrm>
            <a:off x="-1635608" y="-435771"/>
            <a:ext cx="12113879" cy="4414323"/>
            <a:chOff x="-1635608" y="-435771"/>
            <a:chExt cx="12113879" cy="4414323"/>
          </a:xfrm>
        </p:grpSpPr>
        <p:grpSp>
          <p:nvGrpSpPr>
            <p:cNvPr id="631" name="Google Shape;631;p24"/>
            <p:cNvGrpSpPr/>
            <p:nvPr/>
          </p:nvGrpSpPr>
          <p:grpSpPr>
            <a:xfrm rot="1752978">
              <a:off x="8602848" y="1969132"/>
              <a:ext cx="1548727" cy="1742271"/>
              <a:chOff x="9893871" y="3618738"/>
              <a:chExt cx="738878" cy="831215"/>
            </a:xfrm>
          </p:grpSpPr>
          <p:sp>
            <p:nvSpPr>
              <p:cNvPr id="632" name="Google Shape;632;p24"/>
              <p:cNvSpPr/>
              <p:nvPr/>
            </p:nvSpPr>
            <p:spPr>
              <a:xfrm>
                <a:off x="9893871" y="3618738"/>
                <a:ext cx="554735" cy="831215"/>
              </a:xfrm>
              <a:custGeom>
                <a:rect b="b" l="l" r="r" t="t"/>
                <a:pathLst>
                  <a:path extrusionOk="0" h="831215" w="554735">
                    <a:moveTo>
                      <a:pt x="554736" y="831215"/>
                    </a:moveTo>
                    <a:lnTo>
                      <a:pt x="134810" y="831215"/>
                    </a:lnTo>
                    <a:lnTo>
                      <a:pt x="0" y="0"/>
                    </a:lnTo>
                    <a:lnTo>
                      <a:pt x="419989"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33" name="Google Shape;633;p24"/>
              <p:cNvSpPr/>
              <p:nvPr/>
            </p:nvSpPr>
            <p:spPr>
              <a:xfrm>
                <a:off x="9930638" y="3641216"/>
                <a:ext cx="254825" cy="786320"/>
              </a:xfrm>
              <a:custGeom>
                <a:rect b="b" l="l" r="r" t="t"/>
                <a:pathLst>
                  <a:path extrusionOk="0" h="786320" w="254825">
                    <a:moveTo>
                      <a:pt x="254826" y="786321"/>
                    </a:moveTo>
                    <a:lnTo>
                      <a:pt x="127508" y="786321"/>
                    </a:lnTo>
                    <a:lnTo>
                      <a:pt x="0" y="0"/>
                    </a:lnTo>
                    <a:lnTo>
                      <a:pt x="127318"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34" name="Google Shape;634;p24"/>
              <p:cNvSpPr/>
              <p:nvPr/>
            </p:nvSpPr>
            <p:spPr>
              <a:xfrm>
                <a:off x="10054335" y="3618738"/>
                <a:ext cx="578414" cy="831215"/>
              </a:xfrm>
              <a:custGeom>
                <a:rect b="b" l="l" r="r" t="t"/>
                <a:pathLst>
                  <a:path extrusionOk="0" h="831215" w="578414">
                    <a:moveTo>
                      <a:pt x="559880" y="831215"/>
                    </a:moveTo>
                    <a:lnTo>
                      <a:pt x="134747" y="831215"/>
                    </a:lnTo>
                    <a:lnTo>
                      <a:pt x="0" y="0"/>
                    </a:lnTo>
                    <a:lnTo>
                      <a:pt x="431356" y="0"/>
                    </a:lnTo>
                    <a:cubicBezTo>
                      <a:pt x="440309" y="0"/>
                      <a:pt x="447993" y="6477"/>
                      <a:pt x="449390" y="15367"/>
                    </a:cubicBezTo>
                    <a:lnTo>
                      <a:pt x="578168" y="809752"/>
                    </a:lnTo>
                    <a:cubicBezTo>
                      <a:pt x="580009" y="820991"/>
                      <a:pt x="571309" y="831215"/>
                      <a:pt x="559880" y="83121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35" name="Google Shape;635;p24"/>
              <p:cNvSpPr/>
              <p:nvPr/>
            </p:nvSpPr>
            <p:spPr>
              <a:xfrm>
                <a:off x="10123360" y="3940111"/>
                <a:ext cx="460565" cy="188531"/>
              </a:xfrm>
              <a:custGeom>
                <a:rect b="b" l="l" r="r" t="t"/>
                <a:pathLst>
                  <a:path extrusionOk="0" h="188531" w="460565">
                    <a:moveTo>
                      <a:pt x="460566" y="188532"/>
                    </a:moveTo>
                    <a:lnTo>
                      <a:pt x="30544" y="188532"/>
                    </a:lnTo>
                    <a:lnTo>
                      <a:pt x="0" y="0"/>
                    </a:lnTo>
                    <a:lnTo>
                      <a:pt x="429958"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636" name="Google Shape;636;p24"/>
              <p:cNvGrpSpPr/>
              <p:nvPr/>
            </p:nvGrpSpPr>
            <p:grpSpPr>
              <a:xfrm>
                <a:off x="10078148" y="3661600"/>
                <a:ext cx="550926" cy="745553"/>
                <a:chOff x="10078148" y="3661600"/>
                <a:chExt cx="550926" cy="745553"/>
              </a:xfrm>
            </p:grpSpPr>
            <p:grpSp>
              <p:nvGrpSpPr>
                <p:cNvPr id="637" name="Google Shape;637;p24"/>
                <p:cNvGrpSpPr/>
                <p:nvPr/>
              </p:nvGrpSpPr>
              <p:grpSpPr>
                <a:xfrm>
                  <a:off x="10078148" y="3661600"/>
                  <a:ext cx="435228" cy="31940"/>
                  <a:chOff x="10078148" y="3661600"/>
                  <a:chExt cx="435228" cy="31940"/>
                </a:xfrm>
              </p:grpSpPr>
              <p:sp>
                <p:nvSpPr>
                  <p:cNvPr id="638" name="Google Shape;638;p24"/>
                  <p:cNvSpPr/>
                  <p:nvPr/>
                </p:nvSpPr>
                <p:spPr>
                  <a:xfrm>
                    <a:off x="10078148" y="3661600"/>
                    <a:ext cx="431482" cy="8890"/>
                  </a:xfrm>
                  <a:custGeom>
                    <a:rect b="b" l="l" r="r" t="t"/>
                    <a:pathLst>
                      <a:path extrusionOk="0" h="8890" w="431482">
                        <a:moveTo>
                          <a:pt x="431483" y="8890"/>
                        </a:moveTo>
                        <a:lnTo>
                          <a:pt x="1460" y="8890"/>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39" name="Google Shape;639;p24"/>
                  <p:cNvSpPr/>
                  <p:nvPr/>
                </p:nvSpPr>
                <p:spPr>
                  <a:xfrm>
                    <a:off x="10081894" y="3684587"/>
                    <a:ext cx="431482" cy="8953"/>
                  </a:xfrm>
                  <a:custGeom>
                    <a:rect b="b" l="l" r="r" t="t"/>
                    <a:pathLst>
                      <a:path extrusionOk="0" h="8953" w="431482">
                        <a:moveTo>
                          <a:pt x="431483" y="8953"/>
                        </a:moveTo>
                        <a:lnTo>
                          <a:pt x="1461" y="8953"/>
                        </a:lnTo>
                        <a:lnTo>
                          <a:pt x="0" y="0"/>
                        </a:lnTo>
                        <a:lnTo>
                          <a:pt x="430023"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640" name="Google Shape;640;p24"/>
                <p:cNvGrpSpPr/>
                <p:nvPr/>
              </p:nvGrpSpPr>
              <p:grpSpPr>
                <a:xfrm>
                  <a:off x="10193908" y="4375213"/>
                  <a:ext cx="435166" cy="31940"/>
                  <a:chOff x="10193908" y="4375213"/>
                  <a:chExt cx="435166" cy="31940"/>
                </a:xfrm>
              </p:grpSpPr>
              <p:sp>
                <p:nvSpPr>
                  <p:cNvPr id="641" name="Google Shape;641;p24"/>
                  <p:cNvSpPr/>
                  <p:nvPr/>
                </p:nvSpPr>
                <p:spPr>
                  <a:xfrm>
                    <a:off x="10193908" y="4375213"/>
                    <a:ext cx="431419" cy="8953"/>
                  </a:xfrm>
                  <a:custGeom>
                    <a:rect b="b" l="l" r="r" t="t"/>
                    <a:pathLst>
                      <a:path extrusionOk="0" h="8953" w="431419">
                        <a:moveTo>
                          <a:pt x="431419" y="8953"/>
                        </a:moveTo>
                        <a:lnTo>
                          <a:pt x="1398" y="8953"/>
                        </a:lnTo>
                        <a:lnTo>
                          <a:pt x="0" y="0"/>
                        </a:lnTo>
                        <a:lnTo>
                          <a:pt x="429959"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42" name="Google Shape;642;p24"/>
                  <p:cNvSpPr/>
                  <p:nvPr/>
                </p:nvSpPr>
                <p:spPr>
                  <a:xfrm>
                    <a:off x="10197592" y="4398200"/>
                    <a:ext cx="431482" cy="8953"/>
                  </a:xfrm>
                  <a:custGeom>
                    <a:rect b="b" l="l" r="r" t="t"/>
                    <a:pathLst>
                      <a:path extrusionOk="0" h="8953" w="431482">
                        <a:moveTo>
                          <a:pt x="431482" y="8953"/>
                        </a:moveTo>
                        <a:lnTo>
                          <a:pt x="1460" y="8953"/>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643" name="Google Shape;643;p24"/>
              <p:cNvSpPr/>
              <p:nvPr/>
            </p:nvSpPr>
            <p:spPr>
              <a:xfrm>
                <a:off x="10054335" y="3618738"/>
                <a:ext cx="151638" cy="831215"/>
              </a:xfrm>
              <a:custGeom>
                <a:rect b="b" l="l" r="r" t="t"/>
                <a:pathLst>
                  <a:path extrusionOk="0" h="831215" w="151638">
                    <a:moveTo>
                      <a:pt x="151638" y="831215"/>
                    </a:moveTo>
                    <a:lnTo>
                      <a:pt x="134747"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44" name="Google Shape;644;p24"/>
              <p:cNvSpPr/>
              <p:nvPr/>
            </p:nvSpPr>
            <p:spPr>
              <a:xfrm>
                <a:off x="9893871" y="3618738"/>
                <a:ext cx="151701" cy="831215"/>
              </a:xfrm>
              <a:custGeom>
                <a:rect b="b" l="l" r="r" t="t"/>
                <a:pathLst>
                  <a:path extrusionOk="0" h="831215" w="151701">
                    <a:moveTo>
                      <a:pt x="151702" y="831215"/>
                    </a:moveTo>
                    <a:lnTo>
                      <a:pt x="134810"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645" name="Google Shape;645;p24"/>
              <p:cNvGrpSpPr/>
              <p:nvPr/>
            </p:nvGrpSpPr>
            <p:grpSpPr>
              <a:xfrm>
                <a:off x="9944607" y="3641216"/>
                <a:ext cx="226886" cy="786320"/>
                <a:chOff x="9944607" y="3641216"/>
                <a:chExt cx="226886" cy="786320"/>
              </a:xfrm>
            </p:grpSpPr>
            <p:sp>
              <p:nvSpPr>
                <p:cNvPr id="646" name="Google Shape;646;p24"/>
                <p:cNvSpPr/>
                <p:nvPr/>
              </p:nvSpPr>
              <p:spPr>
                <a:xfrm>
                  <a:off x="9976040" y="3641216"/>
                  <a:ext cx="132588" cy="786320"/>
                </a:xfrm>
                <a:custGeom>
                  <a:rect b="b" l="l" r="r" t="t"/>
                  <a:pathLst>
                    <a:path extrusionOk="0" h="786320" w="132588">
                      <a:moveTo>
                        <a:pt x="5080" y="0"/>
                      </a:moveTo>
                      <a:lnTo>
                        <a:pt x="0" y="0"/>
                      </a:lnTo>
                      <a:lnTo>
                        <a:pt x="127508"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47" name="Google Shape;647;p24"/>
                <p:cNvSpPr/>
                <p:nvPr/>
              </p:nvSpPr>
              <p:spPr>
                <a:xfrm>
                  <a:off x="9944607" y="3641216"/>
                  <a:ext cx="132524" cy="786320"/>
                </a:xfrm>
                <a:custGeom>
                  <a:rect b="b" l="l" r="r" t="t"/>
                  <a:pathLst>
                    <a:path extrusionOk="0" h="786320" w="132524">
                      <a:moveTo>
                        <a:pt x="127509" y="786321"/>
                      </a:moveTo>
                      <a:lnTo>
                        <a:pt x="132524" y="786321"/>
                      </a:lnTo>
                      <a:lnTo>
                        <a:pt x="5080" y="0"/>
                      </a:lnTo>
                      <a:lnTo>
                        <a:pt x="0"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48" name="Google Shape;648;p24"/>
                <p:cNvSpPr/>
                <p:nvPr/>
              </p:nvSpPr>
              <p:spPr>
                <a:xfrm>
                  <a:off x="9960356" y="3641216"/>
                  <a:ext cx="132524" cy="786320"/>
                </a:xfrm>
                <a:custGeom>
                  <a:rect b="b" l="l" r="r" t="t"/>
                  <a:pathLst>
                    <a:path extrusionOk="0" h="786320" w="132524">
                      <a:moveTo>
                        <a:pt x="5016" y="0"/>
                      </a:moveTo>
                      <a:lnTo>
                        <a:pt x="0" y="0"/>
                      </a:lnTo>
                      <a:lnTo>
                        <a:pt x="127444"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49" name="Google Shape;649;p24"/>
                <p:cNvSpPr/>
                <p:nvPr/>
              </p:nvSpPr>
              <p:spPr>
                <a:xfrm>
                  <a:off x="10023220" y="3641216"/>
                  <a:ext cx="132588" cy="786320"/>
                </a:xfrm>
                <a:custGeom>
                  <a:rect b="b" l="l" r="r" t="t"/>
                  <a:pathLst>
                    <a:path extrusionOk="0" h="786320" w="132588">
                      <a:moveTo>
                        <a:pt x="5080" y="0"/>
                      </a:moveTo>
                      <a:lnTo>
                        <a:pt x="0" y="0"/>
                      </a:lnTo>
                      <a:lnTo>
                        <a:pt x="127509"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50" name="Google Shape;650;p24"/>
                <p:cNvSpPr/>
                <p:nvPr/>
              </p:nvSpPr>
              <p:spPr>
                <a:xfrm>
                  <a:off x="10038968" y="3641216"/>
                  <a:ext cx="132525" cy="786320"/>
                </a:xfrm>
                <a:custGeom>
                  <a:rect b="b" l="l" r="r" t="t"/>
                  <a:pathLst>
                    <a:path extrusionOk="0" h="786320" w="132525">
                      <a:moveTo>
                        <a:pt x="5080" y="0"/>
                      </a:moveTo>
                      <a:lnTo>
                        <a:pt x="0" y="0"/>
                      </a:lnTo>
                      <a:lnTo>
                        <a:pt x="127509" y="786321"/>
                      </a:lnTo>
                      <a:lnTo>
                        <a:pt x="132525"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51" name="Google Shape;651;p24"/>
                <p:cNvSpPr/>
                <p:nvPr/>
              </p:nvSpPr>
              <p:spPr>
                <a:xfrm>
                  <a:off x="10007536" y="3641216"/>
                  <a:ext cx="132524" cy="786320"/>
                </a:xfrm>
                <a:custGeom>
                  <a:rect b="b" l="l" r="r" t="t"/>
                  <a:pathLst>
                    <a:path extrusionOk="0" h="786320" w="132524">
                      <a:moveTo>
                        <a:pt x="5017" y="0"/>
                      </a:moveTo>
                      <a:lnTo>
                        <a:pt x="0" y="0"/>
                      </a:lnTo>
                      <a:lnTo>
                        <a:pt x="127445"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52" name="Google Shape;652;p24"/>
                <p:cNvSpPr/>
                <p:nvPr/>
              </p:nvSpPr>
              <p:spPr>
                <a:xfrm>
                  <a:off x="9991788" y="3641216"/>
                  <a:ext cx="132524" cy="786320"/>
                </a:xfrm>
                <a:custGeom>
                  <a:rect b="b" l="l" r="r" t="t"/>
                  <a:pathLst>
                    <a:path extrusionOk="0" h="786320" w="132524">
                      <a:moveTo>
                        <a:pt x="5080" y="0"/>
                      </a:moveTo>
                      <a:lnTo>
                        <a:pt x="0" y="0"/>
                      </a:lnTo>
                      <a:lnTo>
                        <a:pt x="127508"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653" name="Google Shape;653;p24"/>
              <p:cNvSpPr/>
              <p:nvPr/>
            </p:nvSpPr>
            <p:spPr>
              <a:xfrm>
                <a:off x="10478665" y="3638699"/>
                <a:ext cx="132607" cy="791378"/>
              </a:xfrm>
              <a:custGeom>
                <a:rect b="b" l="l" r="r" t="t"/>
                <a:pathLst>
                  <a:path extrusionOk="0" h="791378" w="132607">
                    <a:moveTo>
                      <a:pt x="130026" y="791378"/>
                    </a:moveTo>
                    <a:cubicBezTo>
                      <a:pt x="128819" y="791378"/>
                      <a:pt x="127740" y="790489"/>
                      <a:pt x="127549" y="789283"/>
                    </a:cubicBezTo>
                    <a:lnTo>
                      <a:pt x="41" y="2962"/>
                    </a:lnTo>
                    <a:cubicBezTo>
                      <a:pt x="-213" y="1565"/>
                      <a:pt x="740" y="295"/>
                      <a:pt x="2137" y="41"/>
                    </a:cubicBezTo>
                    <a:cubicBezTo>
                      <a:pt x="3534" y="-213"/>
                      <a:pt x="4803" y="740"/>
                      <a:pt x="5058" y="2136"/>
                    </a:cubicBezTo>
                    <a:lnTo>
                      <a:pt x="132566" y="788457"/>
                    </a:lnTo>
                    <a:cubicBezTo>
                      <a:pt x="132820" y="789854"/>
                      <a:pt x="131867" y="791124"/>
                      <a:pt x="130470" y="791378"/>
                    </a:cubicBezTo>
                    <a:cubicBezTo>
                      <a:pt x="130279" y="791378"/>
                      <a:pt x="130153" y="791378"/>
                      <a:pt x="130026" y="7913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654" name="Google Shape;654;p24"/>
            <p:cNvGrpSpPr/>
            <p:nvPr/>
          </p:nvGrpSpPr>
          <p:grpSpPr>
            <a:xfrm rot="552185">
              <a:off x="-1494073" y="-294268"/>
              <a:ext cx="1924454" cy="1924463"/>
              <a:chOff x="1018666" y="3335654"/>
              <a:chExt cx="564642" cy="564642"/>
            </a:xfrm>
          </p:grpSpPr>
          <p:sp>
            <p:nvSpPr>
              <p:cNvPr id="655" name="Google Shape;655;p24"/>
              <p:cNvSpPr/>
              <p:nvPr/>
            </p:nvSpPr>
            <p:spPr>
              <a:xfrm>
                <a:off x="1018666" y="3335654"/>
                <a:ext cx="564642" cy="564642"/>
              </a:xfrm>
              <a:custGeom>
                <a:rect b="b" l="l" r="r" t="t"/>
                <a:pathLst>
                  <a:path extrusionOk="0" h="564642" w="564642">
                    <a:moveTo>
                      <a:pt x="564642" y="282321"/>
                    </a:moveTo>
                    <a:cubicBezTo>
                      <a:pt x="564642" y="438243"/>
                      <a:pt x="438243" y="564642"/>
                      <a:pt x="282321" y="564642"/>
                    </a:cubicBezTo>
                    <a:cubicBezTo>
                      <a:pt x="126399" y="564642"/>
                      <a:pt x="0" y="438243"/>
                      <a:pt x="0" y="282321"/>
                    </a:cubicBezTo>
                    <a:cubicBezTo>
                      <a:pt x="0" y="126400"/>
                      <a:pt x="126399" y="0"/>
                      <a:pt x="282321" y="0"/>
                    </a:cubicBezTo>
                    <a:cubicBezTo>
                      <a:pt x="438243" y="0"/>
                      <a:pt x="564642" y="126399"/>
                      <a:pt x="564642" y="2823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656" name="Google Shape;656;p24"/>
              <p:cNvGrpSpPr/>
              <p:nvPr/>
            </p:nvGrpSpPr>
            <p:grpSpPr>
              <a:xfrm>
                <a:off x="1018954" y="3336099"/>
                <a:ext cx="555718" cy="499427"/>
                <a:chOff x="1018954" y="3336099"/>
                <a:chExt cx="555718" cy="499427"/>
              </a:xfrm>
            </p:grpSpPr>
            <p:sp>
              <p:nvSpPr>
                <p:cNvPr id="657" name="Google Shape;657;p24"/>
                <p:cNvSpPr/>
                <p:nvPr/>
              </p:nvSpPr>
              <p:spPr>
                <a:xfrm>
                  <a:off x="1238377" y="3336099"/>
                  <a:ext cx="51815" cy="32847"/>
                </a:xfrm>
                <a:custGeom>
                  <a:rect b="b" l="l" r="r" t="t"/>
                  <a:pathLst>
                    <a:path extrusionOk="0" h="32847" w="51815">
                      <a:moveTo>
                        <a:pt x="8128" y="17653"/>
                      </a:moveTo>
                      <a:cubicBezTo>
                        <a:pt x="10541" y="22035"/>
                        <a:pt x="12446" y="26734"/>
                        <a:pt x="15430" y="30734"/>
                      </a:cubicBezTo>
                      <a:cubicBezTo>
                        <a:pt x="16002" y="31433"/>
                        <a:pt x="16574" y="32131"/>
                        <a:pt x="17399" y="32512"/>
                      </a:cubicBezTo>
                      <a:cubicBezTo>
                        <a:pt x="18351" y="32957"/>
                        <a:pt x="19494" y="32893"/>
                        <a:pt x="20510" y="32703"/>
                      </a:cubicBezTo>
                      <a:cubicBezTo>
                        <a:pt x="28194" y="31560"/>
                        <a:pt x="34925" y="26734"/>
                        <a:pt x="39878" y="20765"/>
                      </a:cubicBezTo>
                      <a:cubicBezTo>
                        <a:pt x="44894" y="14859"/>
                        <a:pt x="48387" y="7810"/>
                        <a:pt x="51816" y="889"/>
                      </a:cubicBezTo>
                      <a:cubicBezTo>
                        <a:pt x="49784" y="572"/>
                        <a:pt x="47815" y="317"/>
                        <a:pt x="45783" y="0"/>
                      </a:cubicBezTo>
                      <a:cubicBezTo>
                        <a:pt x="30416" y="889"/>
                        <a:pt x="15113" y="3048"/>
                        <a:pt x="0" y="6477"/>
                      </a:cubicBezTo>
                      <a:cubicBezTo>
                        <a:pt x="3175" y="9970"/>
                        <a:pt x="5905" y="13653"/>
                        <a:pt x="8128" y="1765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58" name="Google Shape;658;p24"/>
                <p:cNvSpPr/>
                <p:nvPr/>
              </p:nvSpPr>
              <p:spPr>
                <a:xfrm>
                  <a:off x="1325635" y="3360737"/>
                  <a:ext cx="249037" cy="193496"/>
                </a:xfrm>
                <a:custGeom>
                  <a:rect b="b" l="l" r="r" t="t"/>
                  <a:pathLst>
                    <a:path extrusionOk="0" h="193496" w="249037">
                      <a:moveTo>
                        <a:pt x="135754" y="24828"/>
                      </a:moveTo>
                      <a:cubicBezTo>
                        <a:pt x="130166" y="26734"/>
                        <a:pt x="124832" y="29528"/>
                        <a:pt x="120133" y="33084"/>
                      </a:cubicBezTo>
                      <a:cubicBezTo>
                        <a:pt x="118482" y="34353"/>
                        <a:pt x="116640" y="35751"/>
                        <a:pt x="114545" y="35560"/>
                      </a:cubicBezTo>
                      <a:cubicBezTo>
                        <a:pt x="112005" y="35242"/>
                        <a:pt x="110481" y="32639"/>
                        <a:pt x="108322" y="31178"/>
                      </a:cubicBezTo>
                      <a:cubicBezTo>
                        <a:pt x="103686" y="28067"/>
                        <a:pt x="95812" y="30226"/>
                        <a:pt x="93272" y="25273"/>
                      </a:cubicBezTo>
                      <a:cubicBezTo>
                        <a:pt x="91939" y="22670"/>
                        <a:pt x="93082" y="19495"/>
                        <a:pt x="94288" y="16828"/>
                      </a:cubicBezTo>
                      <a:cubicBezTo>
                        <a:pt x="96257" y="12573"/>
                        <a:pt x="98479" y="8382"/>
                        <a:pt x="100892" y="4382"/>
                      </a:cubicBezTo>
                      <a:cubicBezTo>
                        <a:pt x="97781" y="2858"/>
                        <a:pt x="94669" y="1460"/>
                        <a:pt x="91558" y="0"/>
                      </a:cubicBezTo>
                      <a:cubicBezTo>
                        <a:pt x="89589" y="3683"/>
                        <a:pt x="87684" y="7429"/>
                        <a:pt x="85970" y="11240"/>
                      </a:cubicBezTo>
                      <a:cubicBezTo>
                        <a:pt x="83176" y="17463"/>
                        <a:pt x="80636" y="24003"/>
                        <a:pt x="75746" y="28766"/>
                      </a:cubicBezTo>
                      <a:cubicBezTo>
                        <a:pt x="72317" y="32131"/>
                        <a:pt x="67872" y="34353"/>
                        <a:pt x="64380" y="37655"/>
                      </a:cubicBezTo>
                      <a:cubicBezTo>
                        <a:pt x="60887" y="40958"/>
                        <a:pt x="58284" y="46038"/>
                        <a:pt x="60062" y="50546"/>
                      </a:cubicBezTo>
                      <a:cubicBezTo>
                        <a:pt x="60760" y="52388"/>
                        <a:pt x="62094" y="53911"/>
                        <a:pt x="63173" y="55563"/>
                      </a:cubicBezTo>
                      <a:cubicBezTo>
                        <a:pt x="64189" y="57277"/>
                        <a:pt x="64888" y="59372"/>
                        <a:pt x="64126" y="61151"/>
                      </a:cubicBezTo>
                      <a:cubicBezTo>
                        <a:pt x="63364" y="62992"/>
                        <a:pt x="58220" y="65341"/>
                        <a:pt x="57585" y="63500"/>
                      </a:cubicBezTo>
                      <a:cubicBezTo>
                        <a:pt x="56188" y="59436"/>
                        <a:pt x="51045" y="57912"/>
                        <a:pt x="46790" y="58547"/>
                      </a:cubicBezTo>
                      <a:cubicBezTo>
                        <a:pt x="42536" y="59182"/>
                        <a:pt x="38599" y="61278"/>
                        <a:pt x="34344" y="61976"/>
                      </a:cubicBezTo>
                      <a:cubicBezTo>
                        <a:pt x="30090" y="62674"/>
                        <a:pt x="24882" y="61278"/>
                        <a:pt x="23422" y="57214"/>
                      </a:cubicBezTo>
                      <a:cubicBezTo>
                        <a:pt x="20565" y="68072"/>
                        <a:pt x="15866" y="78422"/>
                        <a:pt x="9452" y="87566"/>
                      </a:cubicBezTo>
                      <a:cubicBezTo>
                        <a:pt x="4880" y="94171"/>
                        <a:pt x="-898" y="101219"/>
                        <a:pt x="118" y="109220"/>
                      </a:cubicBezTo>
                      <a:cubicBezTo>
                        <a:pt x="943" y="115634"/>
                        <a:pt x="6087" y="121031"/>
                        <a:pt x="6277" y="127508"/>
                      </a:cubicBezTo>
                      <a:cubicBezTo>
                        <a:pt x="6468" y="133541"/>
                        <a:pt x="2340" y="139383"/>
                        <a:pt x="3610" y="145288"/>
                      </a:cubicBezTo>
                      <a:cubicBezTo>
                        <a:pt x="4372" y="148844"/>
                        <a:pt x="7039" y="151828"/>
                        <a:pt x="7293" y="155448"/>
                      </a:cubicBezTo>
                      <a:cubicBezTo>
                        <a:pt x="7357" y="156845"/>
                        <a:pt x="7103" y="158242"/>
                        <a:pt x="7547" y="159512"/>
                      </a:cubicBezTo>
                      <a:cubicBezTo>
                        <a:pt x="7865" y="160401"/>
                        <a:pt x="8436" y="161099"/>
                        <a:pt x="9071" y="161798"/>
                      </a:cubicBezTo>
                      <a:cubicBezTo>
                        <a:pt x="20057" y="173672"/>
                        <a:pt x="42091" y="171767"/>
                        <a:pt x="50791" y="185484"/>
                      </a:cubicBezTo>
                      <a:cubicBezTo>
                        <a:pt x="58284" y="182943"/>
                        <a:pt x="66602" y="179641"/>
                        <a:pt x="69587" y="172339"/>
                      </a:cubicBezTo>
                      <a:cubicBezTo>
                        <a:pt x="70158" y="170878"/>
                        <a:pt x="70539" y="169228"/>
                        <a:pt x="71746" y="168148"/>
                      </a:cubicBezTo>
                      <a:cubicBezTo>
                        <a:pt x="74032" y="166116"/>
                        <a:pt x="77715" y="167322"/>
                        <a:pt x="80509" y="166116"/>
                      </a:cubicBezTo>
                      <a:cubicBezTo>
                        <a:pt x="86668" y="163449"/>
                        <a:pt x="83874" y="151955"/>
                        <a:pt x="90097" y="149416"/>
                      </a:cubicBezTo>
                      <a:cubicBezTo>
                        <a:pt x="91177" y="148971"/>
                        <a:pt x="92383" y="148908"/>
                        <a:pt x="93463" y="148463"/>
                      </a:cubicBezTo>
                      <a:cubicBezTo>
                        <a:pt x="96066" y="147447"/>
                        <a:pt x="97527" y="144653"/>
                        <a:pt x="99114" y="142367"/>
                      </a:cubicBezTo>
                      <a:cubicBezTo>
                        <a:pt x="101337" y="139128"/>
                        <a:pt x="104194" y="136144"/>
                        <a:pt x="107623" y="134239"/>
                      </a:cubicBezTo>
                      <a:cubicBezTo>
                        <a:pt x="107941" y="132969"/>
                        <a:pt x="108195" y="131635"/>
                        <a:pt x="108512" y="130366"/>
                      </a:cubicBezTo>
                      <a:cubicBezTo>
                        <a:pt x="111306" y="128334"/>
                        <a:pt x="115624" y="128905"/>
                        <a:pt x="117720" y="131572"/>
                      </a:cubicBezTo>
                      <a:cubicBezTo>
                        <a:pt x="119434" y="133667"/>
                        <a:pt x="120069" y="137033"/>
                        <a:pt x="122609" y="137922"/>
                      </a:cubicBezTo>
                      <a:cubicBezTo>
                        <a:pt x="123943" y="138366"/>
                        <a:pt x="125403" y="138049"/>
                        <a:pt x="126864" y="137795"/>
                      </a:cubicBezTo>
                      <a:cubicBezTo>
                        <a:pt x="135500" y="136271"/>
                        <a:pt x="144834" y="140462"/>
                        <a:pt x="149470" y="147828"/>
                      </a:cubicBezTo>
                      <a:cubicBezTo>
                        <a:pt x="150359" y="149225"/>
                        <a:pt x="151121" y="150813"/>
                        <a:pt x="152518" y="151828"/>
                      </a:cubicBezTo>
                      <a:cubicBezTo>
                        <a:pt x="153915" y="152908"/>
                        <a:pt x="155756" y="153162"/>
                        <a:pt x="157471" y="153607"/>
                      </a:cubicBezTo>
                      <a:cubicBezTo>
                        <a:pt x="162995" y="155003"/>
                        <a:pt x="168012" y="158242"/>
                        <a:pt x="171568" y="162687"/>
                      </a:cubicBezTo>
                      <a:cubicBezTo>
                        <a:pt x="174743" y="166624"/>
                        <a:pt x="176775" y="171514"/>
                        <a:pt x="180648" y="174816"/>
                      </a:cubicBezTo>
                      <a:cubicBezTo>
                        <a:pt x="187316" y="180530"/>
                        <a:pt x="197285" y="179832"/>
                        <a:pt x="205477" y="183007"/>
                      </a:cubicBezTo>
                      <a:cubicBezTo>
                        <a:pt x="210430" y="184912"/>
                        <a:pt x="214684" y="188151"/>
                        <a:pt x="219383" y="190564"/>
                      </a:cubicBezTo>
                      <a:cubicBezTo>
                        <a:pt x="224082" y="192977"/>
                        <a:pt x="229670" y="194501"/>
                        <a:pt x="234623" y="192722"/>
                      </a:cubicBezTo>
                      <a:cubicBezTo>
                        <a:pt x="237100" y="191834"/>
                        <a:pt x="239259" y="190119"/>
                        <a:pt x="241735" y="189230"/>
                      </a:cubicBezTo>
                      <a:cubicBezTo>
                        <a:pt x="244085" y="188404"/>
                        <a:pt x="246625" y="188341"/>
                        <a:pt x="249038" y="187833"/>
                      </a:cubicBezTo>
                      <a:cubicBezTo>
                        <a:pt x="237481" y="142240"/>
                        <a:pt x="214430" y="98933"/>
                        <a:pt x="179632" y="62484"/>
                      </a:cubicBezTo>
                      <a:cubicBezTo>
                        <a:pt x="166043" y="48070"/>
                        <a:pt x="151311" y="35560"/>
                        <a:pt x="135754" y="2482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59" name="Google Shape;659;p24"/>
                <p:cNvSpPr/>
                <p:nvPr/>
              </p:nvSpPr>
              <p:spPr>
                <a:xfrm>
                  <a:off x="1018954" y="3497897"/>
                  <a:ext cx="441863" cy="337629"/>
                </a:xfrm>
                <a:custGeom>
                  <a:rect b="b" l="l" r="r" t="t"/>
                  <a:pathLst>
                    <a:path extrusionOk="0" h="337629" w="441863">
                      <a:moveTo>
                        <a:pt x="395254" y="220790"/>
                      </a:moveTo>
                      <a:cubicBezTo>
                        <a:pt x="394238" y="219202"/>
                        <a:pt x="392587" y="218123"/>
                        <a:pt x="391127" y="216980"/>
                      </a:cubicBezTo>
                      <a:cubicBezTo>
                        <a:pt x="385221" y="212217"/>
                        <a:pt x="381792" y="204534"/>
                        <a:pt x="382237" y="196977"/>
                      </a:cubicBezTo>
                      <a:cubicBezTo>
                        <a:pt x="382745" y="188214"/>
                        <a:pt x="388079" y="179388"/>
                        <a:pt x="385285" y="171069"/>
                      </a:cubicBezTo>
                      <a:cubicBezTo>
                        <a:pt x="381284" y="159068"/>
                        <a:pt x="362488" y="154178"/>
                        <a:pt x="363314" y="141542"/>
                      </a:cubicBezTo>
                      <a:cubicBezTo>
                        <a:pt x="363441" y="139573"/>
                        <a:pt x="364076" y="137668"/>
                        <a:pt x="363822" y="135763"/>
                      </a:cubicBezTo>
                      <a:cubicBezTo>
                        <a:pt x="363187" y="130810"/>
                        <a:pt x="356837" y="128524"/>
                        <a:pt x="351947" y="129731"/>
                      </a:cubicBezTo>
                      <a:cubicBezTo>
                        <a:pt x="347058" y="130937"/>
                        <a:pt x="343121" y="134366"/>
                        <a:pt x="338612" y="136652"/>
                      </a:cubicBezTo>
                      <a:cubicBezTo>
                        <a:pt x="335437" y="138240"/>
                        <a:pt x="331818" y="139446"/>
                        <a:pt x="329786" y="142367"/>
                      </a:cubicBezTo>
                      <a:cubicBezTo>
                        <a:pt x="328579" y="144018"/>
                        <a:pt x="328071" y="146177"/>
                        <a:pt x="326738" y="147701"/>
                      </a:cubicBezTo>
                      <a:cubicBezTo>
                        <a:pt x="322737" y="152527"/>
                        <a:pt x="314482" y="149797"/>
                        <a:pt x="309148" y="153035"/>
                      </a:cubicBezTo>
                      <a:cubicBezTo>
                        <a:pt x="306799" y="154432"/>
                        <a:pt x="304957" y="156972"/>
                        <a:pt x="302227" y="157163"/>
                      </a:cubicBezTo>
                      <a:cubicBezTo>
                        <a:pt x="299115" y="157353"/>
                        <a:pt x="296766" y="154432"/>
                        <a:pt x="293845" y="153480"/>
                      </a:cubicBezTo>
                      <a:cubicBezTo>
                        <a:pt x="284066" y="150432"/>
                        <a:pt x="278668" y="167831"/>
                        <a:pt x="268508" y="166370"/>
                      </a:cubicBezTo>
                      <a:cubicBezTo>
                        <a:pt x="264127" y="165735"/>
                        <a:pt x="259682" y="165100"/>
                        <a:pt x="255300" y="165672"/>
                      </a:cubicBezTo>
                      <a:cubicBezTo>
                        <a:pt x="250919" y="166243"/>
                        <a:pt x="246537" y="168148"/>
                        <a:pt x="243934" y="171768"/>
                      </a:cubicBezTo>
                      <a:cubicBezTo>
                        <a:pt x="242854" y="173228"/>
                        <a:pt x="242092" y="174943"/>
                        <a:pt x="241203" y="176593"/>
                      </a:cubicBezTo>
                      <a:cubicBezTo>
                        <a:pt x="238219" y="181737"/>
                        <a:pt x="233012" y="185484"/>
                        <a:pt x="227233" y="186754"/>
                      </a:cubicBezTo>
                      <a:cubicBezTo>
                        <a:pt x="226027" y="187008"/>
                        <a:pt x="224757" y="187198"/>
                        <a:pt x="223741" y="187897"/>
                      </a:cubicBezTo>
                      <a:cubicBezTo>
                        <a:pt x="222534" y="188722"/>
                        <a:pt x="221836" y="190056"/>
                        <a:pt x="221391" y="191453"/>
                      </a:cubicBezTo>
                      <a:cubicBezTo>
                        <a:pt x="219169" y="197612"/>
                        <a:pt x="220502" y="205423"/>
                        <a:pt x="223741" y="211074"/>
                      </a:cubicBezTo>
                      <a:cubicBezTo>
                        <a:pt x="218915" y="210630"/>
                        <a:pt x="213962" y="212344"/>
                        <a:pt x="210469" y="215710"/>
                      </a:cubicBezTo>
                      <a:cubicBezTo>
                        <a:pt x="208501" y="217551"/>
                        <a:pt x="206977" y="219964"/>
                        <a:pt x="204564" y="221171"/>
                      </a:cubicBezTo>
                      <a:cubicBezTo>
                        <a:pt x="200055" y="223393"/>
                        <a:pt x="194785" y="220599"/>
                        <a:pt x="190530" y="217868"/>
                      </a:cubicBezTo>
                      <a:cubicBezTo>
                        <a:pt x="189197" y="217043"/>
                        <a:pt x="187609" y="216154"/>
                        <a:pt x="186149" y="216662"/>
                      </a:cubicBezTo>
                      <a:cubicBezTo>
                        <a:pt x="185006" y="217043"/>
                        <a:pt x="184307" y="218123"/>
                        <a:pt x="183609" y="219075"/>
                      </a:cubicBezTo>
                      <a:cubicBezTo>
                        <a:pt x="181640" y="221806"/>
                        <a:pt x="178338" y="224409"/>
                        <a:pt x="175227" y="223139"/>
                      </a:cubicBezTo>
                      <a:cubicBezTo>
                        <a:pt x="170655" y="221298"/>
                        <a:pt x="172179" y="214186"/>
                        <a:pt x="169448" y="210058"/>
                      </a:cubicBezTo>
                      <a:cubicBezTo>
                        <a:pt x="167035" y="212408"/>
                        <a:pt x="164559" y="215011"/>
                        <a:pt x="163860" y="218249"/>
                      </a:cubicBezTo>
                      <a:cubicBezTo>
                        <a:pt x="163416" y="220218"/>
                        <a:pt x="163670" y="222187"/>
                        <a:pt x="163606" y="224155"/>
                      </a:cubicBezTo>
                      <a:cubicBezTo>
                        <a:pt x="163352" y="232728"/>
                        <a:pt x="154907" y="240983"/>
                        <a:pt x="146588" y="238697"/>
                      </a:cubicBezTo>
                      <a:cubicBezTo>
                        <a:pt x="141127" y="237173"/>
                        <a:pt x="137571" y="232029"/>
                        <a:pt x="134206" y="227521"/>
                      </a:cubicBezTo>
                      <a:cubicBezTo>
                        <a:pt x="131094" y="223330"/>
                        <a:pt x="127665" y="219139"/>
                        <a:pt x="126586" y="213995"/>
                      </a:cubicBezTo>
                      <a:cubicBezTo>
                        <a:pt x="125570" y="208915"/>
                        <a:pt x="127602" y="202311"/>
                        <a:pt x="132682" y="201168"/>
                      </a:cubicBezTo>
                      <a:cubicBezTo>
                        <a:pt x="134650" y="198057"/>
                        <a:pt x="137635" y="195580"/>
                        <a:pt x="141064" y="194247"/>
                      </a:cubicBezTo>
                      <a:cubicBezTo>
                        <a:pt x="137889" y="191326"/>
                        <a:pt x="138905" y="185674"/>
                        <a:pt x="142143" y="182880"/>
                      </a:cubicBezTo>
                      <a:cubicBezTo>
                        <a:pt x="145445" y="180086"/>
                        <a:pt x="150144" y="179642"/>
                        <a:pt x="154399" y="180213"/>
                      </a:cubicBezTo>
                      <a:cubicBezTo>
                        <a:pt x="159225" y="180848"/>
                        <a:pt x="163924" y="182626"/>
                        <a:pt x="167988" y="185420"/>
                      </a:cubicBezTo>
                      <a:cubicBezTo>
                        <a:pt x="169766" y="186627"/>
                        <a:pt x="172369" y="187897"/>
                        <a:pt x="173703" y="186246"/>
                      </a:cubicBezTo>
                      <a:cubicBezTo>
                        <a:pt x="174655" y="184976"/>
                        <a:pt x="173830" y="183134"/>
                        <a:pt x="172941" y="181864"/>
                      </a:cubicBezTo>
                      <a:cubicBezTo>
                        <a:pt x="170147" y="177927"/>
                        <a:pt x="166337" y="174752"/>
                        <a:pt x="162019" y="172593"/>
                      </a:cubicBezTo>
                      <a:cubicBezTo>
                        <a:pt x="159225" y="171196"/>
                        <a:pt x="156177" y="170180"/>
                        <a:pt x="154018" y="167894"/>
                      </a:cubicBezTo>
                      <a:cubicBezTo>
                        <a:pt x="148176" y="161608"/>
                        <a:pt x="153256" y="151257"/>
                        <a:pt x="151224" y="142939"/>
                      </a:cubicBezTo>
                      <a:cubicBezTo>
                        <a:pt x="150208" y="138938"/>
                        <a:pt x="147604" y="135509"/>
                        <a:pt x="145572" y="131953"/>
                      </a:cubicBezTo>
                      <a:cubicBezTo>
                        <a:pt x="143540" y="128334"/>
                        <a:pt x="142016" y="123952"/>
                        <a:pt x="143540" y="120142"/>
                      </a:cubicBezTo>
                      <a:cubicBezTo>
                        <a:pt x="144493" y="117793"/>
                        <a:pt x="146398" y="115951"/>
                        <a:pt x="147795" y="113856"/>
                      </a:cubicBezTo>
                      <a:cubicBezTo>
                        <a:pt x="149192" y="111760"/>
                        <a:pt x="150017" y="108839"/>
                        <a:pt x="148557" y="106743"/>
                      </a:cubicBezTo>
                      <a:cubicBezTo>
                        <a:pt x="147668" y="105474"/>
                        <a:pt x="146144" y="104775"/>
                        <a:pt x="144937" y="103759"/>
                      </a:cubicBezTo>
                      <a:cubicBezTo>
                        <a:pt x="142334" y="101473"/>
                        <a:pt x="141889" y="97409"/>
                        <a:pt x="143223" y="94234"/>
                      </a:cubicBezTo>
                      <a:cubicBezTo>
                        <a:pt x="144556" y="91059"/>
                        <a:pt x="147350" y="88710"/>
                        <a:pt x="150462" y="87186"/>
                      </a:cubicBezTo>
                      <a:cubicBezTo>
                        <a:pt x="152176" y="86297"/>
                        <a:pt x="154272" y="85408"/>
                        <a:pt x="154716" y="83503"/>
                      </a:cubicBezTo>
                      <a:cubicBezTo>
                        <a:pt x="154907" y="82550"/>
                        <a:pt x="154653" y="81534"/>
                        <a:pt x="154462" y="80582"/>
                      </a:cubicBezTo>
                      <a:cubicBezTo>
                        <a:pt x="153510" y="75946"/>
                        <a:pt x="154526" y="71311"/>
                        <a:pt x="157066" y="67374"/>
                      </a:cubicBezTo>
                      <a:cubicBezTo>
                        <a:pt x="152430" y="66802"/>
                        <a:pt x="148938" y="72517"/>
                        <a:pt x="144302" y="72327"/>
                      </a:cubicBezTo>
                      <a:cubicBezTo>
                        <a:pt x="141572" y="72199"/>
                        <a:pt x="139413" y="70041"/>
                        <a:pt x="137508" y="68072"/>
                      </a:cubicBezTo>
                      <a:cubicBezTo>
                        <a:pt x="136555" y="72390"/>
                        <a:pt x="133761" y="76264"/>
                        <a:pt x="130015" y="78613"/>
                      </a:cubicBezTo>
                      <a:cubicBezTo>
                        <a:pt x="125443" y="71818"/>
                        <a:pt x="127729" y="61405"/>
                        <a:pt x="134714" y="57150"/>
                      </a:cubicBezTo>
                      <a:cubicBezTo>
                        <a:pt x="135857" y="56452"/>
                        <a:pt x="137127" y="55880"/>
                        <a:pt x="137889" y="54801"/>
                      </a:cubicBezTo>
                      <a:cubicBezTo>
                        <a:pt x="139984" y="51880"/>
                        <a:pt x="137190" y="47562"/>
                        <a:pt x="138524" y="44260"/>
                      </a:cubicBezTo>
                      <a:cubicBezTo>
                        <a:pt x="139984" y="40449"/>
                        <a:pt x="145953" y="40577"/>
                        <a:pt x="148747" y="43498"/>
                      </a:cubicBezTo>
                      <a:cubicBezTo>
                        <a:pt x="151541" y="46482"/>
                        <a:pt x="152049" y="50864"/>
                        <a:pt x="152367" y="54928"/>
                      </a:cubicBezTo>
                      <a:cubicBezTo>
                        <a:pt x="156431" y="51499"/>
                        <a:pt x="161638" y="49467"/>
                        <a:pt x="166908" y="49213"/>
                      </a:cubicBezTo>
                      <a:cubicBezTo>
                        <a:pt x="164051" y="44641"/>
                        <a:pt x="159161" y="41783"/>
                        <a:pt x="154462" y="39116"/>
                      </a:cubicBezTo>
                      <a:cubicBezTo>
                        <a:pt x="153192" y="38418"/>
                        <a:pt x="151986" y="37719"/>
                        <a:pt x="150716" y="37021"/>
                      </a:cubicBezTo>
                      <a:cubicBezTo>
                        <a:pt x="148303" y="35687"/>
                        <a:pt x="145953" y="34290"/>
                        <a:pt x="143477" y="33084"/>
                      </a:cubicBezTo>
                      <a:cubicBezTo>
                        <a:pt x="138143" y="30417"/>
                        <a:pt x="132301" y="28194"/>
                        <a:pt x="126332" y="28893"/>
                      </a:cubicBezTo>
                      <a:cubicBezTo>
                        <a:pt x="123855" y="29147"/>
                        <a:pt x="121442" y="29909"/>
                        <a:pt x="118966" y="29845"/>
                      </a:cubicBezTo>
                      <a:cubicBezTo>
                        <a:pt x="116489" y="29782"/>
                        <a:pt x="113822" y="28639"/>
                        <a:pt x="112933" y="26353"/>
                      </a:cubicBezTo>
                      <a:cubicBezTo>
                        <a:pt x="112425" y="25083"/>
                        <a:pt x="112489" y="23559"/>
                        <a:pt x="111473" y="22670"/>
                      </a:cubicBezTo>
                      <a:cubicBezTo>
                        <a:pt x="110838" y="22162"/>
                        <a:pt x="110012" y="22035"/>
                        <a:pt x="109187" y="21971"/>
                      </a:cubicBezTo>
                      <a:cubicBezTo>
                        <a:pt x="104805" y="21717"/>
                        <a:pt x="100360" y="22543"/>
                        <a:pt x="96360" y="24384"/>
                      </a:cubicBezTo>
                      <a:cubicBezTo>
                        <a:pt x="99471" y="25464"/>
                        <a:pt x="102202" y="28321"/>
                        <a:pt x="102265" y="31623"/>
                      </a:cubicBezTo>
                      <a:cubicBezTo>
                        <a:pt x="102329" y="34925"/>
                        <a:pt x="99090" y="38164"/>
                        <a:pt x="95915" y="37402"/>
                      </a:cubicBezTo>
                      <a:cubicBezTo>
                        <a:pt x="90645" y="36132"/>
                        <a:pt x="90454" y="27178"/>
                        <a:pt x="85184" y="26035"/>
                      </a:cubicBezTo>
                      <a:cubicBezTo>
                        <a:pt x="82771" y="25527"/>
                        <a:pt x="80485" y="26924"/>
                        <a:pt x="78389" y="28258"/>
                      </a:cubicBezTo>
                      <a:cubicBezTo>
                        <a:pt x="75532" y="30163"/>
                        <a:pt x="72738" y="32004"/>
                        <a:pt x="69880" y="33909"/>
                      </a:cubicBezTo>
                      <a:cubicBezTo>
                        <a:pt x="66896" y="35878"/>
                        <a:pt x="63594" y="38608"/>
                        <a:pt x="64038" y="42164"/>
                      </a:cubicBezTo>
                      <a:cubicBezTo>
                        <a:pt x="64546" y="45847"/>
                        <a:pt x="68864" y="47625"/>
                        <a:pt x="72547" y="48133"/>
                      </a:cubicBezTo>
                      <a:cubicBezTo>
                        <a:pt x="76230" y="48705"/>
                        <a:pt x="80485" y="49022"/>
                        <a:pt x="82707" y="52007"/>
                      </a:cubicBezTo>
                      <a:cubicBezTo>
                        <a:pt x="85501" y="55880"/>
                        <a:pt x="83088" y="61151"/>
                        <a:pt x="82453" y="65849"/>
                      </a:cubicBezTo>
                      <a:cubicBezTo>
                        <a:pt x="81882" y="69850"/>
                        <a:pt x="82707" y="73978"/>
                        <a:pt x="84739" y="77470"/>
                      </a:cubicBezTo>
                      <a:cubicBezTo>
                        <a:pt x="85247" y="78296"/>
                        <a:pt x="85819" y="79185"/>
                        <a:pt x="85819" y="80137"/>
                      </a:cubicBezTo>
                      <a:cubicBezTo>
                        <a:pt x="85819" y="81661"/>
                        <a:pt x="84485" y="82741"/>
                        <a:pt x="83279" y="83630"/>
                      </a:cubicBezTo>
                      <a:cubicBezTo>
                        <a:pt x="79723" y="86233"/>
                        <a:pt x="76230" y="88900"/>
                        <a:pt x="72674" y="91504"/>
                      </a:cubicBezTo>
                      <a:cubicBezTo>
                        <a:pt x="69626" y="93790"/>
                        <a:pt x="66261" y="96139"/>
                        <a:pt x="62451" y="96330"/>
                      </a:cubicBezTo>
                      <a:cubicBezTo>
                        <a:pt x="58323" y="96520"/>
                        <a:pt x="54386" y="94107"/>
                        <a:pt x="50259" y="94488"/>
                      </a:cubicBezTo>
                      <a:cubicBezTo>
                        <a:pt x="48290" y="94615"/>
                        <a:pt x="46322" y="95441"/>
                        <a:pt x="44417" y="95123"/>
                      </a:cubicBezTo>
                      <a:cubicBezTo>
                        <a:pt x="40416" y="94552"/>
                        <a:pt x="38511" y="90043"/>
                        <a:pt x="37432" y="86170"/>
                      </a:cubicBezTo>
                      <a:cubicBezTo>
                        <a:pt x="34574" y="75946"/>
                        <a:pt x="32987" y="65342"/>
                        <a:pt x="32606" y="54737"/>
                      </a:cubicBezTo>
                      <a:cubicBezTo>
                        <a:pt x="32415" y="50038"/>
                        <a:pt x="35273" y="44768"/>
                        <a:pt x="38448" y="41339"/>
                      </a:cubicBezTo>
                      <a:cubicBezTo>
                        <a:pt x="40924" y="41021"/>
                        <a:pt x="47528" y="40196"/>
                        <a:pt x="47528" y="40196"/>
                      </a:cubicBezTo>
                      <a:cubicBezTo>
                        <a:pt x="47528" y="40196"/>
                        <a:pt x="51592" y="35624"/>
                        <a:pt x="48798" y="33465"/>
                      </a:cubicBezTo>
                      <a:cubicBezTo>
                        <a:pt x="46068" y="31306"/>
                        <a:pt x="41369" y="35052"/>
                        <a:pt x="34257" y="26099"/>
                      </a:cubicBezTo>
                      <a:cubicBezTo>
                        <a:pt x="27081" y="17145"/>
                        <a:pt x="34447" y="19114"/>
                        <a:pt x="35654" y="12446"/>
                      </a:cubicBezTo>
                      <a:cubicBezTo>
                        <a:pt x="36860" y="5842"/>
                        <a:pt x="33050" y="2540"/>
                        <a:pt x="29304" y="0"/>
                      </a:cubicBezTo>
                      <a:cubicBezTo>
                        <a:pt x="28288" y="445"/>
                        <a:pt x="27272" y="762"/>
                        <a:pt x="26256" y="1080"/>
                      </a:cubicBezTo>
                      <a:cubicBezTo>
                        <a:pt x="-9241" y="77470"/>
                        <a:pt x="-8860" y="166688"/>
                        <a:pt x="28097" y="243015"/>
                      </a:cubicBezTo>
                      <a:cubicBezTo>
                        <a:pt x="33876" y="244666"/>
                        <a:pt x="39146" y="247206"/>
                        <a:pt x="43083" y="251651"/>
                      </a:cubicBezTo>
                      <a:cubicBezTo>
                        <a:pt x="43972" y="252667"/>
                        <a:pt x="44861" y="253873"/>
                        <a:pt x="46131" y="254381"/>
                      </a:cubicBezTo>
                      <a:cubicBezTo>
                        <a:pt x="47020" y="254762"/>
                        <a:pt x="48036" y="254699"/>
                        <a:pt x="48989" y="254635"/>
                      </a:cubicBezTo>
                      <a:cubicBezTo>
                        <a:pt x="57053" y="254127"/>
                        <a:pt x="65245" y="252032"/>
                        <a:pt x="72992" y="254127"/>
                      </a:cubicBezTo>
                      <a:cubicBezTo>
                        <a:pt x="79342" y="255842"/>
                        <a:pt x="84612" y="260223"/>
                        <a:pt x="90518" y="263081"/>
                      </a:cubicBezTo>
                      <a:cubicBezTo>
                        <a:pt x="96423" y="265938"/>
                        <a:pt x="104170" y="267018"/>
                        <a:pt x="109060" y="262636"/>
                      </a:cubicBezTo>
                      <a:cubicBezTo>
                        <a:pt x="104170" y="260287"/>
                        <a:pt x="98646" y="259715"/>
                        <a:pt x="93375" y="258318"/>
                      </a:cubicBezTo>
                      <a:cubicBezTo>
                        <a:pt x="88105" y="256921"/>
                        <a:pt x="82707" y="254381"/>
                        <a:pt x="80104" y="249618"/>
                      </a:cubicBezTo>
                      <a:cubicBezTo>
                        <a:pt x="79596" y="248730"/>
                        <a:pt x="79215" y="247650"/>
                        <a:pt x="79532" y="246698"/>
                      </a:cubicBezTo>
                      <a:cubicBezTo>
                        <a:pt x="79786" y="245936"/>
                        <a:pt x="80421" y="245364"/>
                        <a:pt x="81056" y="244920"/>
                      </a:cubicBezTo>
                      <a:cubicBezTo>
                        <a:pt x="84231" y="242951"/>
                        <a:pt x="88359" y="243713"/>
                        <a:pt x="91851" y="245110"/>
                      </a:cubicBezTo>
                      <a:cubicBezTo>
                        <a:pt x="95344" y="246507"/>
                        <a:pt x="98646" y="248476"/>
                        <a:pt x="102392" y="248857"/>
                      </a:cubicBezTo>
                      <a:cubicBezTo>
                        <a:pt x="105123" y="249111"/>
                        <a:pt x="107980" y="248476"/>
                        <a:pt x="110647" y="249174"/>
                      </a:cubicBezTo>
                      <a:cubicBezTo>
                        <a:pt x="115791" y="250508"/>
                        <a:pt x="118839" y="256286"/>
                        <a:pt x="123982" y="257810"/>
                      </a:cubicBezTo>
                      <a:cubicBezTo>
                        <a:pt x="126776" y="258636"/>
                        <a:pt x="129697" y="258064"/>
                        <a:pt x="132555" y="257429"/>
                      </a:cubicBezTo>
                      <a:cubicBezTo>
                        <a:pt x="139032" y="255968"/>
                        <a:pt x="145699" y="254127"/>
                        <a:pt x="151986" y="252095"/>
                      </a:cubicBezTo>
                      <a:cubicBezTo>
                        <a:pt x="164559" y="239395"/>
                        <a:pt x="182212" y="231839"/>
                        <a:pt x="200055" y="231585"/>
                      </a:cubicBezTo>
                      <a:cubicBezTo>
                        <a:pt x="201516" y="231585"/>
                        <a:pt x="203040" y="231585"/>
                        <a:pt x="204310" y="230949"/>
                      </a:cubicBezTo>
                      <a:cubicBezTo>
                        <a:pt x="205453" y="230378"/>
                        <a:pt x="206278" y="229426"/>
                        <a:pt x="207104" y="228473"/>
                      </a:cubicBezTo>
                      <a:cubicBezTo>
                        <a:pt x="212184" y="222250"/>
                        <a:pt x="218407" y="214440"/>
                        <a:pt x="226281" y="216091"/>
                      </a:cubicBezTo>
                      <a:cubicBezTo>
                        <a:pt x="233583" y="217615"/>
                        <a:pt x="236504" y="226441"/>
                        <a:pt x="237457" y="233871"/>
                      </a:cubicBezTo>
                      <a:cubicBezTo>
                        <a:pt x="238409" y="241300"/>
                        <a:pt x="239425" y="249936"/>
                        <a:pt x="245775" y="253810"/>
                      </a:cubicBezTo>
                      <a:cubicBezTo>
                        <a:pt x="255046" y="259398"/>
                        <a:pt x="268381" y="250317"/>
                        <a:pt x="277462" y="256286"/>
                      </a:cubicBezTo>
                      <a:cubicBezTo>
                        <a:pt x="279938" y="257937"/>
                        <a:pt x="281843" y="260541"/>
                        <a:pt x="284637" y="261493"/>
                      </a:cubicBezTo>
                      <a:cubicBezTo>
                        <a:pt x="290860" y="263652"/>
                        <a:pt x="296194" y="256731"/>
                        <a:pt x="302354" y="254508"/>
                      </a:cubicBezTo>
                      <a:cubicBezTo>
                        <a:pt x="310291" y="251651"/>
                        <a:pt x="318673" y="256731"/>
                        <a:pt x="325595" y="261557"/>
                      </a:cubicBezTo>
                      <a:cubicBezTo>
                        <a:pt x="336072" y="268923"/>
                        <a:pt x="346550" y="276289"/>
                        <a:pt x="357027" y="283655"/>
                      </a:cubicBezTo>
                      <a:cubicBezTo>
                        <a:pt x="363758" y="288417"/>
                        <a:pt x="370616" y="293243"/>
                        <a:pt x="375633" y="299720"/>
                      </a:cubicBezTo>
                      <a:cubicBezTo>
                        <a:pt x="378935" y="303974"/>
                        <a:pt x="382046" y="309309"/>
                        <a:pt x="387317" y="310007"/>
                      </a:cubicBezTo>
                      <a:cubicBezTo>
                        <a:pt x="390746" y="310515"/>
                        <a:pt x="395000" y="309118"/>
                        <a:pt x="397096" y="311849"/>
                      </a:cubicBezTo>
                      <a:cubicBezTo>
                        <a:pt x="398048" y="313119"/>
                        <a:pt x="398112" y="314833"/>
                        <a:pt x="398747" y="316294"/>
                      </a:cubicBezTo>
                      <a:cubicBezTo>
                        <a:pt x="399636" y="318326"/>
                        <a:pt x="401541" y="319659"/>
                        <a:pt x="403319" y="320929"/>
                      </a:cubicBezTo>
                      <a:cubicBezTo>
                        <a:pt x="414558" y="328676"/>
                        <a:pt x="426496" y="336614"/>
                        <a:pt x="440085" y="337630"/>
                      </a:cubicBezTo>
                      <a:cubicBezTo>
                        <a:pt x="440657" y="335979"/>
                        <a:pt x="441292" y="334264"/>
                        <a:pt x="441863" y="332613"/>
                      </a:cubicBezTo>
                      <a:cubicBezTo>
                        <a:pt x="440149" y="333312"/>
                        <a:pt x="438434" y="333947"/>
                        <a:pt x="436720" y="334645"/>
                      </a:cubicBezTo>
                      <a:cubicBezTo>
                        <a:pt x="431195" y="327597"/>
                        <a:pt x="426560" y="319786"/>
                        <a:pt x="422940" y="311531"/>
                      </a:cubicBezTo>
                      <a:cubicBezTo>
                        <a:pt x="418876" y="314579"/>
                        <a:pt x="411891" y="310324"/>
                        <a:pt x="412780" y="305308"/>
                      </a:cubicBezTo>
                      <a:cubicBezTo>
                        <a:pt x="412971" y="304292"/>
                        <a:pt x="413352" y="303276"/>
                        <a:pt x="413098" y="302324"/>
                      </a:cubicBezTo>
                      <a:cubicBezTo>
                        <a:pt x="412717" y="301117"/>
                        <a:pt x="411447" y="300482"/>
                        <a:pt x="410431" y="299720"/>
                      </a:cubicBezTo>
                      <a:cubicBezTo>
                        <a:pt x="407256" y="297434"/>
                        <a:pt x="406049" y="292735"/>
                        <a:pt x="407764" y="289179"/>
                      </a:cubicBezTo>
                      <a:cubicBezTo>
                        <a:pt x="404144" y="289878"/>
                        <a:pt x="400334" y="289497"/>
                        <a:pt x="396905" y="288036"/>
                      </a:cubicBezTo>
                      <a:cubicBezTo>
                        <a:pt x="399445" y="286131"/>
                        <a:pt x="401414" y="283401"/>
                        <a:pt x="402430" y="280416"/>
                      </a:cubicBezTo>
                      <a:cubicBezTo>
                        <a:pt x="399445" y="280226"/>
                        <a:pt x="396778" y="277876"/>
                        <a:pt x="396270" y="274955"/>
                      </a:cubicBezTo>
                      <a:cubicBezTo>
                        <a:pt x="395762" y="272034"/>
                        <a:pt x="397477" y="268859"/>
                        <a:pt x="400207" y="267716"/>
                      </a:cubicBezTo>
                      <a:cubicBezTo>
                        <a:pt x="397350" y="264922"/>
                        <a:pt x="394429" y="262001"/>
                        <a:pt x="393286" y="258191"/>
                      </a:cubicBezTo>
                      <a:cubicBezTo>
                        <a:pt x="392143" y="254381"/>
                        <a:pt x="393476" y="249492"/>
                        <a:pt x="397223" y="248095"/>
                      </a:cubicBezTo>
                      <a:cubicBezTo>
                        <a:pt x="398048" y="247777"/>
                        <a:pt x="398937" y="247587"/>
                        <a:pt x="399445" y="246952"/>
                      </a:cubicBezTo>
                      <a:cubicBezTo>
                        <a:pt x="399953" y="246253"/>
                        <a:pt x="399826" y="245364"/>
                        <a:pt x="399699" y="244539"/>
                      </a:cubicBezTo>
                      <a:cubicBezTo>
                        <a:pt x="398747" y="238316"/>
                        <a:pt x="397794" y="232029"/>
                        <a:pt x="396842" y="225806"/>
                      </a:cubicBezTo>
                      <a:cubicBezTo>
                        <a:pt x="396461" y="224092"/>
                        <a:pt x="396207" y="222250"/>
                        <a:pt x="395254" y="2207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60" name="Google Shape;660;p24"/>
                <p:cNvSpPr/>
                <p:nvPr/>
              </p:nvSpPr>
              <p:spPr>
                <a:xfrm>
                  <a:off x="1054925" y="3462591"/>
                  <a:ext cx="58243" cy="57530"/>
                </a:xfrm>
                <a:custGeom>
                  <a:rect b="b" l="l" r="r" t="t"/>
                  <a:pathLst>
                    <a:path extrusionOk="0" h="57530" w="58243">
                      <a:moveTo>
                        <a:pt x="4064" y="25083"/>
                      </a:moveTo>
                      <a:cubicBezTo>
                        <a:pt x="6096" y="27242"/>
                        <a:pt x="8572" y="28893"/>
                        <a:pt x="10858" y="30861"/>
                      </a:cubicBezTo>
                      <a:cubicBezTo>
                        <a:pt x="14541" y="28639"/>
                        <a:pt x="19749" y="29147"/>
                        <a:pt x="22860" y="32131"/>
                      </a:cubicBezTo>
                      <a:cubicBezTo>
                        <a:pt x="19812" y="40196"/>
                        <a:pt x="18478" y="48895"/>
                        <a:pt x="18923" y="57531"/>
                      </a:cubicBezTo>
                      <a:cubicBezTo>
                        <a:pt x="20828" y="54991"/>
                        <a:pt x="24321" y="54229"/>
                        <a:pt x="27496" y="54420"/>
                      </a:cubicBezTo>
                      <a:cubicBezTo>
                        <a:pt x="30671" y="54610"/>
                        <a:pt x="33782" y="55436"/>
                        <a:pt x="36957" y="55245"/>
                      </a:cubicBezTo>
                      <a:cubicBezTo>
                        <a:pt x="44323" y="54801"/>
                        <a:pt x="50101" y="48959"/>
                        <a:pt x="55118" y="43498"/>
                      </a:cubicBezTo>
                      <a:cubicBezTo>
                        <a:pt x="57150" y="41275"/>
                        <a:pt x="59309" y="38037"/>
                        <a:pt x="57658" y="35560"/>
                      </a:cubicBezTo>
                      <a:cubicBezTo>
                        <a:pt x="56769" y="34290"/>
                        <a:pt x="55182" y="33718"/>
                        <a:pt x="53721" y="33274"/>
                      </a:cubicBezTo>
                      <a:cubicBezTo>
                        <a:pt x="50038" y="32131"/>
                        <a:pt x="46355" y="30988"/>
                        <a:pt x="42608" y="29845"/>
                      </a:cubicBezTo>
                      <a:cubicBezTo>
                        <a:pt x="40449" y="29210"/>
                        <a:pt x="38036" y="28258"/>
                        <a:pt x="37401" y="26099"/>
                      </a:cubicBezTo>
                      <a:cubicBezTo>
                        <a:pt x="36893" y="24257"/>
                        <a:pt x="38036" y="22289"/>
                        <a:pt x="39560" y="21082"/>
                      </a:cubicBezTo>
                      <a:cubicBezTo>
                        <a:pt x="41085" y="19876"/>
                        <a:pt x="42989" y="19241"/>
                        <a:pt x="44640" y="18288"/>
                      </a:cubicBezTo>
                      <a:cubicBezTo>
                        <a:pt x="49847" y="15240"/>
                        <a:pt x="52705" y="8699"/>
                        <a:pt x="51371" y="2858"/>
                      </a:cubicBezTo>
                      <a:cubicBezTo>
                        <a:pt x="47053" y="6858"/>
                        <a:pt x="41910" y="9970"/>
                        <a:pt x="36385" y="11938"/>
                      </a:cubicBezTo>
                      <a:cubicBezTo>
                        <a:pt x="35115" y="12383"/>
                        <a:pt x="33846" y="12764"/>
                        <a:pt x="32512" y="12700"/>
                      </a:cubicBezTo>
                      <a:cubicBezTo>
                        <a:pt x="30099" y="12446"/>
                        <a:pt x="28194" y="10541"/>
                        <a:pt x="26352" y="8890"/>
                      </a:cubicBezTo>
                      <a:cubicBezTo>
                        <a:pt x="22924" y="5779"/>
                        <a:pt x="16383" y="953"/>
                        <a:pt x="10477" y="0"/>
                      </a:cubicBezTo>
                      <a:cubicBezTo>
                        <a:pt x="6794" y="5588"/>
                        <a:pt x="3238" y="11240"/>
                        <a:pt x="0" y="17018"/>
                      </a:cubicBezTo>
                      <a:cubicBezTo>
                        <a:pt x="762" y="20193"/>
                        <a:pt x="2222" y="23114"/>
                        <a:pt x="4064" y="2508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61" name="Google Shape;661;p24"/>
                <p:cNvSpPr/>
                <p:nvPr/>
              </p:nvSpPr>
              <p:spPr>
                <a:xfrm>
                  <a:off x="1083183" y="3373628"/>
                  <a:ext cx="91027" cy="101624"/>
                </a:xfrm>
                <a:custGeom>
                  <a:rect b="b" l="l" r="r" t="t"/>
                  <a:pathLst>
                    <a:path extrusionOk="0" h="101624" w="91027">
                      <a:moveTo>
                        <a:pt x="65468" y="38290"/>
                      </a:moveTo>
                      <a:cubicBezTo>
                        <a:pt x="67119" y="31369"/>
                        <a:pt x="70676" y="25019"/>
                        <a:pt x="74866" y="19240"/>
                      </a:cubicBezTo>
                      <a:cubicBezTo>
                        <a:pt x="76390" y="17145"/>
                        <a:pt x="77978" y="15049"/>
                        <a:pt x="78740" y="12573"/>
                      </a:cubicBezTo>
                      <a:cubicBezTo>
                        <a:pt x="80010" y="8382"/>
                        <a:pt x="78549" y="3937"/>
                        <a:pt x="76454" y="0"/>
                      </a:cubicBezTo>
                      <a:cubicBezTo>
                        <a:pt x="57468" y="10985"/>
                        <a:pt x="39497" y="24320"/>
                        <a:pt x="22924" y="40132"/>
                      </a:cubicBezTo>
                      <a:cubicBezTo>
                        <a:pt x="14668" y="48006"/>
                        <a:pt x="7112" y="56324"/>
                        <a:pt x="0" y="64897"/>
                      </a:cubicBezTo>
                      <a:cubicBezTo>
                        <a:pt x="14351" y="69151"/>
                        <a:pt x="27622" y="76835"/>
                        <a:pt x="37973" y="87693"/>
                      </a:cubicBezTo>
                      <a:cubicBezTo>
                        <a:pt x="39815" y="89662"/>
                        <a:pt x="41656" y="91757"/>
                        <a:pt x="44005" y="93091"/>
                      </a:cubicBezTo>
                      <a:cubicBezTo>
                        <a:pt x="45974" y="94170"/>
                        <a:pt x="48133" y="94742"/>
                        <a:pt x="50292" y="95250"/>
                      </a:cubicBezTo>
                      <a:cubicBezTo>
                        <a:pt x="58039" y="97155"/>
                        <a:pt x="65786" y="99060"/>
                        <a:pt x="73533" y="100965"/>
                      </a:cubicBezTo>
                      <a:cubicBezTo>
                        <a:pt x="74993" y="101346"/>
                        <a:pt x="76518" y="101727"/>
                        <a:pt x="78041" y="101600"/>
                      </a:cubicBezTo>
                      <a:cubicBezTo>
                        <a:pt x="83820" y="101346"/>
                        <a:pt x="87376" y="95313"/>
                        <a:pt x="89852" y="90106"/>
                      </a:cubicBezTo>
                      <a:cubicBezTo>
                        <a:pt x="90488" y="88709"/>
                        <a:pt x="91186" y="87249"/>
                        <a:pt x="90996" y="85725"/>
                      </a:cubicBezTo>
                      <a:cubicBezTo>
                        <a:pt x="90868" y="84772"/>
                        <a:pt x="90488" y="83820"/>
                        <a:pt x="89979" y="82994"/>
                      </a:cubicBezTo>
                      <a:cubicBezTo>
                        <a:pt x="84582" y="73469"/>
                        <a:pt x="73088" y="68580"/>
                        <a:pt x="67754" y="58991"/>
                      </a:cubicBezTo>
                      <a:cubicBezTo>
                        <a:pt x="64262" y="52832"/>
                        <a:pt x="63818" y="45212"/>
                        <a:pt x="65468" y="382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62" name="Google Shape;662;p24"/>
                <p:cNvSpPr/>
                <p:nvPr/>
              </p:nvSpPr>
              <p:spPr>
                <a:xfrm>
                  <a:off x="1285162" y="3336163"/>
                  <a:ext cx="121997" cy="135191"/>
                </a:xfrm>
                <a:custGeom>
                  <a:rect b="b" l="l" r="r" t="t"/>
                  <a:pathLst>
                    <a:path extrusionOk="0" h="135191" w="121997">
                      <a:moveTo>
                        <a:pt x="20080" y="93472"/>
                      </a:moveTo>
                      <a:cubicBezTo>
                        <a:pt x="19318" y="96076"/>
                        <a:pt x="17731" y="98361"/>
                        <a:pt x="16461" y="100711"/>
                      </a:cubicBezTo>
                      <a:cubicBezTo>
                        <a:pt x="12206" y="108839"/>
                        <a:pt x="11635" y="118301"/>
                        <a:pt x="11127" y="127445"/>
                      </a:cubicBezTo>
                      <a:cubicBezTo>
                        <a:pt x="11063" y="128270"/>
                        <a:pt x="11063" y="129159"/>
                        <a:pt x="11444" y="129858"/>
                      </a:cubicBezTo>
                      <a:cubicBezTo>
                        <a:pt x="11952" y="130746"/>
                        <a:pt x="12968" y="131191"/>
                        <a:pt x="13857" y="131572"/>
                      </a:cubicBezTo>
                      <a:cubicBezTo>
                        <a:pt x="16842" y="132778"/>
                        <a:pt x="19826" y="133985"/>
                        <a:pt x="22747" y="135191"/>
                      </a:cubicBezTo>
                      <a:cubicBezTo>
                        <a:pt x="24271" y="132969"/>
                        <a:pt x="25351" y="130429"/>
                        <a:pt x="26430" y="127953"/>
                      </a:cubicBezTo>
                      <a:cubicBezTo>
                        <a:pt x="29986" y="119952"/>
                        <a:pt x="33542" y="111823"/>
                        <a:pt x="34368" y="103124"/>
                      </a:cubicBezTo>
                      <a:cubicBezTo>
                        <a:pt x="35130" y="94552"/>
                        <a:pt x="33161" y="85915"/>
                        <a:pt x="34368" y="77407"/>
                      </a:cubicBezTo>
                      <a:cubicBezTo>
                        <a:pt x="34558" y="76136"/>
                        <a:pt x="34812" y="74803"/>
                        <a:pt x="35574" y="73723"/>
                      </a:cubicBezTo>
                      <a:cubicBezTo>
                        <a:pt x="36527" y="72327"/>
                        <a:pt x="38178" y="71501"/>
                        <a:pt x="39638" y="70676"/>
                      </a:cubicBezTo>
                      <a:cubicBezTo>
                        <a:pt x="45226" y="67691"/>
                        <a:pt x="50370" y="63817"/>
                        <a:pt x="54751" y="59309"/>
                      </a:cubicBezTo>
                      <a:cubicBezTo>
                        <a:pt x="59196" y="54737"/>
                        <a:pt x="63197" y="49276"/>
                        <a:pt x="69166" y="47053"/>
                      </a:cubicBezTo>
                      <a:cubicBezTo>
                        <a:pt x="74627" y="45021"/>
                        <a:pt x="80659" y="46038"/>
                        <a:pt x="86438" y="45276"/>
                      </a:cubicBezTo>
                      <a:cubicBezTo>
                        <a:pt x="96852" y="43942"/>
                        <a:pt x="105551" y="37021"/>
                        <a:pt x="113171" y="29845"/>
                      </a:cubicBezTo>
                      <a:cubicBezTo>
                        <a:pt x="116283" y="26924"/>
                        <a:pt x="119394" y="23685"/>
                        <a:pt x="121998" y="20193"/>
                      </a:cubicBezTo>
                      <a:cubicBezTo>
                        <a:pt x="93677" y="8699"/>
                        <a:pt x="63832" y="1968"/>
                        <a:pt x="33733" y="0"/>
                      </a:cubicBezTo>
                      <a:cubicBezTo>
                        <a:pt x="29669" y="6985"/>
                        <a:pt x="24081" y="13398"/>
                        <a:pt x="20969" y="20891"/>
                      </a:cubicBezTo>
                      <a:cubicBezTo>
                        <a:pt x="18493" y="26734"/>
                        <a:pt x="16715" y="27368"/>
                        <a:pt x="11508" y="30226"/>
                      </a:cubicBezTo>
                      <a:cubicBezTo>
                        <a:pt x="6491" y="32957"/>
                        <a:pt x="3824" y="37402"/>
                        <a:pt x="1348" y="42482"/>
                      </a:cubicBezTo>
                      <a:cubicBezTo>
                        <a:pt x="840" y="43561"/>
                        <a:pt x="268" y="44704"/>
                        <a:pt x="205" y="45910"/>
                      </a:cubicBezTo>
                      <a:cubicBezTo>
                        <a:pt x="-113" y="50165"/>
                        <a:pt x="5221" y="53213"/>
                        <a:pt x="5031" y="57404"/>
                      </a:cubicBezTo>
                      <a:cubicBezTo>
                        <a:pt x="4967" y="58738"/>
                        <a:pt x="4332" y="60008"/>
                        <a:pt x="3824" y="61214"/>
                      </a:cubicBezTo>
                      <a:cubicBezTo>
                        <a:pt x="2110" y="65215"/>
                        <a:pt x="1348" y="69596"/>
                        <a:pt x="649" y="73851"/>
                      </a:cubicBezTo>
                      <a:cubicBezTo>
                        <a:pt x="141" y="76708"/>
                        <a:pt x="-303" y="79692"/>
                        <a:pt x="268" y="82550"/>
                      </a:cubicBezTo>
                      <a:cubicBezTo>
                        <a:pt x="840" y="85408"/>
                        <a:pt x="2745" y="88202"/>
                        <a:pt x="5539" y="88964"/>
                      </a:cubicBezTo>
                      <a:cubicBezTo>
                        <a:pt x="9031" y="85217"/>
                        <a:pt x="15127" y="82169"/>
                        <a:pt x="18747" y="85725"/>
                      </a:cubicBezTo>
                      <a:cubicBezTo>
                        <a:pt x="20652" y="87757"/>
                        <a:pt x="20842" y="90868"/>
                        <a:pt x="20080" y="9347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5">
    <p:spTree>
      <p:nvGrpSpPr>
        <p:cNvPr id="663" name="Shape 663"/>
        <p:cNvGrpSpPr/>
        <p:nvPr/>
      </p:nvGrpSpPr>
      <p:grpSpPr>
        <a:xfrm>
          <a:off x="0" y="0"/>
          <a:ext cx="0" cy="0"/>
          <a:chOff x="0" y="0"/>
          <a:chExt cx="0" cy="0"/>
        </a:xfrm>
      </p:grpSpPr>
      <p:sp>
        <p:nvSpPr>
          <p:cNvPr id="664" name="Google Shape;664;p25"/>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665" name="Google Shape;665;p25"/>
          <p:cNvSpPr txBox="1"/>
          <p:nvPr>
            <p:ph idx="1" type="subTitle"/>
          </p:nvPr>
        </p:nvSpPr>
        <p:spPr>
          <a:xfrm>
            <a:off x="2328416" y="1919100"/>
            <a:ext cx="1978200" cy="6480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66" name="Google Shape;666;p25"/>
          <p:cNvSpPr txBox="1"/>
          <p:nvPr>
            <p:ph idx="2" type="subTitle"/>
          </p:nvPr>
        </p:nvSpPr>
        <p:spPr>
          <a:xfrm>
            <a:off x="5800795" y="1919100"/>
            <a:ext cx="1978200" cy="6480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67" name="Google Shape;667;p25"/>
          <p:cNvSpPr txBox="1"/>
          <p:nvPr>
            <p:ph idx="3" type="subTitle"/>
          </p:nvPr>
        </p:nvSpPr>
        <p:spPr>
          <a:xfrm>
            <a:off x="2328416" y="3561975"/>
            <a:ext cx="1978200" cy="6480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68" name="Google Shape;668;p25"/>
          <p:cNvSpPr txBox="1"/>
          <p:nvPr>
            <p:ph idx="4" type="subTitle"/>
          </p:nvPr>
        </p:nvSpPr>
        <p:spPr>
          <a:xfrm>
            <a:off x="5800795" y="3561975"/>
            <a:ext cx="1978200" cy="6480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69" name="Google Shape;669;p25"/>
          <p:cNvSpPr txBox="1"/>
          <p:nvPr>
            <p:ph idx="5" type="subTitle"/>
          </p:nvPr>
        </p:nvSpPr>
        <p:spPr>
          <a:xfrm>
            <a:off x="2328416" y="1441200"/>
            <a:ext cx="1978200" cy="5541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sp>
        <p:nvSpPr>
          <p:cNvPr id="670" name="Google Shape;670;p25"/>
          <p:cNvSpPr txBox="1"/>
          <p:nvPr>
            <p:ph idx="6" type="subTitle"/>
          </p:nvPr>
        </p:nvSpPr>
        <p:spPr>
          <a:xfrm>
            <a:off x="2328416" y="3084075"/>
            <a:ext cx="1978200" cy="5541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sp>
        <p:nvSpPr>
          <p:cNvPr id="671" name="Google Shape;671;p25"/>
          <p:cNvSpPr txBox="1"/>
          <p:nvPr>
            <p:ph idx="7" type="subTitle"/>
          </p:nvPr>
        </p:nvSpPr>
        <p:spPr>
          <a:xfrm>
            <a:off x="5800791" y="1441200"/>
            <a:ext cx="1978200" cy="5541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sp>
        <p:nvSpPr>
          <p:cNvPr id="672" name="Google Shape;672;p25"/>
          <p:cNvSpPr txBox="1"/>
          <p:nvPr>
            <p:ph idx="8" type="subTitle"/>
          </p:nvPr>
        </p:nvSpPr>
        <p:spPr>
          <a:xfrm>
            <a:off x="5800791" y="3084075"/>
            <a:ext cx="1978200" cy="5541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grpSp>
        <p:nvGrpSpPr>
          <p:cNvPr id="673" name="Google Shape;673;p25"/>
          <p:cNvGrpSpPr/>
          <p:nvPr/>
        </p:nvGrpSpPr>
        <p:grpSpPr>
          <a:xfrm>
            <a:off x="120890" y="1569445"/>
            <a:ext cx="8704712" cy="2174877"/>
            <a:chOff x="120890" y="1569445"/>
            <a:chExt cx="8704712" cy="2174877"/>
          </a:xfrm>
        </p:grpSpPr>
        <p:sp>
          <p:nvSpPr>
            <p:cNvPr id="674" name="Google Shape;674;p25"/>
            <p:cNvSpPr/>
            <p:nvPr/>
          </p:nvSpPr>
          <p:spPr>
            <a:xfrm>
              <a:off x="8608390" y="30782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75" name="Google Shape;675;p25"/>
            <p:cNvSpPr/>
            <p:nvPr/>
          </p:nvSpPr>
          <p:spPr>
            <a:xfrm>
              <a:off x="120890" y="156944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76" name="Google Shape;676;p25"/>
            <p:cNvSpPr/>
            <p:nvPr/>
          </p:nvSpPr>
          <p:spPr>
            <a:xfrm>
              <a:off x="338102" y="348738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677" name="Google Shape;677;p25"/>
          <p:cNvGrpSpPr/>
          <p:nvPr/>
        </p:nvGrpSpPr>
        <p:grpSpPr>
          <a:xfrm>
            <a:off x="-817136" y="2065184"/>
            <a:ext cx="10604193" cy="3299011"/>
            <a:chOff x="-817136" y="2065184"/>
            <a:chExt cx="10604193" cy="3299011"/>
          </a:xfrm>
        </p:grpSpPr>
        <p:grpSp>
          <p:nvGrpSpPr>
            <p:cNvPr id="678" name="Google Shape;678;p25"/>
            <p:cNvGrpSpPr/>
            <p:nvPr/>
          </p:nvGrpSpPr>
          <p:grpSpPr>
            <a:xfrm flipH="1" rot="1081993">
              <a:off x="8520798" y="3505944"/>
              <a:ext cx="1021606" cy="1742920"/>
              <a:chOff x="971119" y="3290570"/>
              <a:chExt cx="612189" cy="1044510"/>
            </a:xfrm>
          </p:grpSpPr>
          <p:sp>
            <p:nvSpPr>
              <p:cNvPr id="679" name="Google Shape;679;p25"/>
              <p:cNvSpPr/>
              <p:nvPr/>
            </p:nvSpPr>
            <p:spPr>
              <a:xfrm>
                <a:off x="1259586" y="3938904"/>
                <a:ext cx="75691" cy="126428"/>
              </a:xfrm>
              <a:custGeom>
                <a:rect b="b" l="l" r="r" t="t"/>
                <a:pathLst>
                  <a:path extrusionOk="0" h="126428" w="75691">
                    <a:moveTo>
                      <a:pt x="0" y="0"/>
                    </a:moveTo>
                    <a:lnTo>
                      <a:pt x="75692" y="0"/>
                    </a:lnTo>
                    <a:lnTo>
                      <a:pt x="75692" y="126428"/>
                    </a:lnTo>
                    <a:lnTo>
                      <a:pt x="0" y="126428"/>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80" name="Google Shape;680;p25"/>
              <p:cNvSpPr/>
              <p:nvPr/>
            </p:nvSpPr>
            <p:spPr>
              <a:xfrm>
                <a:off x="1259522" y="3940492"/>
                <a:ext cx="75755" cy="24638"/>
              </a:xfrm>
              <a:custGeom>
                <a:rect b="b" l="l" r="r" t="t"/>
                <a:pathLst>
                  <a:path extrusionOk="0" h="24638" w="75755">
                    <a:moveTo>
                      <a:pt x="75755" y="889"/>
                    </a:moveTo>
                    <a:cubicBezTo>
                      <a:pt x="62103" y="2413"/>
                      <a:pt x="48260" y="3048"/>
                      <a:pt x="34290" y="2730"/>
                    </a:cubicBezTo>
                    <a:cubicBezTo>
                      <a:pt x="22733" y="2477"/>
                      <a:pt x="11303" y="1524"/>
                      <a:pt x="0" y="0"/>
                    </a:cubicBezTo>
                    <a:lnTo>
                      <a:pt x="0" y="22035"/>
                    </a:lnTo>
                    <a:cubicBezTo>
                      <a:pt x="11113" y="23432"/>
                      <a:pt x="22415" y="24257"/>
                      <a:pt x="33782" y="24574"/>
                    </a:cubicBezTo>
                    <a:cubicBezTo>
                      <a:pt x="36385" y="24638"/>
                      <a:pt x="39052" y="24638"/>
                      <a:pt x="41656" y="24638"/>
                    </a:cubicBezTo>
                    <a:cubicBezTo>
                      <a:pt x="53149" y="24638"/>
                      <a:pt x="64516" y="24003"/>
                      <a:pt x="75755" y="22860"/>
                    </a:cubicBezTo>
                    <a:lnTo>
                      <a:pt x="75755" y="88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81" name="Google Shape;681;p25"/>
              <p:cNvSpPr/>
              <p:nvPr/>
            </p:nvSpPr>
            <p:spPr>
              <a:xfrm>
                <a:off x="1259586" y="4034154"/>
                <a:ext cx="75691" cy="31241"/>
              </a:xfrm>
              <a:custGeom>
                <a:rect b="b" l="l" r="r" t="t"/>
                <a:pathLst>
                  <a:path extrusionOk="0" h="31241" w="75691">
                    <a:moveTo>
                      <a:pt x="75692" y="31242"/>
                    </a:moveTo>
                    <a:lnTo>
                      <a:pt x="0" y="31242"/>
                    </a:lnTo>
                    <a:lnTo>
                      <a:pt x="0" y="0"/>
                    </a:lnTo>
                    <a:lnTo>
                      <a:pt x="75692" y="1530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82" name="Google Shape;682;p25"/>
              <p:cNvSpPr/>
              <p:nvPr/>
            </p:nvSpPr>
            <p:spPr>
              <a:xfrm>
                <a:off x="1200150" y="4065396"/>
                <a:ext cx="194627" cy="117665"/>
              </a:xfrm>
              <a:custGeom>
                <a:rect b="b" l="l" r="r" t="t"/>
                <a:pathLst>
                  <a:path extrusionOk="0" h="117665" w="194627">
                    <a:moveTo>
                      <a:pt x="142748" y="0"/>
                    </a:moveTo>
                    <a:lnTo>
                      <a:pt x="51879" y="0"/>
                    </a:lnTo>
                    <a:cubicBezTo>
                      <a:pt x="38354" y="0"/>
                      <a:pt x="26543" y="9271"/>
                      <a:pt x="23304" y="22416"/>
                    </a:cubicBezTo>
                    <a:lnTo>
                      <a:pt x="0" y="117666"/>
                    </a:lnTo>
                    <a:lnTo>
                      <a:pt x="194627" y="117666"/>
                    </a:lnTo>
                    <a:lnTo>
                      <a:pt x="171323" y="22416"/>
                    </a:lnTo>
                    <a:cubicBezTo>
                      <a:pt x="168085" y="9208"/>
                      <a:pt x="156274" y="0"/>
                      <a:pt x="142748"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83" name="Google Shape;683;p25"/>
              <p:cNvSpPr/>
              <p:nvPr/>
            </p:nvSpPr>
            <p:spPr>
              <a:xfrm>
                <a:off x="1107821" y="4182998"/>
                <a:ext cx="379348" cy="152082"/>
              </a:xfrm>
              <a:custGeom>
                <a:rect b="b" l="l" r="r" t="t"/>
                <a:pathLst>
                  <a:path extrusionOk="0" h="152082" w="379348">
                    <a:moveTo>
                      <a:pt x="298767" y="0"/>
                    </a:moveTo>
                    <a:lnTo>
                      <a:pt x="80518" y="0"/>
                    </a:lnTo>
                    <a:cubicBezTo>
                      <a:pt x="61277" y="0"/>
                      <a:pt x="44259" y="12446"/>
                      <a:pt x="38481" y="30798"/>
                    </a:cubicBezTo>
                    <a:lnTo>
                      <a:pt x="0" y="152083"/>
                    </a:lnTo>
                    <a:lnTo>
                      <a:pt x="379349" y="152083"/>
                    </a:lnTo>
                    <a:lnTo>
                      <a:pt x="340868" y="30798"/>
                    </a:lnTo>
                    <a:cubicBezTo>
                      <a:pt x="334963" y="12446"/>
                      <a:pt x="317944" y="0"/>
                      <a:pt x="298767"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84" name="Google Shape;684;p25"/>
              <p:cNvSpPr/>
              <p:nvPr/>
            </p:nvSpPr>
            <p:spPr>
              <a:xfrm>
                <a:off x="1200150" y="4152138"/>
                <a:ext cx="194627" cy="30860"/>
              </a:xfrm>
              <a:custGeom>
                <a:rect b="b" l="l" r="r" t="t"/>
                <a:pathLst>
                  <a:path extrusionOk="0" h="30860" w="194627">
                    <a:moveTo>
                      <a:pt x="0" y="30861"/>
                    </a:moveTo>
                    <a:lnTo>
                      <a:pt x="194627" y="30861"/>
                    </a:lnTo>
                    <a:lnTo>
                      <a:pt x="191770" y="19240"/>
                    </a:lnTo>
                    <a:lnTo>
                      <a:pt x="755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685" name="Google Shape;685;p25"/>
              <p:cNvGrpSpPr/>
              <p:nvPr/>
            </p:nvGrpSpPr>
            <p:grpSpPr>
              <a:xfrm>
                <a:off x="971119" y="3290570"/>
                <a:ext cx="612189" cy="657478"/>
                <a:chOff x="971119" y="3290570"/>
                <a:chExt cx="612189" cy="657478"/>
              </a:xfrm>
            </p:grpSpPr>
            <p:sp>
              <p:nvSpPr>
                <p:cNvPr id="686" name="Google Shape;686;p25"/>
                <p:cNvSpPr/>
                <p:nvPr/>
              </p:nvSpPr>
              <p:spPr>
                <a:xfrm rot="-1193110">
                  <a:off x="1296820" y="3298958"/>
                  <a:ext cx="6728" cy="633672"/>
                </a:xfrm>
                <a:custGeom>
                  <a:rect b="b" l="l" r="r" t="t"/>
                  <a:pathLst>
                    <a:path extrusionOk="0" h="633926" w="6731">
                      <a:moveTo>
                        <a:pt x="0" y="0"/>
                      </a:moveTo>
                      <a:lnTo>
                        <a:pt x="6731" y="0"/>
                      </a:lnTo>
                      <a:lnTo>
                        <a:pt x="6731" y="633927"/>
                      </a:lnTo>
                      <a:lnTo>
                        <a:pt x="0" y="633927"/>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687" name="Google Shape;687;p25"/>
                <p:cNvGrpSpPr/>
                <p:nvPr/>
              </p:nvGrpSpPr>
              <p:grpSpPr>
                <a:xfrm>
                  <a:off x="1018666" y="3335654"/>
                  <a:ext cx="564642" cy="564642"/>
                  <a:chOff x="1018666" y="3335654"/>
                  <a:chExt cx="564642" cy="564642"/>
                </a:xfrm>
              </p:grpSpPr>
              <p:sp>
                <p:nvSpPr>
                  <p:cNvPr id="688" name="Google Shape;688;p25"/>
                  <p:cNvSpPr/>
                  <p:nvPr/>
                </p:nvSpPr>
                <p:spPr>
                  <a:xfrm>
                    <a:off x="1018666" y="3335654"/>
                    <a:ext cx="564642" cy="564642"/>
                  </a:xfrm>
                  <a:custGeom>
                    <a:rect b="b" l="l" r="r" t="t"/>
                    <a:pathLst>
                      <a:path extrusionOk="0" h="564642" w="564642">
                        <a:moveTo>
                          <a:pt x="564642" y="282321"/>
                        </a:moveTo>
                        <a:cubicBezTo>
                          <a:pt x="564642" y="438243"/>
                          <a:pt x="438243" y="564642"/>
                          <a:pt x="282321" y="564642"/>
                        </a:cubicBezTo>
                        <a:cubicBezTo>
                          <a:pt x="126399" y="564642"/>
                          <a:pt x="0" y="438243"/>
                          <a:pt x="0" y="282321"/>
                        </a:cubicBezTo>
                        <a:cubicBezTo>
                          <a:pt x="0" y="126400"/>
                          <a:pt x="126399" y="0"/>
                          <a:pt x="282321" y="0"/>
                        </a:cubicBezTo>
                        <a:cubicBezTo>
                          <a:pt x="438243" y="0"/>
                          <a:pt x="564642" y="126399"/>
                          <a:pt x="564642" y="2823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689" name="Google Shape;689;p25"/>
                  <p:cNvGrpSpPr/>
                  <p:nvPr/>
                </p:nvGrpSpPr>
                <p:grpSpPr>
                  <a:xfrm>
                    <a:off x="1018954" y="3336099"/>
                    <a:ext cx="555718" cy="499427"/>
                    <a:chOff x="1018954" y="3336099"/>
                    <a:chExt cx="555718" cy="499427"/>
                  </a:xfrm>
                </p:grpSpPr>
                <p:sp>
                  <p:nvSpPr>
                    <p:cNvPr id="690" name="Google Shape;690;p25"/>
                    <p:cNvSpPr/>
                    <p:nvPr/>
                  </p:nvSpPr>
                  <p:spPr>
                    <a:xfrm>
                      <a:off x="1238377" y="3336099"/>
                      <a:ext cx="51815" cy="32847"/>
                    </a:xfrm>
                    <a:custGeom>
                      <a:rect b="b" l="l" r="r" t="t"/>
                      <a:pathLst>
                        <a:path extrusionOk="0" h="32847" w="51815">
                          <a:moveTo>
                            <a:pt x="8128" y="17653"/>
                          </a:moveTo>
                          <a:cubicBezTo>
                            <a:pt x="10541" y="22035"/>
                            <a:pt x="12446" y="26734"/>
                            <a:pt x="15430" y="30734"/>
                          </a:cubicBezTo>
                          <a:cubicBezTo>
                            <a:pt x="16002" y="31433"/>
                            <a:pt x="16574" y="32131"/>
                            <a:pt x="17399" y="32512"/>
                          </a:cubicBezTo>
                          <a:cubicBezTo>
                            <a:pt x="18351" y="32957"/>
                            <a:pt x="19494" y="32893"/>
                            <a:pt x="20510" y="32703"/>
                          </a:cubicBezTo>
                          <a:cubicBezTo>
                            <a:pt x="28194" y="31560"/>
                            <a:pt x="34925" y="26734"/>
                            <a:pt x="39878" y="20765"/>
                          </a:cubicBezTo>
                          <a:cubicBezTo>
                            <a:pt x="44894" y="14859"/>
                            <a:pt x="48387" y="7810"/>
                            <a:pt x="51816" y="889"/>
                          </a:cubicBezTo>
                          <a:cubicBezTo>
                            <a:pt x="49784" y="572"/>
                            <a:pt x="47815" y="317"/>
                            <a:pt x="45783" y="0"/>
                          </a:cubicBezTo>
                          <a:cubicBezTo>
                            <a:pt x="30416" y="889"/>
                            <a:pt x="15113" y="3048"/>
                            <a:pt x="0" y="6477"/>
                          </a:cubicBezTo>
                          <a:cubicBezTo>
                            <a:pt x="3175" y="9970"/>
                            <a:pt x="5905" y="13653"/>
                            <a:pt x="8128" y="1765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91" name="Google Shape;691;p25"/>
                    <p:cNvSpPr/>
                    <p:nvPr/>
                  </p:nvSpPr>
                  <p:spPr>
                    <a:xfrm>
                      <a:off x="1325635" y="3360737"/>
                      <a:ext cx="249037" cy="193496"/>
                    </a:xfrm>
                    <a:custGeom>
                      <a:rect b="b" l="l" r="r" t="t"/>
                      <a:pathLst>
                        <a:path extrusionOk="0" h="193496" w="249037">
                          <a:moveTo>
                            <a:pt x="135754" y="24828"/>
                          </a:moveTo>
                          <a:cubicBezTo>
                            <a:pt x="130166" y="26734"/>
                            <a:pt x="124832" y="29528"/>
                            <a:pt x="120133" y="33084"/>
                          </a:cubicBezTo>
                          <a:cubicBezTo>
                            <a:pt x="118482" y="34353"/>
                            <a:pt x="116640" y="35751"/>
                            <a:pt x="114545" y="35560"/>
                          </a:cubicBezTo>
                          <a:cubicBezTo>
                            <a:pt x="112005" y="35242"/>
                            <a:pt x="110481" y="32639"/>
                            <a:pt x="108322" y="31178"/>
                          </a:cubicBezTo>
                          <a:cubicBezTo>
                            <a:pt x="103686" y="28067"/>
                            <a:pt x="95812" y="30226"/>
                            <a:pt x="93272" y="25273"/>
                          </a:cubicBezTo>
                          <a:cubicBezTo>
                            <a:pt x="91939" y="22670"/>
                            <a:pt x="93082" y="19495"/>
                            <a:pt x="94288" y="16828"/>
                          </a:cubicBezTo>
                          <a:cubicBezTo>
                            <a:pt x="96257" y="12573"/>
                            <a:pt x="98479" y="8382"/>
                            <a:pt x="100892" y="4382"/>
                          </a:cubicBezTo>
                          <a:cubicBezTo>
                            <a:pt x="97781" y="2858"/>
                            <a:pt x="94669" y="1460"/>
                            <a:pt x="91558" y="0"/>
                          </a:cubicBezTo>
                          <a:cubicBezTo>
                            <a:pt x="89589" y="3683"/>
                            <a:pt x="87684" y="7429"/>
                            <a:pt x="85970" y="11240"/>
                          </a:cubicBezTo>
                          <a:cubicBezTo>
                            <a:pt x="83176" y="17463"/>
                            <a:pt x="80636" y="24003"/>
                            <a:pt x="75746" y="28766"/>
                          </a:cubicBezTo>
                          <a:cubicBezTo>
                            <a:pt x="72317" y="32131"/>
                            <a:pt x="67872" y="34353"/>
                            <a:pt x="64380" y="37655"/>
                          </a:cubicBezTo>
                          <a:cubicBezTo>
                            <a:pt x="60887" y="40958"/>
                            <a:pt x="58284" y="46038"/>
                            <a:pt x="60062" y="50546"/>
                          </a:cubicBezTo>
                          <a:cubicBezTo>
                            <a:pt x="60760" y="52388"/>
                            <a:pt x="62094" y="53911"/>
                            <a:pt x="63173" y="55563"/>
                          </a:cubicBezTo>
                          <a:cubicBezTo>
                            <a:pt x="64189" y="57277"/>
                            <a:pt x="64888" y="59372"/>
                            <a:pt x="64126" y="61151"/>
                          </a:cubicBezTo>
                          <a:cubicBezTo>
                            <a:pt x="63364" y="62992"/>
                            <a:pt x="58220" y="65341"/>
                            <a:pt x="57585" y="63500"/>
                          </a:cubicBezTo>
                          <a:cubicBezTo>
                            <a:pt x="56188" y="59436"/>
                            <a:pt x="51045" y="57912"/>
                            <a:pt x="46790" y="58547"/>
                          </a:cubicBezTo>
                          <a:cubicBezTo>
                            <a:pt x="42536" y="59182"/>
                            <a:pt x="38599" y="61278"/>
                            <a:pt x="34344" y="61976"/>
                          </a:cubicBezTo>
                          <a:cubicBezTo>
                            <a:pt x="30090" y="62674"/>
                            <a:pt x="24882" y="61278"/>
                            <a:pt x="23422" y="57214"/>
                          </a:cubicBezTo>
                          <a:cubicBezTo>
                            <a:pt x="20565" y="68072"/>
                            <a:pt x="15866" y="78422"/>
                            <a:pt x="9452" y="87566"/>
                          </a:cubicBezTo>
                          <a:cubicBezTo>
                            <a:pt x="4880" y="94171"/>
                            <a:pt x="-898" y="101219"/>
                            <a:pt x="118" y="109220"/>
                          </a:cubicBezTo>
                          <a:cubicBezTo>
                            <a:pt x="943" y="115634"/>
                            <a:pt x="6087" y="121031"/>
                            <a:pt x="6277" y="127508"/>
                          </a:cubicBezTo>
                          <a:cubicBezTo>
                            <a:pt x="6468" y="133541"/>
                            <a:pt x="2340" y="139383"/>
                            <a:pt x="3610" y="145288"/>
                          </a:cubicBezTo>
                          <a:cubicBezTo>
                            <a:pt x="4372" y="148844"/>
                            <a:pt x="7039" y="151828"/>
                            <a:pt x="7293" y="155448"/>
                          </a:cubicBezTo>
                          <a:cubicBezTo>
                            <a:pt x="7357" y="156845"/>
                            <a:pt x="7103" y="158242"/>
                            <a:pt x="7547" y="159512"/>
                          </a:cubicBezTo>
                          <a:cubicBezTo>
                            <a:pt x="7865" y="160401"/>
                            <a:pt x="8436" y="161099"/>
                            <a:pt x="9071" y="161798"/>
                          </a:cubicBezTo>
                          <a:cubicBezTo>
                            <a:pt x="20057" y="173672"/>
                            <a:pt x="42091" y="171767"/>
                            <a:pt x="50791" y="185484"/>
                          </a:cubicBezTo>
                          <a:cubicBezTo>
                            <a:pt x="58284" y="182943"/>
                            <a:pt x="66602" y="179641"/>
                            <a:pt x="69587" y="172339"/>
                          </a:cubicBezTo>
                          <a:cubicBezTo>
                            <a:pt x="70158" y="170878"/>
                            <a:pt x="70539" y="169228"/>
                            <a:pt x="71746" y="168148"/>
                          </a:cubicBezTo>
                          <a:cubicBezTo>
                            <a:pt x="74032" y="166116"/>
                            <a:pt x="77715" y="167322"/>
                            <a:pt x="80509" y="166116"/>
                          </a:cubicBezTo>
                          <a:cubicBezTo>
                            <a:pt x="86668" y="163449"/>
                            <a:pt x="83874" y="151955"/>
                            <a:pt x="90097" y="149416"/>
                          </a:cubicBezTo>
                          <a:cubicBezTo>
                            <a:pt x="91177" y="148971"/>
                            <a:pt x="92383" y="148908"/>
                            <a:pt x="93463" y="148463"/>
                          </a:cubicBezTo>
                          <a:cubicBezTo>
                            <a:pt x="96066" y="147447"/>
                            <a:pt x="97527" y="144653"/>
                            <a:pt x="99114" y="142367"/>
                          </a:cubicBezTo>
                          <a:cubicBezTo>
                            <a:pt x="101337" y="139128"/>
                            <a:pt x="104194" y="136144"/>
                            <a:pt x="107623" y="134239"/>
                          </a:cubicBezTo>
                          <a:cubicBezTo>
                            <a:pt x="107941" y="132969"/>
                            <a:pt x="108195" y="131635"/>
                            <a:pt x="108512" y="130366"/>
                          </a:cubicBezTo>
                          <a:cubicBezTo>
                            <a:pt x="111306" y="128334"/>
                            <a:pt x="115624" y="128905"/>
                            <a:pt x="117720" y="131572"/>
                          </a:cubicBezTo>
                          <a:cubicBezTo>
                            <a:pt x="119434" y="133667"/>
                            <a:pt x="120069" y="137033"/>
                            <a:pt x="122609" y="137922"/>
                          </a:cubicBezTo>
                          <a:cubicBezTo>
                            <a:pt x="123943" y="138366"/>
                            <a:pt x="125403" y="138049"/>
                            <a:pt x="126864" y="137795"/>
                          </a:cubicBezTo>
                          <a:cubicBezTo>
                            <a:pt x="135500" y="136271"/>
                            <a:pt x="144834" y="140462"/>
                            <a:pt x="149470" y="147828"/>
                          </a:cubicBezTo>
                          <a:cubicBezTo>
                            <a:pt x="150359" y="149225"/>
                            <a:pt x="151121" y="150813"/>
                            <a:pt x="152518" y="151828"/>
                          </a:cubicBezTo>
                          <a:cubicBezTo>
                            <a:pt x="153915" y="152908"/>
                            <a:pt x="155756" y="153162"/>
                            <a:pt x="157471" y="153607"/>
                          </a:cubicBezTo>
                          <a:cubicBezTo>
                            <a:pt x="162995" y="155003"/>
                            <a:pt x="168012" y="158242"/>
                            <a:pt x="171568" y="162687"/>
                          </a:cubicBezTo>
                          <a:cubicBezTo>
                            <a:pt x="174743" y="166624"/>
                            <a:pt x="176775" y="171514"/>
                            <a:pt x="180648" y="174816"/>
                          </a:cubicBezTo>
                          <a:cubicBezTo>
                            <a:pt x="187316" y="180530"/>
                            <a:pt x="197285" y="179832"/>
                            <a:pt x="205477" y="183007"/>
                          </a:cubicBezTo>
                          <a:cubicBezTo>
                            <a:pt x="210430" y="184912"/>
                            <a:pt x="214684" y="188151"/>
                            <a:pt x="219383" y="190564"/>
                          </a:cubicBezTo>
                          <a:cubicBezTo>
                            <a:pt x="224082" y="192977"/>
                            <a:pt x="229670" y="194501"/>
                            <a:pt x="234623" y="192722"/>
                          </a:cubicBezTo>
                          <a:cubicBezTo>
                            <a:pt x="237100" y="191834"/>
                            <a:pt x="239259" y="190119"/>
                            <a:pt x="241735" y="189230"/>
                          </a:cubicBezTo>
                          <a:cubicBezTo>
                            <a:pt x="244085" y="188404"/>
                            <a:pt x="246625" y="188341"/>
                            <a:pt x="249038" y="187833"/>
                          </a:cubicBezTo>
                          <a:cubicBezTo>
                            <a:pt x="237481" y="142240"/>
                            <a:pt x="214430" y="98933"/>
                            <a:pt x="179632" y="62484"/>
                          </a:cubicBezTo>
                          <a:cubicBezTo>
                            <a:pt x="166043" y="48070"/>
                            <a:pt x="151311" y="35560"/>
                            <a:pt x="135754" y="2482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92" name="Google Shape;692;p25"/>
                    <p:cNvSpPr/>
                    <p:nvPr/>
                  </p:nvSpPr>
                  <p:spPr>
                    <a:xfrm>
                      <a:off x="1018954" y="3497897"/>
                      <a:ext cx="441863" cy="337629"/>
                    </a:xfrm>
                    <a:custGeom>
                      <a:rect b="b" l="l" r="r" t="t"/>
                      <a:pathLst>
                        <a:path extrusionOk="0" h="337629" w="441863">
                          <a:moveTo>
                            <a:pt x="395254" y="220790"/>
                          </a:moveTo>
                          <a:cubicBezTo>
                            <a:pt x="394238" y="219202"/>
                            <a:pt x="392587" y="218123"/>
                            <a:pt x="391127" y="216980"/>
                          </a:cubicBezTo>
                          <a:cubicBezTo>
                            <a:pt x="385221" y="212217"/>
                            <a:pt x="381792" y="204534"/>
                            <a:pt x="382237" y="196977"/>
                          </a:cubicBezTo>
                          <a:cubicBezTo>
                            <a:pt x="382745" y="188214"/>
                            <a:pt x="388079" y="179388"/>
                            <a:pt x="385285" y="171069"/>
                          </a:cubicBezTo>
                          <a:cubicBezTo>
                            <a:pt x="381284" y="159068"/>
                            <a:pt x="362488" y="154178"/>
                            <a:pt x="363314" y="141542"/>
                          </a:cubicBezTo>
                          <a:cubicBezTo>
                            <a:pt x="363441" y="139573"/>
                            <a:pt x="364076" y="137668"/>
                            <a:pt x="363822" y="135763"/>
                          </a:cubicBezTo>
                          <a:cubicBezTo>
                            <a:pt x="363187" y="130810"/>
                            <a:pt x="356837" y="128524"/>
                            <a:pt x="351947" y="129731"/>
                          </a:cubicBezTo>
                          <a:cubicBezTo>
                            <a:pt x="347058" y="130937"/>
                            <a:pt x="343121" y="134366"/>
                            <a:pt x="338612" y="136652"/>
                          </a:cubicBezTo>
                          <a:cubicBezTo>
                            <a:pt x="335437" y="138240"/>
                            <a:pt x="331818" y="139446"/>
                            <a:pt x="329786" y="142367"/>
                          </a:cubicBezTo>
                          <a:cubicBezTo>
                            <a:pt x="328579" y="144018"/>
                            <a:pt x="328071" y="146177"/>
                            <a:pt x="326738" y="147701"/>
                          </a:cubicBezTo>
                          <a:cubicBezTo>
                            <a:pt x="322737" y="152527"/>
                            <a:pt x="314482" y="149797"/>
                            <a:pt x="309148" y="153035"/>
                          </a:cubicBezTo>
                          <a:cubicBezTo>
                            <a:pt x="306799" y="154432"/>
                            <a:pt x="304957" y="156972"/>
                            <a:pt x="302227" y="157163"/>
                          </a:cubicBezTo>
                          <a:cubicBezTo>
                            <a:pt x="299115" y="157353"/>
                            <a:pt x="296766" y="154432"/>
                            <a:pt x="293845" y="153480"/>
                          </a:cubicBezTo>
                          <a:cubicBezTo>
                            <a:pt x="284066" y="150432"/>
                            <a:pt x="278668" y="167831"/>
                            <a:pt x="268508" y="166370"/>
                          </a:cubicBezTo>
                          <a:cubicBezTo>
                            <a:pt x="264127" y="165735"/>
                            <a:pt x="259682" y="165100"/>
                            <a:pt x="255300" y="165672"/>
                          </a:cubicBezTo>
                          <a:cubicBezTo>
                            <a:pt x="250919" y="166243"/>
                            <a:pt x="246537" y="168148"/>
                            <a:pt x="243934" y="171768"/>
                          </a:cubicBezTo>
                          <a:cubicBezTo>
                            <a:pt x="242854" y="173228"/>
                            <a:pt x="242092" y="174943"/>
                            <a:pt x="241203" y="176593"/>
                          </a:cubicBezTo>
                          <a:cubicBezTo>
                            <a:pt x="238219" y="181737"/>
                            <a:pt x="233012" y="185484"/>
                            <a:pt x="227233" y="186754"/>
                          </a:cubicBezTo>
                          <a:cubicBezTo>
                            <a:pt x="226027" y="187008"/>
                            <a:pt x="224757" y="187198"/>
                            <a:pt x="223741" y="187897"/>
                          </a:cubicBezTo>
                          <a:cubicBezTo>
                            <a:pt x="222534" y="188722"/>
                            <a:pt x="221836" y="190056"/>
                            <a:pt x="221391" y="191453"/>
                          </a:cubicBezTo>
                          <a:cubicBezTo>
                            <a:pt x="219169" y="197612"/>
                            <a:pt x="220502" y="205423"/>
                            <a:pt x="223741" y="211074"/>
                          </a:cubicBezTo>
                          <a:cubicBezTo>
                            <a:pt x="218915" y="210630"/>
                            <a:pt x="213962" y="212344"/>
                            <a:pt x="210469" y="215710"/>
                          </a:cubicBezTo>
                          <a:cubicBezTo>
                            <a:pt x="208501" y="217551"/>
                            <a:pt x="206977" y="219964"/>
                            <a:pt x="204564" y="221171"/>
                          </a:cubicBezTo>
                          <a:cubicBezTo>
                            <a:pt x="200055" y="223393"/>
                            <a:pt x="194785" y="220599"/>
                            <a:pt x="190530" y="217868"/>
                          </a:cubicBezTo>
                          <a:cubicBezTo>
                            <a:pt x="189197" y="217043"/>
                            <a:pt x="187609" y="216154"/>
                            <a:pt x="186149" y="216662"/>
                          </a:cubicBezTo>
                          <a:cubicBezTo>
                            <a:pt x="185006" y="217043"/>
                            <a:pt x="184307" y="218123"/>
                            <a:pt x="183609" y="219075"/>
                          </a:cubicBezTo>
                          <a:cubicBezTo>
                            <a:pt x="181640" y="221806"/>
                            <a:pt x="178338" y="224409"/>
                            <a:pt x="175227" y="223139"/>
                          </a:cubicBezTo>
                          <a:cubicBezTo>
                            <a:pt x="170655" y="221298"/>
                            <a:pt x="172179" y="214186"/>
                            <a:pt x="169448" y="210058"/>
                          </a:cubicBezTo>
                          <a:cubicBezTo>
                            <a:pt x="167035" y="212408"/>
                            <a:pt x="164559" y="215011"/>
                            <a:pt x="163860" y="218249"/>
                          </a:cubicBezTo>
                          <a:cubicBezTo>
                            <a:pt x="163416" y="220218"/>
                            <a:pt x="163670" y="222187"/>
                            <a:pt x="163606" y="224155"/>
                          </a:cubicBezTo>
                          <a:cubicBezTo>
                            <a:pt x="163352" y="232728"/>
                            <a:pt x="154907" y="240983"/>
                            <a:pt x="146588" y="238697"/>
                          </a:cubicBezTo>
                          <a:cubicBezTo>
                            <a:pt x="141127" y="237173"/>
                            <a:pt x="137571" y="232029"/>
                            <a:pt x="134206" y="227521"/>
                          </a:cubicBezTo>
                          <a:cubicBezTo>
                            <a:pt x="131094" y="223330"/>
                            <a:pt x="127665" y="219139"/>
                            <a:pt x="126586" y="213995"/>
                          </a:cubicBezTo>
                          <a:cubicBezTo>
                            <a:pt x="125570" y="208915"/>
                            <a:pt x="127602" y="202311"/>
                            <a:pt x="132682" y="201168"/>
                          </a:cubicBezTo>
                          <a:cubicBezTo>
                            <a:pt x="134650" y="198057"/>
                            <a:pt x="137635" y="195580"/>
                            <a:pt x="141064" y="194247"/>
                          </a:cubicBezTo>
                          <a:cubicBezTo>
                            <a:pt x="137889" y="191326"/>
                            <a:pt x="138905" y="185674"/>
                            <a:pt x="142143" y="182880"/>
                          </a:cubicBezTo>
                          <a:cubicBezTo>
                            <a:pt x="145445" y="180086"/>
                            <a:pt x="150144" y="179642"/>
                            <a:pt x="154399" y="180213"/>
                          </a:cubicBezTo>
                          <a:cubicBezTo>
                            <a:pt x="159225" y="180848"/>
                            <a:pt x="163924" y="182626"/>
                            <a:pt x="167988" y="185420"/>
                          </a:cubicBezTo>
                          <a:cubicBezTo>
                            <a:pt x="169766" y="186627"/>
                            <a:pt x="172369" y="187897"/>
                            <a:pt x="173703" y="186246"/>
                          </a:cubicBezTo>
                          <a:cubicBezTo>
                            <a:pt x="174655" y="184976"/>
                            <a:pt x="173830" y="183134"/>
                            <a:pt x="172941" y="181864"/>
                          </a:cubicBezTo>
                          <a:cubicBezTo>
                            <a:pt x="170147" y="177927"/>
                            <a:pt x="166337" y="174752"/>
                            <a:pt x="162019" y="172593"/>
                          </a:cubicBezTo>
                          <a:cubicBezTo>
                            <a:pt x="159225" y="171196"/>
                            <a:pt x="156177" y="170180"/>
                            <a:pt x="154018" y="167894"/>
                          </a:cubicBezTo>
                          <a:cubicBezTo>
                            <a:pt x="148176" y="161608"/>
                            <a:pt x="153256" y="151257"/>
                            <a:pt x="151224" y="142939"/>
                          </a:cubicBezTo>
                          <a:cubicBezTo>
                            <a:pt x="150208" y="138938"/>
                            <a:pt x="147604" y="135509"/>
                            <a:pt x="145572" y="131953"/>
                          </a:cubicBezTo>
                          <a:cubicBezTo>
                            <a:pt x="143540" y="128334"/>
                            <a:pt x="142016" y="123952"/>
                            <a:pt x="143540" y="120142"/>
                          </a:cubicBezTo>
                          <a:cubicBezTo>
                            <a:pt x="144493" y="117793"/>
                            <a:pt x="146398" y="115951"/>
                            <a:pt x="147795" y="113856"/>
                          </a:cubicBezTo>
                          <a:cubicBezTo>
                            <a:pt x="149192" y="111760"/>
                            <a:pt x="150017" y="108839"/>
                            <a:pt x="148557" y="106743"/>
                          </a:cubicBezTo>
                          <a:cubicBezTo>
                            <a:pt x="147668" y="105474"/>
                            <a:pt x="146144" y="104775"/>
                            <a:pt x="144937" y="103759"/>
                          </a:cubicBezTo>
                          <a:cubicBezTo>
                            <a:pt x="142334" y="101473"/>
                            <a:pt x="141889" y="97409"/>
                            <a:pt x="143223" y="94234"/>
                          </a:cubicBezTo>
                          <a:cubicBezTo>
                            <a:pt x="144556" y="91059"/>
                            <a:pt x="147350" y="88710"/>
                            <a:pt x="150462" y="87186"/>
                          </a:cubicBezTo>
                          <a:cubicBezTo>
                            <a:pt x="152176" y="86297"/>
                            <a:pt x="154272" y="85408"/>
                            <a:pt x="154716" y="83503"/>
                          </a:cubicBezTo>
                          <a:cubicBezTo>
                            <a:pt x="154907" y="82550"/>
                            <a:pt x="154653" y="81534"/>
                            <a:pt x="154462" y="80582"/>
                          </a:cubicBezTo>
                          <a:cubicBezTo>
                            <a:pt x="153510" y="75946"/>
                            <a:pt x="154526" y="71311"/>
                            <a:pt x="157066" y="67374"/>
                          </a:cubicBezTo>
                          <a:cubicBezTo>
                            <a:pt x="152430" y="66802"/>
                            <a:pt x="148938" y="72517"/>
                            <a:pt x="144302" y="72327"/>
                          </a:cubicBezTo>
                          <a:cubicBezTo>
                            <a:pt x="141572" y="72199"/>
                            <a:pt x="139413" y="70041"/>
                            <a:pt x="137508" y="68072"/>
                          </a:cubicBezTo>
                          <a:cubicBezTo>
                            <a:pt x="136555" y="72390"/>
                            <a:pt x="133761" y="76264"/>
                            <a:pt x="130015" y="78613"/>
                          </a:cubicBezTo>
                          <a:cubicBezTo>
                            <a:pt x="125443" y="71818"/>
                            <a:pt x="127729" y="61405"/>
                            <a:pt x="134714" y="57150"/>
                          </a:cubicBezTo>
                          <a:cubicBezTo>
                            <a:pt x="135857" y="56452"/>
                            <a:pt x="137127" y="55880"/>
                            <a:pt x="137889" y="54801"/>
                          </a:cubicBezTo>
                          <a:cubicBezTo>
                            <a:pt x="139984" y="51880"/>
                            <a:pt x="137190" y="47562"/>
                            <a:pt x="138524" y="44260"/>
                          </a:cubicBezTo>
                          <a:cubicBezTo>
                            <a:pt x="139984" y="40449"/>
                            <a:pt x="145953" y="40577"/>
                            <a:pt x="148747" y="43498"/>
                          </a:cubicBezTo>
                          <a:cubicBezTo>
                            <a:pt x="151541" y="46482"/>
                            <a:pt x="152049" y="50864"/>
                            <a:pt x="152367" y="54928"/>
                          </a:cubicBezTo>
                          <a:cubicBezTo>
                            <a:pt x="156431" y="51499"/>
                            <a:pt x="161638" y="49467"/>
                            <a:pt x="166908" y="49213"/>
                          </a:cubicBezTo>
                          <a:cubicBezTo>
                            <a:pt x="164051" y="44641"/>
                            <a:pt x="159161" y="41783"/>
                            <a:pt x="154462" y="39116"/>
                          </a:cubicBezTo>
                          <a:cubicBezTo>
                            <a:pt x="153192" y="38418"/>
                            <a:pt x="151986" y="37719"/>
                            <a:pt x="150716" y="37021"/>
                          </a:cubicBezTo>
                          <a:cubicBezTo>
                            <a:pt x="148303" y="35687"/>
                            <a:pt x="145953" y="34290"/>
                            <a:pt x="143477" y="33084"/>
                          </a:cubicBezTo>
                          <a:cubicBezTo>
                            <a:pt x="138143" y="30417"/>
                            <a:pt x="132301" y="28194"/>
                            <a:pt x="126332" y="28893"/>
                          </a:cubicBezTo>
                          <a:cubicBezTo>
                            <a:pt x="123855" y="29147"/>
                            <a:pt x="121442" y="29909"/>
                            <a:pt x="118966" y="29845"/>
                          </a:cubicBezTo>
                          <a:cubicBezTo>
                            <a:pt x="116489" y="29782"/>
                            <a:pt x="113822" y="28639"/>
                            <a:pt x="112933" y="26353"/>
                          </a:cubicBezTo>
                          <a:cubicBezTo>
                            <a:pt x="112425" y="25083"/>
                            <a:pt x="112489" y="23559"/>
                            <a:pt x="111473" y="22670"/>
                          </a:cubicBezTo>
                          <a:cubicBezTo>
                            <a:pt x="110838" y="22162"/>
                            <a:pt x="110012" y="22035"/>
                            <a:pt x="109187" y="21971"/>
                          </a:cubicBezTo>
                          <a:cubicBezTo>
                            <a:pt x="104805" y="21717"/>
                            <a:pt x="100360" y="22543"/>
                            <a:pt x="96360" y="24384"/>
                          </a:cubicBezTo>
                          <a:cubicBezTo>
                            <a:pt x="99471" y="25464"/>
                            <a:pt x="102202" y="28321"/>
                            <a:pt x="102265" y="31623"/>
                          </a:cubicBezTo>
                          <a:cubicBezTo>
                            <a:pt x="102329" y="34925"/>
                            <a:pt x="99090" y="38164"/>
                            <a:pt x="95915" y="37402"/>
                          </a:cubicBezTo>
                          <a:cubicBezTo>
                            <a:pt x="90645" y="36132"/>
                            <a:pt x="90454" y="27178"/>
                            <a:pt x="85184" y="26035"/>
                          </a:cubicBezTo>
                          <a:cubicBezTo>
                            <a:pt x="82771" y="25527"/>
                            <a:pt x="80485" y="26924"/>
                            <a:pt x="78389" y="28258"/>
                          </a:cubicBezTo>
                          <a:cubicBezTo>
                            <a:pt x="75532" y="30163"/>
                            <a:pt x="72738" y="32004"/>
                            <a:pt x="69880" y="33909"/>
                          </a:cubicBezTo>
                          <a:cubicBezTo>
                            <a:pt x="66896" y="35878"/>
                            <a:pt x="63594" y="38608"/>
                            <a:pt x="64038" y="42164"/>
                          </a:cubicBezTo>
                          <a:cubicBezTo>
                            <a:pt x="64546" y="45847"/>
                            <a:pt x="68864" y="47625"/>
                            <a:pt x="72547" y="48133"/>
                          </a:cubicBezTo>
                          <a:cubicBezTo>
                            <a:pt x="76230" y="48705"/>
                            <a:pt x="80485" y="49022"/>
                            <a:pt x="82707" y="52007"/>
                          </a:cubicBezTo>
                          <a:cubicBezTo>
                            <a:pt x="85501" y="55880"/>
                            <a:pt x="83088" y="61151"/>
                            <a:pt x="82453" y="65849"/>
                          </a:cubicBezTo>
                          <a:cubicBezTo>
                            <a:pt x="81882" y="69850"/>
                            <a:pt x="82707" y="73978"/>
                            <a:pt x="84739" y="77470"/>
                          </a:cubicBezTo>
                          <a:cubicBezTo>
                            <a:pt x="85247" y="78296"/>
                            <a:pt x="85819" y="79185"/>
                            <a:pt x="85819" y="80137"/>
                          </a:cubicBezTo>
                          <a:cubicBezTo>
                            <a:pt x="85819" y="81661"/>
                            <a:pt x="84485" y="82741"/>
                            <a:pt x="83279" y="83630"/>
                          </a:cubicBezTo>
                          <a:cubicBezTo>
                            <a:pt x="79723" y="86233"/>
                            <a:pt x="76230" y="88900"/>
                            <a:pt x="72674" y="91504"/>
                          </a:cubicBezTo>
                          <a:cubicBezTo>
                            <a:pt x="69626" y="93790"/>
                            <a:pt x="66261" y="96139"/>
                            <a:pt x="62451" y="96330"/>
                          </a:cubicBezTo>
                          <a:cubicBezTo>
                            <a:pt x="58323" y="96520"/>
                            <a:pt x="54386" y="94107"/>
                            <a:pt x="50259" y="94488"/>
                          </a:cubicBezTo>
                          <a:cubicBezTo>
                            <a:pt x="48290" y="94615"/>
                            <a:pt x="46322" y="95441"/>
                            <a:pt x="44417" y="95123"/>
                          </a:cubicBezTo>
                          <a:cubicBezTo>
                            <a:pt x="40416" y="94552"/>
                            <a:pt x="38511" y="90043"/>
                            <a:pt x="37432" y="86170"/>
                          </a:cubicBezTo>
                          <a:cubicBezTo>
                            <a:pt x="34574" y="75946"/>
                            <a:pt x="32987" y="65342"/>
                            <a:pt x="32606" y="54737"/>
                          </a:cubicBezTo>
                          <a:cubicBezTo>
                            <a:pt x="32415" y="50038"/>
                            <a:pt x="35273" y="44768"/>
                            <a:pt x="38448" y="41339"/>
                          </a:cubicBezTo>
                          <a:cubicBezTo>
                            <a:pt x="40924" y="41021"/>
                            <a:pt x="47528" y="40196"/>
                            <a:pt x="47528" y="40196"/>
                          </a:cubicBezTo>
                          <a:cubicBezTo>
                            <a:pt x="47528" y="40196"/>
                            <a:pt x="51592" y="35624"/>
                            <a:pt x="48798" y="33465"/>
                          </a:cubicBezTo>
                          <a:cubicBezTo>
                            <a:pt x="46068" y="31306"/>
                            <a:pt x="41369" y="35052"/>
                            <a:pt x="34257" y="26099"/>
                          </a:cubicBezTo>
                          <a:cubicBezTo>
                            <a:pt x="27081" y="17145"/>
                            <a:pt x="34447" y="19114"/>
                            <a:pt x="35654" y="12446"/>
                          </a:cubicBezTo>
                          <a:cubicBezTo>
                            <a:pt x="36860" y="5842"/>
                            <a:pt x="33050" y="2540"/>
                            <a:pt x="29304" y="0"/>
                          </a:cubicBezTo>
                          <a:cubicBezTo>
                            <a:pt x="28288" y="445"/>
                            <a:pt x="27272" y="762"/>
                            <a:pt x="26256" y="1080"/>
                          </a:cubicBezTo>
                          <a:cubicBezTo>
                            <a:pt x="-9241" y="77470"/>
                            <a:pt x="-8860" y="166688"/>
                            <a:pt x="28097" y="243015"/>
                          </a:cubicBezTo>
                          <a:cubicBezTo>
                            <a:pt x="33876" y="244666"/>
                            <a:pt x="39146" y="247206"/>
                            <a:pt x="43083" y="251651"/>
                          </a:cubicBezTo>
                          <a:cubicBezTo>
                            <a:pt x="43972" y="252667"/>
                            <a:pt x="44861" y="253873"/>
                            <a:pt x="46131" y="254381"/>
                          </a:cubicBezTo>
                          <a:cubicBezTo>
                            <a:pt x="47020" y="254762"/>
                            <a:pt x="48036" y="254699"/>
                            <a:pt x="48989" y="254635"/>
                          </a:cubicBezTo>
                          <a:cubicBezTo>
                            <a:pt x="57053" y="254127"/>
                            <a:pt x="65245" y="252032"/>
                            <a:pt x="72992" y="254127"/>
                          </a:cubicBezTo>
                          <a:cubicBezTo>
                            <a:pt x="79342" y="255842"/>
                            <a:pt x="84612" y="260223"/>
                            <a:pt x="90518" y="263081"/>
                          </a:cubicBezTo>
                          <a:cubicBezTo>
                            <a:pt x="96423" y="265938"/>
                            <a:pt x="104170" y="267018"/>
                            <a:pt x="109060" y="262636"/>
                          </a:cubicBezTo>
                          <a:cubicBezTo>
                            <a:pt x="104170" y="260287"/>
                            <a:pt x="98646" y="259715"/>
                            <a:pt x="93375" y="258318"/>
                          </a:cubicBezTo>
                          <a:cubicBezTo>
                            <a:pt x="88105" y="256921"/>
                            <a:pt x="82707" y="254381"/>
                            <a:pt x="80104" y="249618"/>
                          </a:cubicBezTo>
                          <a:cubicBezTo>
                            <a:pt x="79596" y="248730"/>
                            <a:pt x="79215" y="247650"/>
                            <a:pt x="79532" y="246698"/>
                          </a:cubicBezTo>
                          <a:cubicBezTo>
                            <a:pt x="79786" y="245936"/>
                            <a:pt x="80421" y="245364"/>
                            <a:pt x="81056" y="244920"/>
                          </a:cubicBezTo>
                          <a:cubicBezTo>
                            <a:pt x="84231" y="242951"/>
                            <a:pt x="88359" y="243713"/>
                            <a:pt x="91851" y="245110"/>
                          </a:cubicBezTo>
                          <a:cubicBezTo>
                            <a:pt x="95344" y="246507"/>
                            <a:pt x="98646" y="248476"/>
                            <a:pt x="102392" y="248857"/>
                          </a:cubicBezTo>
                          <a:cubicBezTo>
                            <a:pt x="105123" y="249111"/>
                            <a:pt x="107980" y="248476"/>
                            <a:pt x="110647" y="249174"/>
                          </a:cubicBezTo>
                          <a:cubicBezTo>
                            <a:pt x="115791" y="250508"/>
                            <a:pt x="118839" y="256286"/>
                            <a:pt x="123982" y="257810"/>
                          </a:cubicBezTo>
                          <a:cubicBezTo>
                            <a:pt x="126776" y="258636"/>
                            <a:pt x="129697" y="258064"/>
                            <a:pt x="132555" y="257429"/>
                          </a:cubicBezTo>
                          <a:cubicBezTo>
                            <a:pt x="139032" y="255968"/>
                            <a:pt x="145699" y="254127"/>
                            <a:pt x="151986" y="252095"/>
                          </a:cubicBezTo>
                          <a:cubicBezTo>
                            <a:pt x="164559" y="239395"/>
                            <a:pt x="182212" y="231839"/>
                            <a:pt x="200055" y="231585"/>
                          </a:cubicBezTo>
                          <a:cubicBezTo>
                            <a:pt x="201516" y="231585"/>
                            <a:pt x="203040" y="231585"/>
                            <a:pt x="204310" y="230949"/>
                          </a:cubicBezTo>
                          <a:cubicBezTo>
                            <a:pt x="205453" y="230378"/>
                            <a:pt x="206278" y="229426"/>
                            <a:pt x="207104" y="228473"/>
                          </a:cubicBezTo>
                          <a:cubicBezTo>
                            <a:pt x="212184" y="222250"/>
                            <a:pt x="218407" y="214440"/>
                            <a:pt x="226281" y="216091"/>
                          </a:cubicBezTo>
                          <a:cubicBezTo>
                            <a:pt x="233583" y="217615"/>
                            <a:pt x="236504" y="226441"/>
                            <a:pt x="237457" y="233871"/>
                          </a:cubicBezTo>
                          <a:cubicBezTo>
                            <a:pt x="238409" y="241300"/>
                            <a:pt x="239425" y="249936"/>
                            <a:pt x="245775" y="253810"/>
                          </a:cubicBezTo>
                          <a:cubicBezTo>
                            <a:pt x="255046" y="259398"/>
                            <a:pt x="268381" y="250317"/>
                            <a:pt x="277462" y="256286"/>
                          </a:cubicBezTo>
                          <a:cubicBezTo>
                            <a:pt x="279938" y="257937"/>
                            <a:pt x="281843" y="260541"/>
                            <a:pt x="284637" y="261493"/>
                          </a:cubicBezTo>
                          <a:cubicBezTo>
                            <a:pt x="290860" y="263652"/>
                            <a:pt x="296194" y="256731"/>
                            <a:pt x="302354" y="254508"/>
                          </a:cubicBezTo>
                          <a:cubicBezTo>
                            <a:pt x="310291" y="251651"/>
                            <a:pt x="318673" y="256731"/>
                            <a:pt x="325595" y="261557"/>
                          </a:cubicBezTo>
                          <a:cubicBezTo>
                            <a:pt x="336072" y="268923"/>
                            <a:pt x="346550" y="276289"/>
                            <a:pt x="357027" y="283655"/>
                          </a:cubicBezTo>
                          <a:cubicBezTo>
                            <a:pt x="363758" y="288417"/>
                            <a:pt x="370616" y="293243"/>
                            <a:pt x="375633" y="299720"/>
                          </a:cubicBezTo>
                          <a:cubicBezTo>
                            <a:pt x="378935" y="303974"/>
                            <a:pt x="382046" y="309309"/>
                            <a:pt x="387317" y="310007"/>
                          </a:cubicBezTo>
                          <a:cubicBezTo>
                            <a:pt x="390746" y="310515"/>
                            <a:pt x="395000" y="309118"/>
                            <a:pt x="397096" y="311849"/>
                          </a:cubicBezTo>
                          <a:cubicBezTo>
                            <a:pt x="398048" y="313119"/>
                            <a:pt x="398112" y="314833"/>
                            <a:pt x="398747" y="316294"/>
                          </a:cubicBezTo>
                          <a:cubicBezTo>
                            <a:pt x="399636" y="318326"/>
                            <a:pt x="401541" y="319659"/>
                            <a:pt x="403319" y="320929"/>
                          </a:cubicBezTo>
                          <a:cubicBezTo>
                            <a:pt x="414558" y="328676"/>
                            <a:pt x="426496" y="336614"/>
                            <a:pt x="440085" y="337630"/>
                          </a:cubicBezTo>
                          <a:cubicBezTo>
                            <a:pt x="440657" y="335979"/>
                            <a:pt x="441292" y="334264"/>
                            <a:pt x="441863" y="332613"/>
                          </a:cubicBezTo>
                          <a:cubicBezTo>
                            <a:pt x="440149" y="333312"/>
                            <a:pt x="438434" y="333947"/>
                            <a:pt x="436720" y="334645"/>
                          </a:cubicBezTo>
                          <a:cubicBezTo>
                            <a:pt x="431195" y="327597"/>
                            <a:pt x="426560" y="319786"/>
                            <a:pt x="422940" y="311531"/>
                          </a:cubicBezTo>
                          <a:cubicBezTo>
                            <a:pt x="418876" y="314579"/>
                            <a:pt x="411891" y="310324"/>
                            <a:pt x="412780" y="305308"/>
                          </a:cubicBezTo>
                          <a:cubicBezTo>
                            <a:pt x="412971" y="304292"/>
                            <a:pt x="413352" y="303276"/>
                            <a:pt x="413098" y="302324"/>
                          </a:cubicBezTo>
                          <a:cubicBezTo>
                            <a:pt x="412717" y="301117"/>
                            <a:pt x="411447" y="300482"/>
                            <a:pt x="410431" y="299720"/>
                          </a:cubicBezTo>
                          <a:cubicBezTo>
                            <a:pt x="407256" y="297434"/>
                            <a:pt x="406049" y="292735"/>
                            <a:pt x="407764" y="289179"/>
                          </a:cubicBezTo>
                          <a:cubicBezTo>
                            <a:pt x="404144" y="289878"/>
                            <a:pt x="400334" y="289497"/>
                            <a:pt x="396905" y="288036"/>
                          </a:cubicBezTo>
                          <a:cubicBezTo>
                            <a:pt x="399445" y="286131"/>
                            <a:pt x="401414" y="283401"/>
                            <a:pt x="402430" y="280416"/>
                          </a:cubicBezTo>
                          <a:cubicBezTo>
                            <a:pt x="399445" y="280226"/>
                            <a:pt x="396778" y="277876"/>
                            <a:pt x="396270" y="274955"/>
                          </a:cubicBezTo>
                          <a:cubicBezTo>
                            <a:pt x="395762" y="272034"/>
                            <a:pt x="397477" y="268859"/>
                            <a:pt x="400207" y="267716"/>
                          </a:cubicBezTo>
                          <a:cubicBezTo>
                            <a:pt x="397350" y="264922"/>
                            <a:pt x="394429" y="262001"/>
                            <a:pt x="393286" y="258191"/>
                          </a:cubicBezTo>
                          <a:cubicBezTo>
                            <a:pt x="392143" y="254381"/>
                            <a:pt x="393476" y="249492"/>
                            <a:pt x="397223" y="248095"/>
                          </a:cubicBezTo>
                          <a:cubicBezTo>
                            <a:pt x="398048" y="247777"/>
                            <a:pt x="398937" y="247587"/>
                            <a:pt x="399445" y="246952"/>
                          </a:cubicBezTo>
                          <a:cubicBezTo>
                            <a:pt x="399953" y="246253"/>
                            <a:pt x="399826" y="245364"/>
                            <a:pt x="399699" y="244539"/>
                          </a:cubicBezTo>
                          <a:cubicBezTo>
                            <a:pt x="398747" y="238316"/>
                            <a:pt x="397794" y="232029"/>
                            <a:pt x="396842" y="225806"/>
                          </a:cubicBezTo>
                          <a:cubicBezTo>
                            <a:pt x="396461" y="224092"/>
                            <a:pt x="396207" y="222250"/>
                            <a:pt x="395254" y="2207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93" name="Google Shape;693;p25"/>
                    <p:cNvSpPr/>
                    <p:nvPr/>
                  </p:nvSpPr>
                  <p:spPr>
                    <a:xfrm>
                      <a:off x="1054925" y="3462591"/>
                      <a:ext cx="58243" cy="57530"/>
                    </a:xfrm>
                    <a:custGeom>
                      <a:rect b="b" l="l" r="r" t="t"/>
                      <a:pathLst>
                        <a:path extrusionOk="0" h="57530" w="58243">
                          <a:moveTo>
                            <a:pt x="4064" y="25083"/>
                          </a:moveTo>
                          <a:cubicBezTo>
                            <a:pt x="6096" y="27242"/>
                            <a:pt x="8572" y="28893"/>
                            <a:pt x="10858" y="30861"/>
                          </a:cubicBezTo>
                          <a:cubicBezTo>
                            <a:pt x="14541" y="28639"/>
                            <a:pt x="19749" y="29147"/>
                            <a:pt x="22860" y="32131"/>
                          </a:cubicBezTo>
                          <a:cubicBezTo>
                            <a:pt x="19812" y="40196"/>
                            <a:pt x="18478" y="48895"/>
                            <a:pt x="18923" y="57531"/>
                          </a:cubicBezTo>
                          <a:cubicBezTo>
                            <a:pt x="20828" y="54991"/>
                            <a:pt x="24321" y="54229"/>
                            <a:pt x="27496" y="54420"/>
                          </a:cubicBezTo>
                          <a:cubicBezTo>
                            <a:pt x="30671" y="54610"/>
                            <a:pt x="33782" y="55436"/>
                            <a:pt x="36957" y="55245"/>
                          </a:cubicBezTo>
                          <a:cubicBezTo>
                            <a:pt x="44323" y="54801"/>
                            <a:pt x="50101" y="48959"/>
                            <a:pt x="55118" y="43498"/>
                          </a:cubicBezTo>
                          <a:cubicBezTo>
                            <a:pt x="57150" y="41275"/>
                            <a:pt x="59309" y="38037"/>
                            <a:pt x="57658" y="35560"/>
                          </a:cubicBezTo>
                          <a:cubicBezTo>
                            <a:pt x="56769" y="34290"/>
                            <a:pt x="55182" y="33718"/>
                            <a:pt x="53721" y="33274"/>
                          </a:cubicBezTo>
                          <a:cubicBezTo>
                            <a:pt x="50038" y="32131"/>
                            <a:pt x="46355" y="30988"/>
                            <a:pt x="42608" y="29845"/>
                          </a:cubicBezTo>
                          <a:cubicBezTo>
                            <a:pt x="40449" y="29210"/>
                            <a:pt x="38036" y="28258"/>
                            <a:pt x="37401" y="26099"/>
                          </a:cubicBezTo>
                          <a:cubicBezTo>
                            <a:pt x="36893" y="24257"/>
                            <a:pt x="38036" y="22289"/>
                            <a:pt x="39560" y="21082"/>
                          </a:cubicBezTo>
                          <a:cubicBezTo>
                            <a:pt x="41085" y="19876"/>
                            <a:pt x="42989" y="19241"/>
                            <a:pt x="44640" y="18288"/>
                          </a:cubicBezTo>
                          <a:cubicBezTo>
                            <a:pt x="49847" y="15240"/>
                            <a:pt x="52705" y="8699"/>
                            <a:pt x="51371" y="2858"/>
                          </a:cubicBezTo>
                          <a:cubicBezTo>
                            <a:pt x="47053" y="6858"/>
                            <a:pt x="41910" y="9970"/>
                            <a:pt x="36385" y="11938"/>
                          </a:cubicBezTo>
                          <a:cubicBezTo>
                            <a:pt x="35115" y="12383"/>
                            <a:pt x="33846" y="12764"/>
                            <a:pt x="32512" y="12700"/>
                          </a:cubicBezTo>
                          <a:cubicBezTo>
                            <a:pt x="30099" y="12446"/>
                            <a:pt x="28194" y="10541"/>
                            <a:pt x="26352" y="8890"/>
                          </a:cubicBezTo>
                          <a:cubicBezTo>
                            <a:pt x="22924" y="5779"/>
                            <a:pt x="16383" y="953"/>
                            <a:pt x="10477" y="0"/>
                          </a:cubicBezTo>
                          <a:cubicBezTo>
                            <a:pt x="6794" y="5588"/>
                            <a:pt x="3238" y="11240"/>
                            <a:pt x="0" y="17018"/>
                          </a:cubicBezTo>
                          <a:cubicBezTo>
                            <a:pt x="762" y="20193"/>
                            <a:pt x="2222" y="23114"/>
                            <a:pt x="4064" y="2508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94" name="Google Shape;694;p25"/>
                    <p:cNvSpPr/>
                    <p:nvPr/>
                  </p:nvSpPr>
                  <p:spPr>
                    <a:xfrm>
                      <a:off x="1083183" y="3373628"/>
                      <a:ext cx="91027" cy="101624"/>
                    </a:xfrm>
                    <a:custGeom>
                      <a:rect b="b" l="l" r="r" t="t"/>
                      <a:pathLst>
                        <a:path extrusionOk="0" h="101624" w="91027">
                          <a:moveTo>
                            <a:pt x="65468" y="38290"/>
                          </a:moveTo>
                          <a:cubicBezTo>
                            <a:pt x="67119" y="31369"/>
                            <a:pt x="70676" y="25019"/>
                            <a:pt x="74866" y="19240"/>
                          </a:cubicBezTo>
                          <a:cubicBezTo>
                            <a:pt x="76390" y="17145"/>
                            <a:pt x="77978" y="15049"/>
                            <a:pt x="78740" y="12573"/>
                          </a:cubicBezTo>
                          <a:cubicBezTo>
                            <a:pt x="80010" y="8382"/>
                            <a:pt x="78549" y="3937"/>
                            <a:pt x="76454" y="0"/>
                          </a:cubicBezTo>
                          <a:cubicBezTo>
                            <a:pt x="57468" y="10985"/>
                            <a:pt x="39497" y="24320"/>
                            <a:pt x="22924" y="40132"/>
                          </a:cubicBezTo>
                          <a:cubicBezTo>
                            <a:pt x="14668" y="48006"/>
                            <a:pt x="7112" y="56324"/>
                            <a:pt x="0" y="64897"/>
                          </a:cubicBezTo>
                          <a:cubicBezTo>
                            <a:pt x="14351" y="69151"/>
                            <a:pt x="27622" y="76835"/>
                            <a:pt x="37973" y="87693"/>
                          </a:cubicBezTo>
                          <a:cubicBezTo>
                            <a:pt x="39815" y="89662"/>
                            <a:pt x="41656" y="91757"/>
                            <a:pt x="44005" y="93091"/>
                          </a:cubicBezTo>
                          <a:cubicBezTo>
                            <a:pt x="45974" y="94170"/>
                            <a:pt x="48133" y="94742"/>
                            <a:pt x="50292" y="95250"/>
                          </a:cubicBezTo>
                          <a:cubicBezTo>
                            <a:pt x="58039" y="97155"/>
                            <a:pt x="65786" y="99060"/>
                            <a:pt x="73533" y="100965"/>
                          </a:cubicBezTo>
                          <a:cubicBezTo>
                            <a:pt x="74993" y="101346"/>
                            <a:pt x="76518" y="101727"/>
                            <a:pt x="78041" y="101600"/>
                          </a:cubicBezTo>
                          <a:cubicBezTo>
                            <a:pt x="83820" y="101346"/>
                            <a:pt x="87376" y="95313"/>
                            <a:pt x="89852" y="90106"/>
                          </a:cubicBezTo>
                          <a:cubicBezTo>
                            <a:pt x="90488" y="88709"/>
                            <a:pt x="91186" y="87249"/>
                            <a:pt x="90996" y="85725"/>
                          </a:cubicBezTo>
                          <a:cubicBezTo>
                            <a:pt x="90868" y="84772"/>
                            <a:pt x="90488" y="83820"/>
                            <a:pt x="89979" y="82994"/>
                          </a:cubicBezTo>
                          <a:cubicBezTo>
                            <a:pt x="84582" y="73469"/>
                            <a:pt x="73088" y="68580"/>
                            <a:pt x="67754" y="58991"/>
                          </a:cubicBezTo>
                          <a:cubicBezTo>
                            <a:pt x="64262" y="52832"/>
                            <a:pt x="63818" y="45212"/>
                            <a:pt x="65468" y="382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695" name="Google Shape;695;p25"/>
                    <p:cNvSpPr/>
                    <p:nvPr/>
                  </p:nvSpPr>
                  <p:spPr>
                    <a:xfrm>
                      <a:off x="1285162" y="3336163"/>
                      <a:ext cx="121997" cy="135191"/>
                    </a:xfrm>
                    <a:custGeom>
                      <a:rect b="b" l="l" r="r" t="t"/>
                      <a:pathLst>
                        <a:path extrusionOk="0" h="135191" w="121997">
                          <a:moveTo>
                            <a:pt x="20080" y="93472"/>
                          </a:moveTo>
                          <a:cubicBezTo>
                            <a:pt x="19318" y="96076"/>
                            <a:pt x="17731" y="98361"/>
                            <a:pt x="16461" y="100711"/>
                          </a:cubicBezTo>
                          <a:cubicBezTo>
                            <a:pt x="12206" y="108839"/>
                            <a:pt x="11635" y="118301"/>
                            <a:pt x="11127" y="127445"/>
                          </a:cubicBezTo>
                          <a:cubicBezTo>
                            <a:pt x="11063" y="128270"/>
                            <a:pt x="11063" y="129159"/>
                            <a:pt x="11444" y="129858"/>
                          </a:cubicBezTo>
                          <a:cubicBezTo>
                            <a:pt x="11952" y="130746"/>
                            <a:pt x="12968" y="131191"/>
                            <a:pt x="13857" y="131572"/>
                          </a:cubicBezTo>
                          <a:cubicBezTo>
                            <a:pt x="16842" y="132778"/>
                            <a:pt x="19826" y="133985"/>
                            <a:pt x="22747" y="135191"/>
                          </a:cubicBezTo>
                          <a:cubicBezTo>
                            <a:pt x="24271" y="132969"/>
                            <a:pt x="25351" y="130429"/>
                            <a:pt x="26430" y="127953"/>
                          </a:cubicBezTo>
                          <a:cubicBezTo>
                            <a:pt x="29986" y="119952"/>
                            <a:pt x="33542" y="111823"/>
                            <a:pt x="34368" y="103124"/>
                          </a:cubicBezTo>
                          <a:cubicBezTo>
                            <a:pt x="35130" y="94552"/>
                            <a:pt x="33161" y="85915"/>
                            <a:pt x="34368" y="77407"/>
                          </a:cubicBezTo>
                          <a:cubicBezTo>
                            <a:pt x="34558" y="76136"/>
                            <a:pt x="34812" y="74803"/>
                            <a:pt x="35574" y="73723"/>
                          </a:cubicBezTo>
                          <a:cubicBezTo>
                            <a:pt x="36527" y="72327"/>
                            <a:pt x="38178" y="71501"/>
                            <a:pt x="39638" y="70676"/>
                          </a:cubicBezTo>
                          <a:cubicBezTo>
                            <a:pt x="45226" y="67691"/>
                            <a:pt x="50370" y="63817"/>
                            <a:pt x="54751" y="59309"/>
                          </a:cubicBezTo>
                          <a:cubicBezTo>
                            <a:pt x="59196" y="54737"/>
                            <a:pt x="63197" y="49276"/>
                            <a:pt x="69166" y="47053"/>
                          </a:cubicBezTo>
                          <a:cubicBezTo>
                            <a:pt x="74627" y="45021"/>
                            <a:pt x="80659" y="46038"/>
                            <a:pt x="86438" y="45276"/>
                          </a:cubicBezTo>
                          <a:cubicBezTo>
                            <a:pt x="96852" y="43942"/>
                            <a:pt x="105551" y="37021"/>
                            <a:pt x="113171" y="29845"/>
                          </a:cubicBezTo>
                          <a:cubicBezTo>
                            <a:pt x="116283" y="26924"/>
                            <a:pt x="119394" y="23685"/>
                            <a:pt x="121998" y="20193"/>
                          </a:cubicBezTo>
                          <a:cubicBezTo>
                            <a:pt x="93677" y="8699"/>
                            <a:pt x="63832" y="1968"/>
                            <a:pt x="33733" y="0"/>
                          </a:cubicBezTo>
                          <a:cubicBezTo>
                            <a:pt x="29669" y="6985"/>
                            <a:pt x="24081" y="13398"/>
                            <a:pt x="20969" y="20891"/>
                          </a:cubicBezTo>
                          <a:cubicBezTo>
                            <a:pt x="18493" y="26734"/>
                            <a:pt x="16715" y="27368"/>
                            <a:pt x="11508" y="30226"/>
                          </a:cubicBezTo>
                          <a:cubicBezTo>
                            <a:pt x="6491" y="32957"/>
                            <a:pt x="3824" y="37402"/>
                            <a:pt x="1348" y="42482"/>
                          </a:cubicBezTo>
                          <a:cubicBezTo>
                            <a:pt x="840" y="43561"/>
                            <a:pt x="268" y="44704"/>
                            <a:pt x="205" y="45910"/>
                          </a:cubicBezTo>
                          <a:cubicBezTo>
                            <a:pt x="-113" y="50165"/>
                            <a:pt x="5221" y="53213"/>
                            <a:pt x="5031" y="57404"/>
                          </a:cubicBezTo>
                          <a:cubicBezTo>
                            <a:pt x="4967" y="58738"/>
                            <a:pt x="4332" y="60008"/>
                            <a:pt x="3824" y="61214"/>
                          </a:cubicBezTo>
                          <a:cubicBezTo>
                            <a:pt x="2110" y="65215"/>
                            <a:pt x="1348" y="69596"/>
                            <a:pt x="649" y="73851"/>
                          </a:cubicBezTo>
                          <a:cubicBezTo>
                            <a:pt x="141" y="76708"/>
                            <a:pt x="-303" y="79692"/>
                            <a:pt x="268" y="82550"/>
                          </a:cubicBezTo>
                          <a:cubicBezTo>
                            <a:pt x="840" y="85408"/>
                            <a:pt x="2745" y="88202"/>
                            <a:pt x="5539" y="88964"/>
                          </a:cubicBezTo>
                          <a:cubicBezTo>
                            <a:pt x="9031" y="85217"/>
                            <a:pt x="15127" y="82169"/>
                            <a:pt x="18747" y="85725"/>
                          </a:cubicBezTo>
                          <a:cubicBezTo>
                            <a:pt x="20652" y="87757"/>
                            <a:pt x="20842" y="90868"/>
                            <a:pt x="20080" y="9347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696" name="Google Shape;696;p25"/>
                <p:cNvSpPr/>
                <p:nvPr/>
              </p:nvSpPr>
              <p:spPr>
                <a:xfrm>
                  <a:off x="971119" y="3290570"/>
                  <a:ext cx="557833" cy="657478"/>
                </a:xfrm>
                <a:custGeom>
                  <a:rect b="b" l="l" r="r" t="t"/>
                  <a:pathLst>
                    <a:path extrusionOk="0" h="657478" w="557833">
                      <a:moveTo>
                        <a:pt x="330123" y="657479"/>
                      </a:moveTo>
                      <a:cubicBezTo>
                        <a:pt x="327519" y="657479"/>
                        <a:pt x="324916" y="657479"/>
                        <a:pt x="322249" y="657415"/>
                      </a:cubicBezTo>
                      <a:cubicBezTo>
                        <a:pt x="234111" y="655383"/>
                        <a:pt x="152005" y="619125"/>
                        <a:pt x="91172" y="555371"/>
                      </a:cubicBezTo>
                      <a:cubicBezTo>
                        <a:pt x="-34494" y="423735"/>
                        <a:pt x="-29668" y="214376"/>
                        <a:pt x="102031" y="88709"/>
                      </a:cubicBezTo>
                      <a:cubicBezTo>
                        <a:pt x="153466" y="39624"/>
                        <a:pt x="217791" y="8953"/>
                        <a:pt x="288149" y="0"/>
                      </a:cubicBezTo>
                      <a:lnTo>
                        <a:pt x="290880" y="21590"/>
                      </a:lnTo>
                      <a:cubicBezTo>
                        <a:pt x="225221" y="29908"/>
                        <a:pt x="165086" y="58547"/>
                        <a:pt x="117017" y="104394"/>
                      </a:cubicBezTo>
                      <a:cubicBezTo>
                        <a:pt x="-5919" y="221805"/>
                        <a:pt x="-10491" y="417322"/>
                        <a:pt x="106920" y="540258"/>
                      </a:cubicBezTo>
                      <a:cubicBezTo>
                        <a:pt x="163816" y="599821"/>
                        <a:pt x="240461" y="633666"/>
                        <a:pt x="322757" y="635571"/>
                      </a:cubicBezTo>
                      <a:cubicBezTo>
                        <a:pt x="405180" y="637540"/>
                        <a:pt x="483221" y="607251"/>
                        <a:pt x="542784" y="550354"/>
                      </a:cubicBezTo>
                      <a:lnTo>
                        <a:pt x="557834" y="566102"/>
                      </a:lnTo>
                      <a:cubicBezTo>
                        <a:pt x="495921" y="625221"/>
                        <a:pt x="415340" y="657479"/>
                        <a:pt x="330123" y="65747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697" name="Google Shape;697;p25"/>
            <p:cNvGrpSpPr/>
            <p:nvPr/>
          </p:nvGrpSpPr>
          <p:grpSpPr>
            <a:xfrm rot="-555583">
              <a:off x="-761322" y="2169650"/>
              <a:ext cx="1363567" cy="804185"/>
              <a:chOff x="6092852" y="3218751"/>
              <a:chExt cx="223206" cy="131635"/>
            </a:xfrm>
          </p:grpSpPr>
          <p:sp>
            <p:nvSpPr>
              <p:cNvPr id="698" name="Google Shape;698;p25"/>
              <p:cNvSpPr/>
              <p:nvPr/>
            </p:nvSpPr>
            <p:spPr>
              <a:xfrm>
                <a:off x="6092852" y="3221518"/>
                <a:ext cx="83538" cy="94388"/>
              </a:xfrm>
              <a:custGeom>
                <a:rect b="b" l="l" r="r" t="t"/>
                <a:pathLst>
                  <a:path extrusionOk="0" h="94388" w="83538">
                    <a:moveTo>
                      <a:pt x="55408" y="94388"/>
                    </a:moveTo>
                    <a:cubicBezTo>
                      <a:pt x="63917" y="94388"/>
                      <a:pt x="73315" y="93118"/>
                      <a:pt x="83539" y="90578"/>
                    </a:cubicBezTo>
                    <a:lnTo>
                      <a:pt x="81189" y="80990"/>
                    </a:lnTo>
                    <a:cubicBezTo>
                      <a:pt x="57377" y="86895"/>
                      <a:pt x="39279" y="85435"/>
                      <a:pt x="27405" y="76545"/>
                    </a:cubicBezTo>
                    <a:cubicBezTo>
                      <a:pt x="16673" y="68544"/>
                      <a:pt x="10768" y="54510"/>
                      <a:pt x="9879" y="34825"/>
                    </a:cubicBezTo>
                    <a:cubicBezTo>
                      <a:pt x="9498" y="27015"/>
                      <a:pt x="12864" y="19776"/>
                      <a:pt x="19086" y="14950"/>
                    </a:cubicBezTo>
                    <a:cubicBezTo>
                      <a:pt x="25119" y="10251"/>
                      <a:pt x="32739" y="8790"/>
                      <a:pt x="39978" y="10949"/>
                    </a:cubicBezTo>
                    <a:cubicBezTo>
                      <a:pt x="47979" y="13362"/>
                      <a:pt x="56742" y="17236"/>
                      <a:pt x="69378" y="23903"/>
                    </a:cubicBezTo>
                    <a:lnTo>
                      <a:pt x="74014" y="15140"/>
                    </a:lnTo>
                    <a:cubicBezTo>
                      <a:pt x="60742" y="8155"/>
                      <a:pt x="51408" y="4028"/>
                      <a:pt x="42835" y="1424"/>
                    </a:cubicBezTo>
                    <a:cubicBezTo>
                      <a:pt x="32485" y="-1687"/>
                      <a:pt x="21563" y="345"/>
                      <a:pt x="12990" y="7076"/>
                    </a:cubicBezTo>
                    <a:cubicBezTo>
                      <a:pt x="4354" y="13807"/>
                      <a:pt x="-472" y="24348"/>
                      <a:pt x="36" y="35270"/>
                    </a:cubicBezTo>
                    <a:cubicBezTo>
                      <a:pt x="1052" y="57749"/>
                      <a:pt x="8482" y="74767"/>
                      <a:pt x="21499" y="84482"/>
                    </a:cubicBezTo>
                    <a:cubicBezTo>
                      <a:pt x="30326" y="91086"/>
                      <a:pt x="41692" y="94388"/>
                      <a:pt x="55408" y="94388"/>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699" name="Google Shape;699;p25"/>
              <p:cNvGrpSpPr/>
              <p:nvPr/>
            </p:nvGrpSpPr>
            <p:grpSpPr>
              <a:xfrm>
                <a:off x="6146305" y="3226942"/>
                <a:ext cx="30085" cy="88138"/>
                <a:chOff x="6146305" y="3226942"/>
                <a:chExt cx="30085" cy="88138"/>
              </a:xfrm>
            </p:grpSpPr>
            <p:sp>
              <p:nvSpPr>
                <p:cNvPr id="700" name="Google Shape;700;p25"/>
                <p:cNvSpPr/>
                <p:nvPr/>
              </p:nvSpPr>
              <p:spPr>
                <a:xfrm>
                  <a:off x="6155944" y="3302508"/>
                  <a:ext cx="20446" cy="12572"/>
                </a:xfrm>
                <a:custGeom>
                  <a:rect b="b" l="l" r="r" t="t"/>
                  <a:pathLst>
                    <a:path extrusionOk="0" h="12572" w="20446">
                      <a:moveTo>
                        <a:pt x="0" y="3111"/>
                      </a:moveTo>
                      <a:cubicBezTo>
                        <a:pt x="5652" y="2603"/>
                        <a:pt x="11621" y="1588"/>
                        <a:pt x="18097" y="0"/>
                      </a:cubicBezTo>
                      <a:lnTo>
                        <a:pt x="20447" y="9589"/>
                      </a:lnTo>
                      <a:cubicBezTo>
                        <a:pt x="14796" y="10985"/>
                        <a:pt x="9461" y="11938"/>
                        <a:pt x="4318" y="12573"/>
                      </a:cubicBezTo>
                      <a:cubicBezTo>
                        <a:pt x="2603" y="9652"/>
                        <a:pt x="1143" y="6477"/>
                        <a:pt x="0" y="311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01" name="Google Shape;701;p25"/>
                <p:cNvSpPr/>
                <p:nvPr/>
              </p:nvSpPr>
              <p:spPr>
                <a:xfrm>
                  <a:off x="6146305" y="3226942"/>
                  <a:ext cx="20560" cy="18478"/>
                </a:xfrm>
                <a:custGeom>
                  <a:rect b="b" l="l" r="r" t="t"/>
                  <a:pathLst>
                    <a:path extrusionOk="0" h="18478" w="20560">
                      <a:moveTo>
                        <a:pt x="15925" y="18479"/>
                      </a:moveTo>
                      <a:cubicBezTo>
                        <a:pt x="10210" y="15430"/>
                        <a:pt x="5320" y="13018"/>
                        <a:pt x="875" y="11049"/>
                      </a:cubicBezTo>
                      <a:lnTo>
                        <a:pt x="50" y="3493"/>
                      </a:lnTo>
                      <a:cubicBezTo>
                        <a:pt x="-77" y="2286"/>
                        <a:pt x="50" y="1143"/>
                        <a:pt x="304" y="0"/>
                      </a:cubicBezTo>
                      <a:cubicBezTo>
                        <a:pt x="6082" y="2413"/>
                        <a:pt x="12623" y="5524"/>
                        <a:pt x="20560" y="9715"/>
                      </a:cubicBezTo>
                      <a:lnTo>
                        <a:pt x="15925" y="184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702" name="Google Shape;702;p25"/>
              <p:cNvSpPr/>
              <p:nvPr/>
            </p:nvSpPr>
            <p:spPr>
              <a:xfrm>
                <a:off x="6156322" y="3218751"/>
                <a:ext cx="158628" cy="121792"/>
              </a:xfrm>
              <a:custGeom>
                <a:rect b="b" l="l" r="r" t="t"/>
                <a:pathLst>
                  <a:path extrusionOk="0" h="121792" w="158628">
                    <a:moveTo>
                      <a:pt x="58423" y="121793"/>
                    </a:moveTo>
                    <a:lnTo>
                      <a:pt x="100143" y="121793"/>
                    </a:lnTo>
                    <a:cubicBezTo>
                      <a:pt x="126558" y="121793"/>
                      <a:pt x="148720" y="101917"/>
                      <a:pt x="151577" y="75692"/>
                    </a:cubicBezTo>
                    <a:lnTo>
                      <a:pt x="158562" y="11684"/>
                    </a:lnTo>
                    <a:cubicBezTo>
                      <a:pt x="159261" y="5461"/>
                      <a:pt x="154371" y="0"/>
                      <a:pt x="148085" y="0"/>
                    </a:cubicBezTo>
                    <a:lnTo>
                      <a:pt x="10544" y="0"/>
                    </a:lnTo>
                    <a:cubicBezTo>
                      <a:pt x="4257" y="0"/>
                      <a:pt x="-632" y="5461"/>
                      <a:pt x="67" y="11684"/>
                    </a:cubicBezTo>
                    <a:lnTo>
                      <a:pt x="7051" y="75692"/>
                    </a:lnTo>
                    <a:cubicBezTo>
                      <a:pt x="9845" y="101917"/>
                      <a:pt x="32007" y="121793"/>
                      <a:pt x="58423" y="121793"/>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03" name="Google Shape;703;p25"/>
              <p:cNvSpPr/>
              <p:nvPr/>
            </p:nvSpPr>
            <p:spPr>
              <a:xfrm>
                <a:off x="6173215" y="3247898"/>
                <a:ext cx="139700" cy="92582"/>
              </a:xfrm>
              <a:custGeom>
                <a:rect b="b" l="l" r="r" t="t"/>
                <a:pathLst>
                  <a:path extrusionOk="0" h="92582" w="139700">
                    <a:moveTo>
                      <a:pt x="139700" y="0"/>
                    </a:moveTo>
                    <a:lnTo>
                      <a:pt x="134620" y="46482"/>
                    </a:lnTo>
                    <a:cubicBezTo>
                      <a:pt x="131763" y="72707"/>
                      <a:pt x="109601" y="92583"/>
                      <a:pt x="83185" y="92583"/>
                    </a:cubicBezTo>
                    <a:lnTo>
                      <a:pt x="41466" y="92583"/>
                    </a:lnTo>
                    <a:cubicBezTo>
                      <a:pt x="24575" y="92583"/>
                      <a:pt x="9462" y="84455"/>
                      <a:pt x="0" y="71755"/>
                    </a:cubicBezTo>
                    <a:cubicBezTo>
                      <a:pt x="81852" y="79375"/>
                      <a:pt x="136462" y="29655"/>
                      <a:pt x="13970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04" name="Google Shape;704;p25"/>
              <p:cNvSpPr/>
              <p:nvPr/>
            </p:nvSpPr>
            <p:spPr>
              <a:xfrm>
                <a:off x="6155214" y="3327272"/>
                <a:ext cx="160844" cy="23114"/>
              </a:xfrm>
              <a:custGeom>
                <a:rect b="b" l="l" r="r" t="t"/>
                <a:pathLst>
                  <a:path extrusionOk="0" h="23114" w="160844">
                    <a:moveTo>
                      <a:pt x="47974" y="23114"/>
                    </a:moveTo>
                    <a:lnTo>
                      <a:pt x="112807" y="23114"/>
                    </a:lnTo>
                    <a:cubicBezTo>
                      <a:pt x="122840" y="23114"/>
                      <a:pt x="132683" y="20638"/>
                      <a:pt x="141509" y="15811"/>
                    </a:cubicBezTo>
                    <a:lnTo>
                      <a:pt x="159099" y="6223"/>
                    </a:lnTo>
                    <a:cubicBezTo>
                      <a:pt x="162147" y="4572"/>
                      <a:pt x="160940" y="0"/>
                      <a:pt x="157511" y="0"/>
                    </a:cubicBezTo>
                    <a:lnTo>
                      <a:pt x="3333" y="0"/>
                    </a:lnTo>
                    <a:cubicBezTo>
                      <a:pt x="-96" y="0"/>
                      <a:pt x="-1302" y="4572"/>
                      <a:pt x="1746" y="6223"/>
                    </a:cubicBezTo>
                    <a:lnTo>
                      <a:pt x="19335" y="15811"/>
                    </a:lnTo>
                    <a:cubicBezTo>
                      <a:pt x="28098" y="20574"/>
                      <a:pt x="37941" y="23114"/>
                      <a:pt x="47974" y="23114"/>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05" name="Google Shape;705;p25"/>
              <p:cNvSpPr/>
              <p:nvPr/>
            </p:nvSpPr>
            <p:spPr>
              <a:xfrm>
                <a:off x="6204140" y="3346513"/>
                <a:ext cx="62864" cy="3809"/>
              </a:xfrm>
              <a:custGeom>
                <a:rect b="b" l="l" r="r" t="t"/>
                <a:pathLst>
                  <a:path extrusionOk="0" h="3809" w="62864">
                    <a:moveTo>
                      <a:pt x="31432" y="0"/>
                    </a:moveTo>
                    <a:cubicBezTo>
                      <a:pt x="42863" y="0"/>
                      <a:pt x="53594" y="1397"/>
                      <a:pt x="62865" y="3810"/>
                    </a:cubicBezTo>
                    <a:lnTo>
                      <a:pt x="0" y="3810"/>
                    </a:lnTo>
                    <a:cubicBezTo>
                      <a:pt x="9271" y="1397"/>
                      <a:pt x="20002" y="0"/>
                      <a:pt x="31432"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7">
    <p:spTree>
      <p:nvGrpSpPr>
        <p:cNvPr id="706" name="Shape 706"/>
        <p:cNvGrpSpPr/>
        <p:nvPr/>
      </p:nvGrpSpPr>
      <p:grpSpPr>
        <a:xfrm>
          <a:off x="0" y="0"/>
          <a:ext cx="0" cy="0"/>
          <a:chOff x="0" y="0"/>
          <a:chExt cx="0" cy="0"/>
        </a:xfrm>
      </p:grpSpPr>
      <p:sp>
        <p:nvSpPr>
          <p:cNvPr id="707" name="Google Shape;707;p26"/>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708" name="Google Shape;708;p26"/>
          <p:cNvSpPr txBox="1"/>
          <p:nvPr>
            <p:ph idx="1" type="subTitle"/>
          </p:nvPr>
        </p:nvSpPr>
        <p:spPr>
          <a:xfrm>
            <a:off x="976750" y="1992147"/>
            <a:ext cx="2061600" cy="6480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09" name="Google Shape;709;p26"/>
          <p:cNvSpPr txBox="1"/>
          <p:nvPr>
            <p:ph idx="2" type="subTitle"/>
          </p:nvPr>
        </p:nvSpPr>
        <p:spPr>
          <a:xfrm>
            <a:off x="3541189" y="1992147"/>
            <a:ext cx="2061600" cy="6480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10" name="Google Shape;710;p26"/>
          <p:cNvSpPr txBox="1"/>
          <p:nvPr>
            <p:ph idx="3" type="subTitle"/>
          </p:nvPr>
        </p:nvSpPr>
        <p:spPr>
          <a:xfrm>
            <a:off x="976750" y="3626911"/>
            <a:ext cx="2061600" cy="6480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11" name="Google Shape;711;p26"/>
          <p:cNvSpPr txBox="1"/>
          <p:nvPr>
            <p:ph idx="4" type="subTitle"/>
          </p:nvPr>
        </p:nvSpPr>
        <p:spPr>
          <a:xfrm>
            <a:off x="3541189" y="3626911"/>
            <a:ext cx="2061600" cy="6480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12" name="Google Shape;712;p26"/>
          <p:cNvSpPr txBox="1"/>
          <p:nvPr>
            <p:ph idx="5" type="subTitle"/>
          </p:nvPr>
        </p:nvSpPr>
        <p:spPr>
          <a:xfrm>
            <a:off x="6105628" y="1992147"/>
            <a:ext cx="2061600" cy="6480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13" name="Google Shape;713;p26"/>
          <p:cNvSpPr txBox="1"/>
          <p:nvPr>
            <p:ph idx="6" type="subTitle"/>
          </p:nvPr>
        </p:nvSpPr>
        <p:spPr>
          <a:xfrm>
            <a:off x="6105628" y="3626911"/>
            <a:ext cx="2061600" cy="6480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14" name="Google Shape;714;p26"/>
          <p:cNvSpPr txBox="1"/>
          <p:nvPr>
            <p:ph idx="7" type="subTitle"/>
          </p:nvPr>
        </p:nvSpPr>
        <p:spPr>
          <a:xfrm>
            <a:off x="977684" y="1438046"/>
            <a:ext cx="2059800" cy="554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sp>
        <p:nvSpPr>
          <p:cNvPr id="715" name="Google Shape;715;p26"/>
          <p:cNvSpPr txBox="1"/>
          <p:nvPr>
            <p:ph idx="8" type="subTitle"/>
          </p:nvPr>
        </p:nvSpPr>
        <p:spPr>
          <a:xfrm>
            <a:off x="3542123" y="1438046"/>
            <a:ext cx="2059800" cy="554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sp>
        <p:nvSpPr>
          <p:cNvPr id="716" name="Google Shape;716;p26"/>
          <p:cNvSpPr txBox="1"/>
          <p:nvPr>
            <p:ph idx="9" type="subTitle"/>
          </p:nvPr>
        </p:nvSpPr>
        <p:spPr>
          <a:xfrm>
            <a:off x="6106562" y="1438046"/>
            <a:ext cx="2059800" cy="554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sp>
        <p:nvSpPr>
          <p:cNvPr id="717" name="Google Shape;717;p26"/>
          <p:cNvSpPr txBox="1"/>
          <p:nvPr>
            <p:ph idx="13" type="subTitle"/>
          </p:nvPr>
        </p:nvSpPr>
        <p:spPr>
          <a:xfrm>
            <a:off x="977684" y="3072786"/>
            <a:ext cx="2059800" cy="554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sp>
        <p:nvSpPr>
          <p:cNvPr id="718" name="Google Shape;718;p26"/>
          <p:cNvSpPr txBox="1"/>
          <p:nvPr>
            <p:ph idx="14" type="subTitle"/>
          </p:nvPr>
        </p:nvSpPr>
        <p:spPr>
          <a:xfrm>
            <a:off x="3542123" y="3072786"/>
            <a:ext cx="2059800" cy="554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sp>
        <p:nvSpPr>
          <p:cNvPr id="719" name="Google Shape;719;p26"/>
          <p:cNvSpPr txBox="1"/>
          <p:nvPr>
            <p:ph idx="15" type="subTitle"/>
          </p:nvPr>
        </p:nvSpPr>
        <p:spPr>
          <a:xfrm>
            <a:off x="6106562" y="3072786"/>
            <a:ext cx="2059800" cy="554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rchivo"/>
              <a:buNone/>
              <a:defRPr sz="2000">
                <a:solidFill>
                  <a:schemeClr val="dk1"/>
                </a:solidFill>
                <a:latin typeface="Archivo"/>
                <a:ea typeface="Archivo"/>
                <a:cs typeface="Archivo"/>
                <a:sym typeface="Archivo"/>
              </a:defRPr>
            </a:lvl1pPr>
            <a:lvl2pPr lvl="1" rtl="0" algn="ctr">
              <a:lnSpc>
                <a:spcPct val="100000"/>
              </a:lnSpc>
              <a:spcBef>
                <a:spcPts val="0"/>
              </a:spcBef>
              <a:spcAft>
                <a:spcPts val="0"/>
              </a:spcAft>
              <a:buSzPts val="2400"/>
              <a:buFont typeface="Archivo"/>
              <a:buNone/>
              <a:defRPr b="1" sz="2400">
                <a:latin typeface="Archivo"/>
                <a:ea typeface="Archivo"/>
                <a:cs typeface="Archivo"/>
                <a:sym typeface="Archivo"/>
              </a:defRPr>
            </a:lvl2pPr>
            <a:lvl3pPr lvl="2" rtl="0" algn="ctr">
              <a:lnSpc>
                <a:spcPct val="100000"/>
              </a:lnSpc>
              <a:spcBef>
                <a:spcPts val="0"/>
              </a:spcBef>
              <a:spcAft>
                <a:spcPts val="0"/>
              </a:spcAft>
              <a:buSzPts val="2400"/>
              <a:buFont typeface="Archivo"/>
              <a:buNone/>
              <a:defRPr b="1" sz="2400">
                <a:latin typeface="Archivo"/>
                <a:ea typeface="Archivo"/>
                <a:cs typeface="Archivo"/>
                <a:sym typeface="Archivo"/>
              </a:defRPr>
            </a:lvl3pPr>
            <a:lvl4pPr lvl="3" rtl="0" algn="ctr">
              <a:lnSpc>
                <a:spcPct val="100000"/>
              </a:lnSpc>
              <a:spcBef>
                <a:spcPts val="0"/>
              </a:spcBef>
              <a:spcAft>
                <a:spcPts val="0"/>
              </a:spcAft>
              <a:buSzPts val="2400"/>
              <a:buFont typeface="Archivo"/>
              <a:buNone/>
              <a:defRPr b="1" sz="2400">
                <a:latin typeface="Archivo"/>
                <a:ea typeface="Archivo"/>
                <a:cs typeface="Archivo"/>
                <a:sym typeface="Archivo"/>
              </a:defRPr>
            </a:lvl4pPr>
            <a:lvl5pPr lvl="4" rtl="0" algn="ctr">
              <a:lnSpc>
                <a:spcPct val="100000"/>
              </a:lnSpc>
              <a:spcBef>
                <a:spcPts val="0"/>
              </a:spcBef>
              <a:spcAft>
                <a:spcPts val="0"/>
              </a:spcAft>
              <a:buSzPts val="2400"/>
              <a:buFont typeface="Archivo"/>
              <a:buNone/>
              <a:defRPr b="1" sz="2400">
                <a:latin typeface="Archivo"/>
                <a:ea typeface="Archivo"/>
                <a:cs typeface="Archivo"/>
                <a:sym typeface="Archivo"/>
              </a:defRPr>
            </a:lvl5pPr>
            <a:lvl6pPr lvl="5" rtl="0" algn="ctr">
              <a:lnSpc>
                <a:spcPct val="100000"/>
              </a:lnSpc>
              <a:spcBef>
                <a:spcPts val="0"/>
              </a:spcBef>
              <a:spcAft>
                <a:spcPts val="0"/>
              </a:spcAft>
              <a:buSzPts val="2400"/>
              <a:buFont typeface="Archivo"/>
              <a:buNone/>
              <a:defRPr b="1" sz="2400">
                <a:latin typeface="Archivo"/>
                <a:ea typeface="Archivo"/>
                <a:cs typeface="Archivo"/>
                <a:sym typeface="Archivo"/>
              </a:defRPr>
            </a:lvl6pPr>
            <a:lvl7pPr lvl="6" rtl="0" algn="ctr">
              <a:lnSpc>
                <a:spcPct val="100000"/>
              </a:lnSpc>
              <a:spcBef>
                <a:spcPts val="0"/>
              </a:spcBef>
              <a:spcAft>
                <a:spcPts val="0"/>
              </a:spcAft>
              <a:buSzPts val="2400"/>
              <a:buFont typeface="Archivo"/>
              <a:buNone/>
              <a:defRPr b="1" sz="2400">
                <a:latin typeface="Archivo"/>
                <a:ea typeface="Archivo"/>
                <a:cs typeface="Archivo"/>
                <a:sym typeface="Archivo"/>
              </a:defRPr>
            </a:lvl7pPr>
            <a:lvl8pPr lvl="7" rtl="0" algn="ctr">
              <a:lnSpc>
                <a:spcPct val="100000"/>
              </a:lnSpc>
              <a:spcBef>
                <a:spcPts val="0"/>
              </a:spcBef>
              <a:spcAft>
                <a:spcPts val="0"/>
              </a:spcAft>
              <a:buSzPts val="2400"/>
              <a:buFont typeface="Archivo"/>
              <a:buNone/>
              <a:defRPr b="1" sz="2400">
                <a:latin typeface="Archivo"/>
                <a:ea typeface="Archivo"/>
                <a:cs typeface="Archivo"/>
                <a:sym typeface="Archivo"/>
              </a:defRPr>
            </a:lvl8pPr>
            <a:lvl9pPr lvl="8" rtl="0" algn="ctr">
              <a:lnSpc>
                <a:spcPct val="100000"/>
              </a:lnSpc>
              <a:spcBef>
                <a:spcPts val="0"/>
              </a:spcBef>
              <a:spcAft>
                <a:spcPts val="0"/>
              </a:spcAft>
              <a:buSzPts val="2400"/>
              <a:buFont typeface="Archivo"/>
              <a:buNone/>
              <a:defRPr b="1" sz="2400">
                <a:latin typeface="Archivo"/>
                <a:ea typeface="Archivo"/>
                <a:cs typeface="Archivo"/>
                <a:sym typeface="Archivo"/>
              </a:defRPr>
            </a:lvl9pPr>
          </a:lstStyle>
          <a:p/>
        </p:txBody>
      </p:sp>
      <p:grpSp>
        <p:nvGrpSpPr>
          <p:cNvPr id="720" name="Google Shape;720;p26"/>
          <p:cNvGrpSpPr/>
          <p:nvPr/>
        </p:nvGrpSpPr>
        <p:grpSpPr>
          <a:xfrm>
            <a:off x="138090" y="2240445"/>
            <a:ext cx="8813425" cy="731065"/>
            <a:chOff x="138090" y="2240445"/>
            <a:chExt cx="8813425" cy="731065"/>
          </a:xfrm>
        </p:grpSpPr>
        <p:sp>
          <p:nvSpPr>
            <p:cNvPr id="721" name="Google Shape;721;p26"/>
            <p:cNvSpPr/>
            <p:nvPr/>
          </p:nvSpPr>
          <p:spPr>
            <a:xfrm>
              <a:off x="138090" y="224044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22" name="Google Shape;722;p26"/>
            <p:cNvSpPr/>
            <p:nvPr/>
          </p:nvSpPr>
          <p:spPr>
            <a:xfrm>
              <a:off x="403565" y="27145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23" name="Google Shape;723;p26"/>
            <p:cNvSpPr/>
            <p:nvPr/>
          </p:nvSpPr>
          <p:spPr>
            <a:xfrm>
              <a:off x="8734302" y="269768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724" name="Google Shape;724;p26"/>
          <p:cNvGrpSpPr/>
          <p:nvPr/>
        </p:nvGrpSpPr>
        <p:grpSpPr>
          <a:xfrm>
            <a:off x="-492885" y="316199"/>
            <a:ext cx="10642333" cy="4698108"/>
            <a:chOff x="-492885" y="316199"/>
            <a:chExt cx="10642333" cy="4698108"/>
          </a:xfrm>
        </p:grpSpPr>
        <p:grpSp>
          <p:nvGrpSpPr>
            <p:cNvPr id="725" name="Google Shape;725;p26"/>
            <p:cNvGrpSpPr/>
            <p:nvPr/>
          </p:nvGrpSpPr>
          <p:grpSpPr>
            <a:xfrm rot="448694">
              <a:off x="8621557" y="400743"/>
              <a:ext cx="1416799" cy="1799726"/>
              <a:chOff x="2997187" y="-465334"/>
              <a:chExt cx="922902" cy="1172339"/>
            </a:xfrm>
          </p:grpSpPr>
          <p:sp>
            <p:nvSpPr>
              <p:cNvPr id="726" name="Google Shape;726;p26"/>
              <p:cNvSpPr/>
              <p:nvPr/>
            </p:nvSpPr>
            <p:spPr>
              <a:xfrm>
                <a:off x="2997187" y="-465334"/>
                <a:ext cx="922902" cy="1172339"/>
              </a:xfrm>
              <a:custGeom>
                <a:rect b="b" l="l" r="r" t="t"/>
                <a:pathLst>
                  <a:path extrusionOk="0" h="873251" w="687450">
                    <a:moveTo>
                      <a:pt x="687451" y="873252"/>
                    </a:moveTo>
                    <a:lnTo>
                      <a:pt x="0" y="873252"/>
                    </a:lnTo>
                    <a:lnTo>
                      <a:pt x="0" y="0"/>
                    </a:lnTo>
                    <a:lnTo>
                      <a:pt x="472631" y="0"/>
                    </a:lnTo>
                    <a:cubicBezTo>
                      <a:pt x="522669" y="0"/>
                      <a:pt x="568516" y="27877"/>
                      <a:pt x="591566" y="72199"/>
                    </a:cubicBezTo>
                    <a:lnTo>
                      <a:pt x="687451" y="256730"/>
                    </a:lnTo>
                    <a:lnTo>
                      <a:pt x="687451" y="873252"/>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727" name="Google Shape;727;p26"/>
              <p:cNvGrpSpPr/>
              <p:nvPr/>
            </p:nvGrpSpPr>
            <p:grpSpPr>
              <a:xfrm>
                <a:off x="3094838" y="-164711"/>
                <a:ext cx="727103" cy="716195"/>
                <a:chOff x="2934017" y="2619755"/>
                <a:chExt cx="541846" cy="533717"/>
              </a:xfrm>
            </p:grpSpPr>
            <p:grpSp>
              <p:nvGrpSpPr>
                <p:cNvPr id="728" name="Google Shape;728;p26"/>
                <p:cNvGrpSpPr/>
                <p:nvPr/>
              </p:nvGrpSpPr>
              <p:grpSpPr>
                <a:xfrm>
                  <a:off x="2934017" y="2619755"/>
                  <a:ext cx="541846" cy="237490"/>
                  <a:chOff x="2934017" y="2619755"/>
                  <a:chExt cx="541846" cy="237490"/>
                </a:xfrm>
              </p:grpSpPr>
              <p:sp>
                <p:nvSpPr>
                  <p:cNvPr id="729" name="Google Shape;729;p26"/>
                  <p:cNvSpPr/>
                  <p:nvPr/>
                </p:nvSpPr>
                <p:spPr>
                  <a:xfrm>
                    <a:off x="2934080" y="2619755"/>
                    <a:ext cx="330961" cy="36195"/>
                  </a:xfrm>
                  <a:custGeom>
                    <a:rect b="b" l="l" r="r" t="t"/>
                    <a:pathLst>
                      <a:path extrusionOk="0" h="36195" w="330961">
                        <a:moveTo>
                          <a:pt x="312864" y="36195"/>
                        </a:moveTo>
                        <a:lnTo>
                          <a:pt x="18098" y="36195"/>
                        </a:lnTo>
                        <a:cubicBezTo>
                          <a:pt x="8064" y="36195"/>
                          <a:pt x="0" y="28067"/>
                          <a:pt x="0" y="18098"/>
                        </a:cubicBezTo>
                        <a:lnTo>
                          <a:pt x="0" y="18098"/>
                        </a:lnTo>
                        <a:cubicBezTo>
                          <a:pt x="0" y="8064"/>
                          <a:pt x="8128" y="0"/>
                          <a:pt x="18098" y="0"/>
                        </a:cubicBezTo>
                        <a:lnTo>
                          <a:pt x="312864" y="0"/>
                        </a:lnTo>
                        <a:cubicBezTo>
                          <a:pt x="322897" y="0"/>
                          <a:pt x="330962" y="8128"/>
                          <a:pt x="330962" y="18098"/>
                        </a:cubicBezTo>
                        <a:lnTo>
                          <a:pt x="330962" y="18098"/>
                        </a:lnTo>
                        <a:cubicBezTo>
                          <a:pt x="330962" y="28067"/>
                          <a:pt x="322834" y="36195"/>
                          <a:pt x="312864" y="3619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30" name="Google Shape;730;p26"/>
                  <p:cNvSpPr/>
                  <p:nvPr/>
                </p:nvSpPr>
                <p:spPr>
                  <a:xfrm>
                    <a:off x="2934017" y="2695448"/>
                    <a:ext cx="541846" cy="12572"/>
                  </a:xfrm>
                  <a:custGeom>
                    <a:rect b="b" l="l" r="r" t="t"/>
                    <a:pathLst>
                      <a:path extrusionOk="0" h="12572" w="541846">
                        <a:moveTo>
                          <a:pt x="535940" y="12573"/>
                        </a:moveTo>
                        <a:lnTo>
                          <a:pt x="5906" y="12573"/>
                        </a:lnTo>
                        <a:cubicBezTo>
                          <a:pt x="2604" y="12573"/>
                          <a:pt x="0" y="9906"/>
                          <a:pt x="0" y="6667"/>
                        </a:cubicBezTo>
                        <a:lnTo>
                          <a:pt x="0" y="5905"/>
                        </a:lnTo>
                        <a:cubicBezTo>
                          <a:pt x="0" y="2604"/>
                          <a:pt x="2667" y="0"/>
                          <a:pt x="5906" y="0"/>
                        </a:cubicBezTo>
                        <a:lnTo>
                          <a:pt x="535940" y="0"/>
                        </a:lnTo>
                        <a:cubicBezTo>
                          <a:pt x="539242" y="0"/>
                          <a:pt x="541846" y="2667"/>
                          <a:pt x="541846" y="5905"/>
                        </a:cubicBezTo>
                        <a:lnTo>
                          <a:pt x="541846" y="6667"/>
                        </a:lnTo>
                        <a:cubicBezTo>
                          <a:pt x="541909" y="9969"/>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31" name="Google Shape;731;p26"/>
                  <p:cNvSpPr/>
                  <p:nvPr/>
                </p:nvSpPr>
                <p:spPr>
                  <a:xfrm>
                    <a:off x="2934017" y="2745232"/>
                    <a:ext cx="541846" cy="12572"/>
                  </a:xfrm>
                  <a:custGeom>
                    <a:rect b="b" l="l" r="r" t="t"/>
                    <a:pathLst>
                      <a:path extrusionOk="0" h="12572" w="541846">
                        <a:moveTo>
                          <a:pt x="535940" y="12573"/>
                        </a:moveTo>
                        <a:lnTo>
                          <a:pt x="5906" y="12573"/>
                        </a:lnTo>
                        <a:cubicBezTo>
                          <a:pt x="2604" y="12573"/>
                          <a:pt x="0" y="9906"/>
                          <a:pt x="0" y="6667"/>
                        </a:cubicBezTo>
                        <a:lnTo>
                          <a:pt x="0" y="5905"/>
                        </a:lnTo>
                        <a:cubicBezTo>
                          <a:pt x="0" y="2604"/>
                          <a:pt x="2667" y="0"/>
                          <a:pt x="5906" y="0"/>
                        </a:cubicBezTo>
                        <a:lnTo>
                          <a:pt x="535940" y="0"/>
                        </a:lnTo>
                        <a:cubicBezTo>
                          <a:pt x="539242" y="0"/>
                          <a:pt x="541846" y="2667"/>
                          <a:pt x="541846" y="5905"/>
                        </a:cubicBezTo>
                        <a:lnTo>
                          <a:pt x="541846" y="6667"/>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32" name="Google Shape;732;p26"/>
                  <p:cNvSpPr/>
                  <p:nvPr/>
                </p:nvSpPr>
                <p:spPr>
                  <a:xfrm>
                    <a:off x="2934017" y="2794952"/>
                    <a:ext cx="541846" cy="12573"/>
                  </a:xfrm>
                  <a:custGeom>
                    <a:rect b="b" l="l" r="r" t="t"/>
                    <a:pathLst>
                      <a:path extrusionOk="0" h="12573" w="541846">
                        <a:moveTo>
                          <a:pt x="535940" y="12573"/>
                        </a:moveTo>
                        <a:lnTo>
                          <a:pt x="5906" y="12573"/>
                        </a:lnTo>
                        <a:cubicBezTo>
                          <a:pt x="2604" y="12573"/>
                          <a:pt x="0" y="9906"/>
                          <a:pt x="0" y="6668"/>
                        </a:cubicBezTo>
                        <a:lnTo>
                          <a:pt x="0" y="5905"/>
                        </a:lnTo>
                        <a:cubicBezTo>
                          <a:pt x="0" y="2604"/>
                          <a:pt x="2667" y="0"/>
                          <a:pt x="5906" y="0"/>
                        </a:cubicBezTo>
                        <a:lnTo>
                          <a:pt x="535940" y="0"/>
                        </a:lnTo>
                        <a:cubicBezTo>
                          <a:pt x="539242" y="0"/>
                          <a:pt x="541846" y="2667"/>
                          <a:pt x="541846" y="5905"/>
                        </a:cubicBezTo>
                        <a:lnTo>
                          <a:pt x="541846" y="6668"/>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33" name="Google Shape;733;p26"/>
                  <p:cNvSpPr/>
                  <p:nvPr/>
                </p:nvSpPr>
                <p:spPr>
                  <a:xfrm>
                    <a:off x="2934017" y="2844673"/>
                    <a:ext cx="225743" cy="12572"/>
                  </a:xfrm>
                  <a:custGeom>
                    <a:rect b="b" l="l" r="r" t="t"/>
                    <a:pathLst>
                      <a:path extrusionOk="0" h="12572" w="225743">
                        <a:moveTo>
                          <a:pt x="219837" y="12573"/>
                        </a:moveTo>
                        <a:lnTo>
                          <a:pt x="5906" y="12573"/>
                        </a:lnTo>
                        <a:cubicBezTo>
                          <a:pt x="2604" y="12573"/>
                          <a:pt x="0" y="9906"/>
                          <a:pt x="0" y="6667"/>
                        </a:cubicBezTo>
                        <a:lnTo>
                          <a:pt x="0" y="5905"/>
                        </a:lnTo>
                        <a:cubicBezTo>
                          <a:pt x="0" y="2604"/>
                          <a:pt x="2667" y="0"/>
                          <a:pt x="5906" y="0"/>
                        </a:cubicBezTo>
                        <a:lnTo>
                          <a:pt x="219837" y="0"/>
                        </a:lnTo>
                        <a:cubicBezTo>
                          <a:pt x="223139" y="0"/>
                          <a:pt x="225743" y="2667"/>
                          <a:pt x="225743" y="5905"/>
                        </a:cubicBezTo>
                        <a:lnTo>
                          <a:pt x="225743" y="6667"/>
                        </a:lnTo>
                        <a:cubicBezTo>
                          <a:pt x="225806" y="9906"/>
                          <a:pt x="223139" y="12573"/>
                          <a:pt x="219837"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734" name="Google Shape;734;p26"/>
                <p:cNvGrpSpPr/>
                <p:nvPr/>
              </p:nvGrpSpPr>
              <p:grpSpPr>
                <a:xfrm>
                  <a:off x="2934017" y="2915983"/>
                  <a:ext cx="541846" cy="237489"/>
                  <a:chOff x="2934017" y="2915983"/>
                  <a:chExt cx="541846" cy="237489"/>
                </a:xfrm>
              </p:grpSpPr>
              <p:sp>
                <p:nvSpPr>
                  <p:cNvPr id="735" name="Google Shape;735;p26"/>
                  <p:cNvSpPr/>
                  <p:nvPr/>
                </p:nvSpPr>
                <p:spPr>
                  <a:xfrm>
                    <a:off x="2934080" y="2915983"/>
                    <a:ext cx="330961" cy="36195"/>
                  </a:xfrm>
                  <a:custGeom>
                    <a:rect b="b" l="l" r="r" t="t"/>
                    <a:pathLst>
                      <a:path extrusionOk="0" h="36195" w="330961">
                        <a:moveTo>
                          <a:pt x="312864" y="36195"/>
                        </a:moveTo>
                        <a:lnTo>
                          <a:pt x="18098" y="36195"/>
                        </a:lnTo>
                        <a:cubicBezTo>
                          <a:pt x="8064" y="36195"/>
                          <a:pt x="0" y="28067"/>
                          <a:pt x="0" y="18098"/>
                        </a:cubicBezTo>
                        <a:lnTo>
                          <a:pt x="0" y="18098"/>
                        </a:lnTo>
                        <a:cubicBezTo>
                          <a:pt x="0" y="8065"/>
                          <a:pt x="8128" y="0"/>
                          <a:pt x="18098" y="0"/>
                        </a:cubicBezTo>
                        <a:lnTo>
                          <a:pt x="312864" y="0"/>
                        </a:lnTo>
                        <a:cubicBezTo>
                          <a:pt x="322897" y="0"/>
                          <a:pt x="330962" y="8128"/>
                          <a:pt x="330962" y="18098"/>
                        </a:cubicBezTo>
                        <a:lnTo>
                          <a:pt x="330962" y="18098"/>
                        </a:lnTo>
                        <a:cubicBezTo>
                          <a:pt x="330962" y="28131"/>
                          <a:pt x="322834" y="36195"/>
                          <a:pt x="312864" y="3619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36" name="Google Shape;736;p26"/>
                  <p:cNvSpPr/>
                  <p:nvPr/>
                </p:nvSpPr>
                <p:spPr>
                  <a:xfrm>
                    <a:off x="2934017" y="2991739"/>
                    <a:ext cx="541846" cy="12572"/>
                  </a:xfrm>
                  <a:custGeom>
                    <a:rect b="b" l="l" r="r" t="t"/>
                    <a:pathLst>
                      <a:path extrusionOk="0" h="12572" w="541846">
                        <a:moveTo>
                          <a:pt x="535940" y="12573"/>
                        </a:moveTo>
                        <a:lnTo>
                          <a:pt x="5906" y="12573"/>
                        </a:lnTo>
                        <a:cubicBezTo>
                          <a:pt x="2604" y="12573"/>
                          <a:pt x="0" y="9906"/>
                          <a:pt x="0" y="6667"/>
                        </a:cubicBezTo>
                        <a:lnTo>
                          <a:pt x="0" y="5905"/>
                        </a:lnTo>
                        <a:cubicBezTo>
                          <a:pt x="0" y="2603"/>
                          <a:pt x="2667" y="0"/>
                          <a:pt x="5906" y="0"/>
                        </a:cubicBezTo>
                        <a:lnTo>
                          <a:pt x="535940" y="0"/>
                        </a:lnTo>
                        <a:cubicBezTo>
                          <a:pt x="539242" y="0"/>
                          <a:pt x="541846" y="2667"/>
                          <a:pt x="541846" y="5905"/>
                        </a:cubicBezTo>
                        <a:lnTo>
                          <a:pt x="541846" y="6667"/>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37" name="Google Shape;737;p26"/>
                  <p:cNvSpPr/>
                  <p:nvPr/>
                </p:nvSpPr>
                <p:spPr>
                  <a:xfrm>
                    <a:off x="2934017" y="3041459"/>
                    <a:ext cx="541846" cy="12573"/>
                  </a:xfrm>
                  <a:custGeom>
                    <a:rect b="b" l="l" r="r" t="t"/>
                    <a:pathLst>
                      <a:path extrusionOk="0" h="12573" w="541846">
                        <a:moveTo>
                          <a:pt x="535940" y="12573"/>
                        </a:moveTo>
                        <a:lnTo>
                          <a:pt x="5906" y="12573"/>
                        </a:lnTo>
                        <a:cubicBezTo>
                          <a:pt x="2604" y="12573"/>
                          <a:pt x="0" y="9906"/>
                          <a:pt x="0" y="6667"/>
                        </a:cubicBezTo>
                        <a:lnTo>
                          <a:pt x="0" y="5905"/>
                        </a:lnTo>
                        <a:cubicBezTo>
                          <a:pt x="0" y="2604"/>
                          <a:pt x="2667" y="0"/>
                          <a:pt x="5906" y="0"/>
                        </a:cubicBezTo>
                        <a:lnTo>
                          <a:pt x="535940" y="0"/>
                        </a:lnTo>
                        <a:cubicBezTo>
                          <a:pt x="539242" y="0"/>
                          <a:pt x="541846" y="2667"/>
                          <a:pt x="541846" y="5905"/>
                        </a:cubicBezTo>
                        <a:lnTo>
                          <a:pt x="541846" y="6667"/>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38" name="Google Shape;738;p26"/>
                  <p:cNvSpPr/>
                  <p:nvPr/>
                </p:nvSpPr>
                <p:spPr>
                  <a:xfrm>
                    <a:off x="2934017" y="3091179"/>
                    <a:ext cx="541846" cy="12573"/>
                  </a:xfrm>
                  <a:custGeom>
                    <a:rect b="b" l="l" r="r" t="t"/>
                    <a:pathLst>
                      <a:path extrusionOk="0" h="12573" w="541846">
                        <a:moveTo>
                          <a:pt x="535940" y="12573"/>
                        </a:moveTo>
                        <a:lnTo>
                          <a:pt x="5906" y="12573"/>
                        </a:lnTo>
                        <a:cubicBezTo>
                          <a:pt x="2604" y="12573"/>
                          <a:pt x="0" y="9906"/>
                          <a:pt x="0" y="6668"/>
                        </a:cubicBezTo>
                        <a:lnTo>
                          <a:pt x="0" y="5906"/>
                        </a:lnTo>
                        <a:cubicBezTo>
                          <a:pt x="0" y="2604"/>
                          <a:pt x="2667" y="0"/>
                          <a:pt x="5906" y="0"/>
                        </a:cubicBezTo>
                        <a:lnTo>
                          <a:pt x="535940" y="0"/>
                        </a:lnTo>
                        <a:cubicBezTo>
                          <a:pt x="539242" y="0"/>
                          <a:pt x="541846" y="2667"/>
                          <a:pt x="541846" y="5906"/>
                        </a:cubicBezTo>
                        <a:lnTo>
                          <a:pt x="541846" y="6668"/>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39" name="Google Shape;739;p26"/>
                  <p:cNvSpPr/>
                  <p:nvPr/>
                </p:nvSpPr>
                <p:spPr>
                  <a:xfrm>
                    <a:off x="2934017" y="3140900"/>
                    <a:ext cx="225743" cy="12572"/>
                  </a:xfrm>
                  <a:custGeom>
                    <a:rect b="b" l="l" r="r" t="t"/>
                    <a:pathLst>
                      <a:path extrusionOk="0" h="12572" w="225743">
                        <a:moveTo>
                          <a:pt x="219837" y="12573"/>
                        </a:moveTo>
                        <a:lnTo>
                          <a:pt x="5906" y="12573"/>
                        </a:lnTo>
                        <a:cubicBezTo>
                          <a:pt x="2604" y="12573"/>
                          <a:pt x="0" y="9906"/>
                          <a:pt x="0" y="6667"/>
                        </a:cubicBezTo>
                        <a:lnTo>
                          <a:pt x="0" y="5905"/>
                        </a:lnTo>
                        <a:cubicBezTo>
                          <a:pt x="0" y="2604"/>
                          <a:pt x="2667" y="0"/>
                          <a:pt x="5906" y="0"/>
                        </a:cubicBezTo>
                        <a:lnTo>
                          <a:pt x="219837" y="0"/>
                        </a:lnTo>
                        <a:cubicBezTo>
                          <a:pt x="223139" y="0"/>
                          <a:pt x="225743" y="2667"/>
                          <a:pt x="225743" y="5905"/>
                        </a:cubicBezTo>
                        <a:lnTo>
                          <a:pt x="225743" y="6667"/>
                        </a:lnTo>
                        <a:cubicBezTo>
                          <a:pt x="225806" y="9906"/>
                          <a:pt x="223139" y="12573"/>
                          <a:pt x="219837"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740" name="Google Shape;740;p26"/>
              <p:cNvSpPr/>
              <p:nvPr/>
            </p:nvSpPr>
            <p:spPr>
              <a:xfrm>
                <a:off x="3631410" y="-465334"/>
                <a:ext cx="288396" cy="344746"/>
              </a:xfrm>
              <a:custGeom>
                <a:rect b="b" l="l" r="r" t="t"/>
                <a:pathLst>
                  <a:path extrusionOk="0" h="256794" w="214820">
                    <a:moveTo>
                      <a:pt x="0" y="0"/>
                    </a:moveTo>
                    <a:cubicBezTo>
                      <a:pt x="62357" y="0"/>
                      <a:pt x="107442" y="53911"/>
                      <a:pt x="47371" y="135382"/>
                    </a:cubicBezTo>
                    <a:lnTo>
                      <a:pt x="214820" y="256794"/>
                    </a:lnTo>
                    <a:lnTo>
                      <a:pt x="118935" y="72263"/>
                    </a:lnTo>
                    <a:cubicBezTo>
                      <a:pt x="95885" y="27813"/>
                      <a:pt x="50038" y="0"/>
                      <a:pt x="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741" name="Google Shape;741;p26"/>
            <p:cNvGrpSpPr/>
            <p:nvPr/>
          </p:nvGrpSpPr>
          <p:grpSpPr>
            <a:xfrm rot="-3785264">
              <a:off x="-365377" y="3605298"/>
              <a:ext cx="1347194" cy="1112968"/>
              <a:chOff x="6429121" y="2632871"/>
              <a:chExt cx="378742" cy="312893"/>
            </a:xfrm>
          </p:grpSpPr>
          <p:sp>
            <p:nvSpPr>
              <p:cNvPr id="742" name="Google Shape;742;p26"/>
              <p:cNvSpPr/>
              <p:nvPr/>
            </p:nvSpPr>
            <p:spPr>
              <a:xfrm>
                <a:off x="6754558" y="2632871"/>
                <a:ext cx="53305" cy="51908"/>
              </a:xfrm>
              <a:custGeom>
                <a:rect b="b" l="l" r="r" t="t"/>
                <a:pathLst>
                  <a:path extrusionOk="0" h="51908" w="53305">
                    <a:moveTo>
                      <a:pt x="24003" y="51908"/>
                    </a:moveTo>
                    <a:lnTo>
                      <a:pt x="0" y="22508"/>
                    </a:lnTo>
                    <a:lnTo>
                      <a:pt x="22289" y="4283"/>
                    </a:lnTo>
                    <a:cubicBezTo>
                      <a:pt x="30417" y="-2321"/>
                      <a:pt x="42355" y="-1178"/>
                      <a:pt x="49023" y="6950"/>
                    </a:cubicBezTo>
                    <a:lnTo>
                      <a:pt x="49023" y="6950"/>
                    </a:lnTo>
                    <a:cubicBezTo>
                      <a:pt x="55626" y="15078"/>
                      <a:pt x="54483" y="27016"/>
                      <a:pt x="46355" y="33684"/>
                    </a:cubicBezTo>
                    <a:lnTo>
                      <a:pt x="24003" y="51908"/>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43" name="Google Shape;743;p26"/>
              <p:cNvSpPr/>
              <p:nvPr/>
            </p:nvSpPr>
            <p:spPr>
              <a:xfrm rot="3046867">
                <a:off x="6606840" y="2609505"/>
                <a:ext cx="39510" cy="349750"/>
              </a:xfrm>
              <a:custGeom>
                <a:rect b="b" l="l" r="r" t="t"/>
                <a:pathLst>
                  <a:path extrusionOk="0" h="349631" w="39497">
                    <a:moveTo>
                      <a:pt x="0" y="0"/>
                    </a:moveTo>
                    <a:lnTo>
                      <a:pt x="39497" y="0"/>
                    </a:lnTo>
                    <a:lnTo>
                      <a:pt x="39497" y="349632"/>
                    </a:lnTo>
                    <a:lnTo>
                      <a:pt x="0" y="349632"/>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44" name="Google Shape;744;p26"/>
              <p:cNvSpPr/>
              <p:nvPr/>
            </p:nvSpPr>
            <p:spPr>
              <a:xfrm>
                <a:off x="6429121" y="2879725"/>
                <a:ext cx="74612" cy="66039"/>
              </a:xfrm>
              <a:custGeom>
                <a:rect b="b" l="l" r="r" t="t"/>
                <a:pathLst>
                  <a:path extrusionOk="0" h="66039" w="74612">
                    <a:moveTo>
                      <a:pt x="49593" y="0"/>
                    </a:moveTo>
                    <a:lnTo>
                      <a:pt x="74612" y="30543"/>
                    </a:lnTo>
                    <a:lnTo>
                      <a:pt x="0" y="6604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745" name="Google Shape;745;p26"/>
              <p:cNvGrpSpPr/>
              <p:nvPr/>
            </p:nvGrpSpPr>
            <p:grpSpPr>
              <a:xfrm>
                <a:off x="6492866" y="2670991"/>
                <a:ext cx="269638" cy="224989"/>
                <a:chOff x="6492866" y="2670991"/>
                <a:chExt cx="269638" cy="224989"/>
              </a:xfrm>
            </p:grpSpPr>
            <p:sp>
              <p:nvSpPr>
                <p:cNvPr id="746" name="Google Shape;746;p26"/>
                <p:cNvSpPr/>
                <p:nvPr/>
              </p:nvSpPr>
              <p:spPr>
                <a:xfrm>
                  <a:off x="6492866" y="2670991"/>
                  <a:ext cx="260113" cy="213305"/>
                </a:xfrm>
                <a:custGeom>
                  <a:rect b="b" l="l" r="r" t="t"/>
                  <a:pathLst>
                    <a:path extrusionOk="0" h="213305" w="260113">
                      <a:moveTo>
                        <a:pt x="1977" y="213305"/>
                      </a:moveTo>
                      <a:cubicBezTo>
                        <a:pt x="1406" y="213305"/>
                        <a:pt x="834" y="213051"/>
                        <a:pt x="453" y="212543"/>
                      </a:cubicBezTo>
                      <a:cubicBezTo>
                        <a:pt x="-245" y="211718"/>
                        <a:pt x="-118" y="210448"/>
                        <a:pt x="707" y="209749"/>
                      </a:cubicBezTo>
                      <a:lnTo>
                        <a:pt x="256866" y="454"/>
                      </a:lnTo>
                      <a:cubicBezTo>
                        <a:pt x="257692" y="-245"/>
                        <a:pt x="258962" y="-118"/>
                        <a:pt x="259660" y="707"/>
                      </a:cubicBezTo>
                      <a:cubicBezTo>
                        <a:pt x="260359" y="1533"/>
                        <a:pt x="260232" y="2803"/>
                        <a:pt x="259406" y="3501"/>
                      </a:cubicBezTo>
                      <a:lnTo>
                        <a:pt x="3247" y="212798"/>
                      </a:lnTo>
                      <a:cubicBezTo>
                        <a:pt x="2866" y="213179"/>
                        <a:pt x="2422" y="213305"/>
                        <a:pt x="1977"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47" name="Google Shape;747;p26"/>
                <p:cNvSpPr/>
                <p:nvPr/>
              </p:nvSpPr>
              <p:spPr>
                <a:xfrm>
                  <a:off x="6502391" y="2682675"/>
                  <a:ext cx="260113" cy="213305"/>
                </a:xfrm>
                <a:custGeom>
                  <a:rect b="b" l="l" r="r" t="t"/>
                  <a:pathLst>
                    <a:path extrusionOk="0" h="213305" w="260113">
                      <a:moveTo>
                        <a:pt x="1978" y="213305"/>
                      </a:moveTo>
                      <a:cubicBezTo>
                        <a:pt x="1406" y="213305"/>
                        <a:pt x="834" y="213051"/>
                        <a:pt x="453" y="212543"/>
                      </a:cubicBezTo>
                      <a:cubicBezTo>
                        <a:pt x="-245" y="211718"/>
                        <a:pt x="-118" y="210448"/>
                        <a:pt x="707" y="209749"/>
                      </a:cubicBezTo>
                      <a:lnTo>
                        <a:pt x="256866" y="453"/>
                      </a:lnTo>
                      <a:cubicBezTo>
                        <a:pt x="257692" y="-245"/>
                        <a:pt x="258962" y="-118"/>
                        <a:pt x="259661" y="707"/>
                      </a:cubicBezTo>
                      <a:cubicBezTo>
                        <a:pt x="260359" y="1533"/>
                        <a:pt x="260232" y="2803"/>
                        <a:pt x="259406" y="3501"/>
                      </a:cubicBezTo>
                      <a:lnTo>
                        <a:pt x="3248" y="212797"/>
                      </a:lnTo>
                      <a:cubicBezTo>
                        <a:pt x="2866" y="213178"/>
                        <a:pt x="2422" y="213305"/>
                        <a:pt x="1978"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748" name="Google Shape;748;p26"/>
              <p:cNvSpPr/>
              <p:nvPr/>
            </p:nvSpPr>
            <p:spPr>
              <a:xfrm rot="3046867">
                <a:off x="6743478" y="2653397"/>
                <a:ext cx="48912" cy="31189"/>
              </a:xfrm>
              <a:custGeom>
                <a:rect b="b" l="l" r="r" t="t"/>
                <a:pathLst>
                  <a:path extrusionOk="0" h="31178" w="48895">
                    <a:moveTo>
                      <a:pt x="0" y="0"/>
                    </a:moveTo>
                    <a:lnTo>
                      <a:pt x="48895" y="0"/>
                    </a:lnTo>
                    <a:lnTo>
                      <a:pt x="48895" y="31179"/>
                    </a:lnTo>
                    <a:lnTo>
                      <a:pt x="0" y="311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49" name="Google Shape;749;p26"/>
              <p:cNvSpPr/>
              <p:nvPr/>
            </p:nvSpPr>
            <p:spPr>
              <a:xfrm>
                <a:off x="6636948" y="2678048"/>
                <a:ext cx="159577" cy="141737"/>
              </a:xfrm>
              <a:custGeom>
                <a:rect b="b" l="l" r="r" t="t"/>
                <a:pathLst>
                  <a:path extrusionOk="0" h="141737" w="159577">
                    <a:moveTo>
                      <a:pt x="96655" y="80074"/>
                    </a:moveTo>
                    <a:cubicBezTo>
                      <a:pt x="149043" y="57658"/>
                      <a:pt x="164156" y="19114"/>
                      <a:pt x="158441" y="0"/>
                    </a:cubicBezTo>
                    <a:lnTo>
                      <a:pt x="134310" y="19749"/>
                    </a:lnTo>
                    <a:cubicBezTo>
                      <a:pt x="140216" y="47181"/>
                      <a:pt x="83383" y="80772"/>
                      <a:pt x="50871" y="93536"/>
                    </a:cubicBezTo>
                    <a:cubicBezTo>
                      <a:pt x="18296" y="106299"/>
                      <a:pt x="1849" y="128016"/>
                      <a:pt x="1849" y="128016"/>
                    </a:cubicBezTo>
                    <a:lnTo>
                      <a:pt x="1849" y="128080"/>
                    </a:lnTo>
                    <a:cubicBezTo>
                      <a:pt x="-1008" y="131636"/>
                      <a:pt x="-627" y="137160"/>
                      <a:pt x="3500" y="140208"/>
                    </a:cubicBezTo>
                    <a:cubicBezTo>
                      <a:pt x="6041" y="142049"/>
                      <a:pt x="9596" y="142240"/>
                      <a:pt x="12327" y="140716"/>
                    </a:cubicBezTo>
                    <a:cubicBezTo>
                      <a:pt x="16455" y="138430"/>
                      <a:pt x="17597" y="133668"/>
                      <a:pt x="15946" y="129921"/>
                    </a:cubicBezTo>
                    <a:cubicBezTo>
                      <a:pt x="14740" y="127190"/>
                      <a:pt x="15248" y="123952"/>
                      <a:pt x="17280" y="121793"/>
                    </a:cubicBezTo>
                    <a:cubicBezTo>
                      <a:pt x="33028" y="104521"/>
                      <a:pt x="53666" y="98425"/>
                      <a:pt x="96655" y="800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8">
    <p:spTree>
      <p:nvGrpSpPr>
        <p:cNvPr id="750" name="Shape 750"/>
        <p:cNvGrpSpPr/>
        <p:nvPr/>
      </p:nvGrpSpPr>
      <p:grpSpPr>
        <a:xfrm>
          <a:off x="0" y="0"/>
          <a:ext cx="0" cy="0"/>
          <a:chOff x="0" y="0"/>
          <a:chExt cx="0" cy="0"/>
        </a:xfrm>
      </p:grpSpPr>
      <p:sp>
        <p:nvSpPr>
          <p:cNvPr id="751" name="Google Shape;751;p27"/>
          <p:cNvSpPr txBox="1"/>
          <p:nvPr>
            <p:ph hasCustomPrompt="1" type="title"/>
          </p:nvPr>
        </p:nvSpPr>
        <p:spPr>
          <a:xfrm>
            <a:off x="2223600" y="539507"/>
            <a:ext cx="4696800" cy="877200"/>
          </a:xfrm>
          <a:prstGeom prst="rect">
            <a:avLst/>
          </a:prstGeom>
          <a:noFill/>
        </p:spPr>
        <p:txBody>
          <a:bodyPr anchorCtr="0" anchor="b" bIns="91425" lIns="91425" spcFirstLastPara="1" rIns="91425" wrap="square" tIns="91425">
            <a:noAutofit/>
          </a:bodyPr>
          <a:lstStyle>
            <a:lvl1pPr lvl="0" rtl="0" algn="ctr">
              <a:spcBef>
                <a:spcPts val="0"/>
              </a:spcBef>
              <a:spcAft>
                <a:spcPts val="0"/>
              </a:spcAft>
              <a:buClr>
                <a:schemeClr val="lt1"/>
              </a:buClr>
              <a:buSzPts val="4500"/>
              <a:buNone/>
              <a:defRPr sz="4500"/>
            </a:lvl1pPr>
            <a:lvl2pPr lvl="1" rtl="0" algn="ctr">
              <a:spcBef>
                <a:spcPts val="0"/>
              </a:spcBef>
              <a:spcAft>
                <a:spcPts val="0"/>
              </a:spcAft>
              <a:buClr>
                <a:schemeClr val="lt1"/>
              </a:buClr>
              <a:buSzPts val="4500"/>
              <a:buNone/>
              <a:defRPr sz="4500">
                <a:solidFill>
                  <a:schemeClr val="lt1"/>
                </a:solidFill>
              </a:defRPr>
            </a:lvl2pPr>
            <a:lvl3pPr lvl="2" rtl="0" algn="ctr">
              <a:spcBef>
                <a:spcPts val="0"/>
              </a:spcBef>
              <a:spcAft>
                <a:spcPts val="0"/>
              </a:spcAft>
              <a:buClr>
                <a:schemeClr val="lt1"/>
              </a:buClr>
              <a:buSzPts val="4500"/>
              <a:buNone/>
              <a:defRPr sz="4500">
                <a:solidFill>
                  <a:schemeClr val="lt1"/>
                </a:solidFill>
              </a:defRPr>
            </a:lvl3pPr>
            <a:lvl4pPr lvl="3" rtl="0" algn="ctr">
              <a:spcBef>
                <a:spcPts val="0"/>
              </a:spcBef>
              <a:spcAft>
                <a:spcPts val="0"/>
              </a:spcAft>
              <a:buClr>
                <a:schemeClr val="lt1"/>
              </a:buClr>
              <a:buSzPts val="4500"/>
              <a:buNone/>
              <a:defRPr sz="4500">
                <a:solidFill>
                  <a:schemeClr val="lt1"/>
                </a:solidFill>
              </a:defRPr>
            </a:lvl4pPr>
            <a:lvl5pPr lvl="4" rtl="0" algn="ctr">
              <a:spcBef>
                <a:spcPts val="0"/>
              </a:spcBef>
              <a:spcAft>
                <a:spcPts val="0"/>
              </a:spcAft>
              <a:buClr>
                <a:schemeClr val="lt1"/>
              </a:buClr>
              <a:buSzPts val="4500"/>
              <a:buNone/>
              <a:defRPr sz="4500">
                <a:solidFill>
                  <a:schemeClr val="lt1"/>
                </a:solidFill>
              </a:defRPr>
            </a:lvl5pPr>
            <a:lvl6pPr lvl="5" rtl="0" algn="ctr">
              <a:spcBef>
                <a:spcPts val="0"/>
              </a:spcBef>
              <a:spcAft>
                <a:spcPts val="0"/>
              </a:spcAft>
              <a:buClr>
                <a:schemeClr val="lt1"/>
              </a:buClr>
              <a:buSzPts val="4500"/>
              <a:buNone/>
              <a:defRPr sz="4500">
                <a:solidFill>
                  <a:schemeClr val="lt1"/>
                </a:solidFill>
              </a:defRPr>
            </a:lvl6pPr>
            <a:lvl7pPr lvl="6" rtl="0" algn="ctr">
              <a:spcBef>
                <a:spcPts val="0"/>
              </a:spcBef>
              <a:spcAft>
                <a:spcPts val="0"/>
              </a:spcAft>
              <a:buClr>
                <a:schemeClr val="lt1"/>
              </a:buClr>
              <a:buSzPts val="4500"/>
              <a:buNone/>
              <a:defRPr sz="4500">
                <a:solidFill>
                  <a:schemeClr val="lt1"/>
                </a:solidFill>
              </a:defRPr>
            </a:lvl7pPr>
            <a:lvl8pPr lvl="7" rtl="0" algn="ctr">
              <a:spcBef>
                <a:spcPts val="0"/>
              </a:spcBef>
              <a:spcAft>
                <a:spcPts val="0"/>
              </a:spcAft>
              <a:buClr>
                <a:schemeClr val="lt1"/>
              </a:buClr>
              <a:buSzPts val="4500"/>
              <a:buNone/>
              <a:defRPr sz="4500">
                <a:solidFill>
                  <a:schemeClr val="lt1"/>
                </a:solidFill>
              </a:defRPr>
            </a:lvl8pPr>
            <a:lvl9pPr lvl="8" rtl="0" algn="ctr">
              <a:spcBef>
                <a:spcPts val="0"/>
              </a:spcBef>
              <a:spcAft>
                <a:spcPts val="0"/>
              </a:spcAft>
              <a:buClr>
                <a:schemeClr val="lt1"/>
              </a:buClr>
              <a:buSzPts val="4500"/>
              <a:buNone/>
              <a:defRPr sz="4500">
                <a:solidFill>
                  <a:schemeClr val="lt1"/>
                </a:solidFill>
              </a:defRPr>
            </a:lvl9pPr>
          </a:lstStyle>
          <a:p>
            <a:r>
              <a:t>xx%</a:t>
            </a:r>
          </a:p>
        </p:txBody>
      </p:sp>
      <p:sp>
        <p:nvSpPr>
          <p:cNvPr id="752" name="Google Shape;752;p27"/>
          <p:cNvSpPr txBox="1"/>
          <p:nvPr>
            <p:ph idx="1" type="subTitle"/>
          </p:nvPr>
        </p:nvSpPr>
        <p:spPr>
          <a:xfrm>
            <a:off x="2223600" y="1340502"/>
            <a:ext cx="4696800" cy="4311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dk1"/>
              </a:buClr>
              <a:buSzPts val="2400"/>
              <a:buNone/>
              <a:defRPr sz="1600">
                <a:solidFill>
                  <a:schemeClr val="dk1"/>
                </a:solidFill>
              </a:defRPr>
            </a:lvl1pPr>
            <a:lvl2pPr lvl="1" rtl="0" algn="ctr">
              <a:lnSpc>
                <a:spcPct val="100000"/>
              </a:lnSpc>
              <a:spcBef>
                <a:spcPts val="0"/>
              </a:spcBef>
              <a:spcAft>
                <a:spcPts val="0"/>
              </a:spcAft>
              <a:buClr>
                <a:schemeClr val="dk1"/>
              </a:buClr>
              <a:buSzPts val="2100"/>
              <a:buNone/>
              <a:defRPr sz="2100">
                <a:solidFill>
                  <a:schemeClr val="dk1"/>
                </a:solidFill>
              </a:defRPr>
            </a:lvl2pPr>
            <a:lvl3pPr lvl="2" rtl="0" algn="ctr">
              <a:lnSpc>
                <a:spcPct val="100000"/>
              </a:lnSpc>
              <a:spcBef>
                <a:spcPts val="0"/>
              </a:spcBef>
              <a:spcAft>
                <a:spcPts val="0"/>
              </a:spcAft>
              <a:buClr>
                <a:schemeClr val="dk1"/>
              </a:buClr>
              <a:buSzPts val="2100"/>
              <a:buNone/>
              <a:defRPr sz="2100">
                <a:solidFill>
                  <a:schemeClr val="dk1"/>
                </a:solidFill>
              </a:defRPr>
            </a:lvl3pPr>
            <a:lvl4pPr lvl="3" rtl="0" algn="ctr">
              <a:lnSpc>
                <a:spcPct val="100000"/>
              </a:lnSpc>
              <a:spcBef>
                <a:spcPts val="0"/>
              </a:spcBef>
              <a:spcAft>
                <a:spcPts val="0"/>
              </a:spcAft>
              <a:buClr>
                <a:schemeClr val="dk1"/>
              </a:buClr>
              <a:buSzPts val="2100"/>
              <a:buNone/>
              <a:defRPr sz="2100">
                <a:solidFill>
                  <a:schemeClr val="dk1"/>
                </a:solidFill>
              </a:defRPr>
            </a:lvl4pPr>
            <a:lvl5pPr lvl="4" rtl="0" algn="ctr">
              <a:lnSpc>
                <a:spcPct val="100000"/>
              </a:lnSpc>
              <a:spcBef>
                <a:spcPts val="0"/>
              </a:spcBef>
              <a:spcAft>
                <a:spcPts val="0"/>
              </a:spcAft>
              <a:buClr>
                <a:schemeClr val="dk1"/>
              </a:buClr>
              <a:buSzPts val="2100"/>
              <a:buNone/>
              <a:defRPr sz="2100">
                <a:solidFill>
                  <a:schemeClr val="dk1"/>
                </a:solidFill>
              </a:defRPr>
            </a:lvl5pPr>
            <a:lvl6pPr lvl="5" rtl="0" algn="ctr">
              <a:lnSpc>
                <a:spcPct val="100000"/>
              </a:lnSpc>
              <a:spcBef>
                <a:spcPts val="0"/>
              </a:spcBef>
              <a:spcAft>
                <a:spcPts val="0"/>
              </a:spcAft>
              <a:buClr>
                <a:schemeClr val="dk1"/>
              </a:buClr>
              <a:buSzPts val="2100"/>
              <a:buNone/>
              <a:defRPr sz="2100">
                <a:solidFill>
                  <a:schemeClr val="dk1"/>
                </a:solidFill>
              </a:defRPr>
            </a:lvl6pPr>
            <a:lvl7pPr lvl="6" rtl="0" algn="ctr">
              <a:lnSpc>
                <a:spcPct val="100000"/>
              </a:lnSpc>
              <a:spcBef>
                <a:spcPts val="0"/>
              </a:spcBef>
              <a:spcAft>
                <a:spcPts val="0"/>
              </a:spcAft>
              <a:buClr>
                <a:schemeClr val="dk1"/>
              </a:buClr>
              <a:buSzPts val="2100"/>
              <a:buNone/>
              <a:defRPr sz="2100">
                <a:solidFill>
                  <a:schemeClr val="dk1"/>
                </a:solidFill>
              </a:defRPr>
            </a:lvl7pPr>
            <a:lvl8pPr lvl="7" rtl="0" algn="ctr">
              <a:lnSpc>
                <a:spcPct val="100000"/>
              </a:lnSpc>
              <a:spcBef>
                <a:spcPts val="0"/>
              </a:spcBef>
              <a:spcAft>
                <a:spcPts val="0"/>
              </a:spcAft>
              <a:buClr>
                <a:schemeClr val="dk1"/>
              </a:buClr>
              <a:buSzPts val="2100"/>
              <a:buNone/>
              <a:defRPr sz="2100">
                <a:solidFill>
                  <a:schemeClr val="dk1"/>
                </a:solidFill>
              </a:defRPr>
            </a:lvl8pPr>
            <a:lvl9pPr lvl="8" rtl="0" algn="ctr">
              <a:lnSpc>
                <a:spcPct val="100000"/>
              </a:lnSpc>
              <a:spcBef>
                <a:spcPts val="0"/>
              </a:spcBef>
              <a:spcAft>
                <a:spcPts val="0"/>
              </a:spcAft>
              <a:buClr>
                <a:schemeClr val="dk1"/>
              </a:buClr>
              <a:buSzPts val="2100"/>
              <a:buNone/>
              <a:defRPr sz="2100">
                <a:solidFill>
                  <a:schemeClr val="dk1"/>
                </a:solidFill>
              </a:defRPr>
            </a:lvl9pPr>
          </a:lstStyle>
          <a:p/>
        </p:txBody>
      </p:sp>
      <p:sp>
        <p:nvSpPr>
          <p:cNvPr id="753" name="Google Shape;753;p27"/>
          <p:cNvSpPr txBox="1"/>
          <p:nvPr>
            <p:ph hasCustomPrompt="1" idx="2" type="title"/>
          </p:nvPr>
        </p:nvSpPr>
        <p:spPr>
          <a:xfrm>
            <a:off x="2223600" y="1917600"/>
            <a:ext cx="4696800" cy="877200"/>
          </a:xfrm>
          <a:prstGeom prst="rect">
            <a:avLst/>
          </a:prstGeom>
          <a:noFill/>
        </p:spPr>
        <p:txBody>
          <a:bodyPr anchorCtr="0" anchor="b" bIns="91425" lIns="91425" spcFirstLastPara="1" rIns="91425" wrap="square" tIns="91425">
            <a:noAutofit/>
          </a:bodyPr>
          <a:lstStyle>
            <a:lvl1pPr lvl="0" rtl="0" algn="ctr">
              <a:spcBef>
                <a:spcPts val="0"/>
              </a:spcBef>
              <a:spcAft>
                <a:spcPts val="0"/>
              </a:spcAft>
              <a:buClr>
                <a:schemeClr val="lt1"/>
              </a:buClr>
              <a:buSzPts val="4500"/>
              <a:buNone/>
              <a:defRPr sz="4500"/>
            </a:lvl1pPr>
            <a:lvl2pPr lvl="1" rtl="0" algn="ctr">
              <a:spcBef>
                <a:spcPts val="0"/>
              </a:spcBef>
              <a:spcAft>
                <a:spcPts val="0"/>
              </a:spcAft>
              <a:buClr>
                <a:schemeClr val="lt1"/>
              </a:buClr>
              <a:buSzPts val="4500"/>
              <a:buNone/>
              <a:defRPr sz="4500">
                <a:solidFill>
                  <a:schemeClr val="lt1"/>
                </a:solidFill>
              </a:defRPr>
            </a:lvl2pPr>
            <a:lvl3pPr lvl="2" rtl="0" algn="ctr">
              <a:spcBef>
                <a:spcPts val="0"/>
              </a:spcBef>
              <a:spcAft>
                <a:spcPts val="0"/>
              </a:spcAft>
              <a:buClr>
                <a:schemeClr val="lt1"/>
              </a:buClr>
              <a:buSzPts val="4500"/>
              <a:buNone/>
              <a:defRPr sz="4500">
                <a:solidFill>
                  <a:schemeClr val="lt1"/>
                </a:solidFill>
              </a:defRPr>
            </a:lvl3pPr>
            <a:lvl4pPr lvl="3" rtl="0" algn="ctr">
              <a:spcBef>
                <a:spcPts val="0"/>
              </a:spcBef>
              <a:spcAft>
                <a:spcPts val="0"/>
              </a:spcAft>
              <a:buClr>
                <a:schemeClr val="lt1"/>
              </a:buClr>
              <a:buSzPts val="4500"/>
              <a:buNone/>
              <a:defRPr sz="4500">
                <a:solidFill>
                  <a:schemeClr val="lt1"/>
                </a:solidFill>
              </a:defRPr>
            </a:lvl4pPr>
            <a:lvl5pPr lvl="4" rtl="0" algn="ctr">
              <a:spcBef>
                <a:spcPts val="0"/>
              </a:spcBef>
              <a:spcAft>
                <a:spcPts val="0"/>
              </a:spcAft>
              <a:buClr>
                <a:schemeClr val="lt1"/>
              </a:buClr>
              <a:buSzPts val="4500"/>
              <a:buNone/>
              <a:defRPr sz="4500">
                <a:solidFill>
                  <a:schemeClr val="lt1"/>
                </a:solidFill>
              </a:defRPr>
            </a:lvl5pPr>
            <a:lvl6pPr lvl="5" rtl="0" algn="ctr">
              <a:spcBef>
                <a:spcPts val="0"/>
              </a:spcBef>
              <a:spcAft>
                <a:spcPts val="0"/>
              </a:spcAft>
              <a:buClr>
                <a:schemeClr val="lt1"/>
              </a:buClr>
              <a:buSzPts val="4500"/>
              <a:buNone/>
              <a:defRPr sz="4500">
                <a:solidFill>
                  <a:schemeClr val="lt1"/>
                </a:solidFill>
              </a:defRPr>
            </a:lvl6pPr>
            <a:lvl7pPr lvl="6" rtl="0" algn="ctr">
              <a:spcBef>
                <a:spcPts val="0"/>
              </a:spcBef>
              <a:spcAft>
                <a:spcPts val="0"/>
              </a:spcAft>
              <a:buClr>
                <a:schemeClr val="lt1"/>
              </a:buClr>
              <a:buSzPts val="4500"/>
              <a:buNone/>
              <a:defRPr sz="4500">
                <a:solidFill>
                  <a:schemeClr val="lt1"/>
                </a:solidFill>
              </a:defRPr>
            </a:lvl7pPr>
            <a:lvl8pPr lvl="7" rtl="0" algn="ctr">
              <a:spcBef>
                <a:spcPts val="0"/>
              </a:spcBef>
              <a:spcAft>
                <a:spcPts val="0"/>
              </a:spcAft>
              <a:buClr>
                <a:schemeClr val="lt1"/>
              </a:buClr>
              <a:buSzPts val="4500"/>
              <a:buNone/>
              <a:defRPr sz="4500">
                <a:solidFill>
                  <a:schemeClr val="lt1"/>
                </a:solidFill>
              </a:defRPr>
            </a:lvl8pPr>
            <a:lvl9pPr lvl="8" rtl="0" algn="ctr">
              <a:spcBef>
                <a:spcPts val="0"/>
              </a:spcBef>
              <a:spcAft>
                <a:spcPts val="0"/>
              </a:spcAft>
              <a:buClr>
                <a:schemeClr val="lt1"/>
              </a:buClr>
              <a:buSzPts val="4500"/>
              <a:buNone/>
              <a:defRPr sz="4500">
                <a:solidFill>
                  <a:schemeClr val="lt1"/>
                </a:solidFill>
              </a:defRPr>
            </a:lvl9pPr>
          </a:lstStyle>
          <a:p>
            <a:r>
              <a:t>xx%</a:t>
            </a:r>
          </a:p>
        </p:txBody>
      </p:sp>
      <p:sp>
        <p:nvSpPr>
          <p:cNvPr id="754" name="Google Shape;754;p27"/>
          <p:cNvSpPr txBox="1"/>
          <p:nvPr>
            <p:ph idx="3" type="subTitle"/>
          </p:nvPr>
        </p:nvSpPr>
        <p:spPr>
          <a:xfrm>
            <a:off x="2223600" y="2718595"/>
            <a:ext cx="4696800" cy="4311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dk1"/>
              </a:buClr>
              <a:buSzPts val="2400"/>
              <a:buNone/>
              <a:defRPr sz="1600">
                <a:solidFill>
                  <a:schemeClr val="dk1"/>
                </a:solidFill>
              </a:defRPr>
            </a:lvl1pPr>
            <a:lvl2pPr lvl="1" rtl="0" algn="ctr">
              <a:lnSpc>
                <a:spcPct val="100000"/>
              </a:lnSpc>
              <a:spcBef>
                <a:spcPts val="0"/>
              </a:spcBef>
              <a:spcAft>
                <a:spcPts val="0"/>
              </a:spcAft>
              <a:buClr>
                <a:schemeClr val="dk1"/>
              </a:buClr>
              <a:buSzPts val="2100"/>
              <a:buNone/>
              <a:defRPr sz="2100">
                <a:solidFill>
                  <a:schemeClr val="dk1"/>
                </a:solidFill>
              </a:defRPr>
            </a:lvl2pPr>
            <a:lvl3pPr lvl="2" rtl="0" algn="ctr">
              <a:lnSpc>
                <a:spcPct val="100000"/>
              </a:lnSpc>
              <a:spcBef>
                <a:spcPts val="0"/>
              </a:spcBef>
              <a:spcAft>
                <a:spcPts val="0"/>
              </a:spcAft>
              <a:buClr>
                <a:schemeClr val="dk1"/>
              </a:buClr>
              <a:buSzPts val="2100"/>
              <a:buNone/>
              <a:defRPr sz="2100">
                <a:solidFill>
                  <a:schemeClr val="dk1"/>
                </a:solidFill>
              </a:defRPr>
            </a:lvl3pPr>
            <a:lvl4pPr lvl="3" rtl="0" algn="ctr">
              <a:lnSpc>
                <a:spcPct val="100000"/>
              </a:lnSpc>
              <a:spcBef>
                <a:spcPts val="0"/>
              </a:spcBef>
              <a:spcAft>
                <a:spcPts val="0"/>
              </a:spcAft>
              <a:buClr>
                <a:schemeClr val="dk1"/>
              </a:buClr>
              <a:buSzPts val="2100"/>
              <a:buNone/>
              <a:defRPr sz="2100">
                <a:solidFill>
                  <a:schemeClr val="dk1"/>
                </a:solidFill>
              </a:defRPr>
            </a:lvl4pPr>
            <a:lvl5pPr lvl="4" rtl="0" algn="ctr">
              <a:lnSpc>
                <a:spcPct val="100000"/>
              </a:lnSpc>
              <a:spcBef>
                <a:spcPts val="0"/>
              </a:spcBef>
              <a:spcAft>
                <a:spcPts val="0"/>
              </a:spcAft>
              <a:buClr>
                <a:schemeClr val="dk1"/>
              </a:buClr>
              <a:buSzPts val="2100"/>
              <a:buNone/>
              <a:defRPr sz="2100">
                <a:solidFill>
                  <a:schemeClr val="dk1"/>
                </a:solidFill>
              </a:defRPr>
            </a:lvl5pPr>
            <a:lvl6pPr lvl="5" rtl="0" algn="ctr">
              <a:lnSpc>
                <a:spcPct val="100000"/>
              </a:lnSpc>
              <a:spcBef>
                <a:spcPts val="0"/>
              </a:spcBef>
              <a:spcAft>
                <a:spcPts val="0"/>
              </a:spcAft>
              <a:buClr>
                <a:schemeClr val="dk1"/>
              </a:buClr>
              <a:buSzPts val="2100"/>
              <a:buNone/>
              <a:defRPr sz="2100">
                <a:solidFill>
                  <a:schemeClr val="dk1"/>
                </a:solidFill>
              </a:defRPr>
            </a:lvl6pPr>
            <a:lvl7pPr lvl="6" rtl="0" algn="ctr">
              <a:lnSpc>
                <a:spcPct val="100000"/>
              </a:lnSpc>
              <a:spcBef>
                <a:spcPts val="0"/>
              </a:spcBef>
              <a:spcAft>
                <a:spcPts val="0"/>
              </a:spcAft>
              <a:buClr>
                <a:schemeClr val="dk1"/>
              </a:buClr>
              <a:buSzPts val="2100"/>
              <a:buNone/>
              <a:defRPr sz="2100">
                <a:solidFill>
                  <a:schemeClr val="dk1"/>
                </a:solidFill>
              </a:defRPr>
            </a:lvl7pPr>
            <a:lvl8pPr lvl="7" rtl="0" algn="ctr">
              <a:lnSpc>
                <a:spcPct val="100000"/>
              </a:lnSpc>
              <a:spcBef>
                <a:spcPts val="0"/>
              </a:spcBef>
              <a:spcAft>
                <a:spcPts val="0"/>
              </a:spcAft>
              <a:buClr>
                <a:schemeClr val="dk1"/>
              </a:buClr>
              <a:buSzPts val="2100"/>
              <a:buNone/>
              <a:defRPr sz="2100">
                <a:solidFill>
                  <a:schemeClr val="dk1"/>
                </a:solidFill>
              </a:defRPr>
            </a:lvl8pPr>
            <a:lvl9pPr lvl="8" rtl="0" algn="ctr">
              <a:lnSpc>
                <a:spcPct val="100000"/>
              </a:lnSpc>
              <a:spcBef>
                <a:spcPts val="0"/>
              </a:spcBef>
              <a:spcAft>
                <a:spcPts val="0"/>
              </a:spcAft>
              <a:buClr>
                <a:schemeClr val="dk1"/>
              </a:buClr>
              <a:buSzPts val="2100"/>
              <a:buNone/>
              <a:defRPr sz="2100">
                <a:solidFill>
                  <a:schemeClr val="dk1"/>
                </a:solidFill>
              </a:defRPr>
            </a:lvl9pPr>
          </a:lstStyle>
          <a:p/>
        </p:txBody>
      </p:sp>
      <p:sp>
        <p:nvSpPr>
          <p:cNvPr id="755" name="Google Shape;755;p27"/>
          <p:cNvSpPr txBox="1"/>
          <p:nvPr>
            <p:ph hasCustomPrompt="1" idx="4" type="title"/>
          </p:nvPr>
        </p:nvSpPr>
        <p:spPr>
          <a:xfrm>
            <a:off x="2223600" y="3295693"/>
            <a:ext cx="4696800" cy="877200"/>
          </a:xfrm>
          <a:prstGeom prst="rect">
            <a:avLst/>
          </a:prstGeom>
          <a:noFill/>
        </p:spPr>
        <p:txBody>
          <a:bodyPr anchorCtr="0" anchor="b" bIns="91425" lIns="91425" spcFirstLastPara="1" rIns="91425" wrap="square" tIns="91425">
            <a:noAutofit/>
          </a:bodyPr>
          <a:lstStyle>
            <a:lvl1pPr lvl="0" rtl="0" algn="ctr">
              <a:spcBef>
                <a:spcPts val="0"/>
              </a:spcBef>
              <a:spcAft>
                <a:spcPts val="0"/>
              </a:spcAft>
              <a:buClr>
                <a:schemeClr val="lt1"/>
              </a:buClr>
              <a:buSzPts val="4500"/>
              <a:buNone/>
              <a:defRPr sz="4500"/>
            </a:lvl1pPr>
            <a:lvl2pPr lvl="1" rtl="0" algn="ctr">
              <a:spcBef>
                <a:spcPts val="0"/>
              </a:spcBef>
              <a:spcAft>
                <a:spcPts val="0"/>
              </a:spcAft>
              <a:buClr>
                <a:schemeClr val="lt1"/>
              </a:buClr>
              <a:buSzPts val="4500"/>
              <a:buNone/>
              <a:defRPr sz="4500">
                <a:solidFill>
                  <a:schemeClr val="lt1"/>
                </a:solidFill>
              </a:defRPr>
            </a:lvl2pPr>
            <a:lvl3pPr lvl="2" rtl="0" algn="ctr">
              <a:spcBef>
                <a:spcPts val="0"/>
              </a:spcBef>
              <a:spcAft>
                <a:spcPts val="0"/>
              </a:spcAft>
              <a:buClr>
                <a:schemeClr val="lt1"/>
              </a:buClr>
              <a:buSzPts val="4500"/>
              <a:buNone/>
              <a:defRPr sz="4500">
                <a:solidFill>
                  <a:schemeClr val="lt1"/>
                </a:solidFill>
              </a:defRPr>
            </a:lvl3pPr>
            <a:lvl4pPr lvl="3" rtl="0" algn="ctr">
              <a:spcBef>
                <a:spcPts val="0"/>
              </a:spcBef>
              <a:spcAft>
                <a:spcPts val="0"/>
              </a:spcAft>
              <a:buClr>
                <a:schemeClr val="lt1"/>
              </a:buClr>
              <a:buSzPts val="4500"/>
              <a:buNone/>
              <a:defRPr sz="4500">
                <a:solidFill>
                  <a:schemeClr val="lt1"/>
                </a:solidFill>
              </a:defRPr>
            </a:lvl4pPr>
            <a:lvl5pPr lvl="4" rtl="0" algn="ctr">
              <a:spcBef>
                <a:spcPts val="0"/>
              </a:spcBef>
              <a:spcAft>
                <a:spcPts val="0"/>
              </a:spcAft>
              <a:buClr>
                <a:schemeClr val="lt1"/>
              </a:buClr>
              <a:buSzPts val="4500"/>
              <a:buNone/>
              <a:defRPr sz="4500">
                <a:solidFill>
                  <a:schemeClr val="lt1"/>
                </a:solidFill>
              </a:defRPr>
            </a:lvl5pPr>
            <a:lvl6pPr lvl="5" rtl="0" algn="ctr">
              <a:spcBef>
                <a:spcPts val="0"/>
              </a:spcBef>
              <a:spcAft>
                <a:spcPts val="0"/>
              </a:spcAft>
              <a:buClr>
                <a:schemeClr val="lt1"/>
              </a:buClr>
              <a:buSzPts val="4500"/>
              <a:buNone/>
              <a:defRPr sz="4500">
                <a:solidFill>
                  <a:schemeClr val="lt1"/>
                </a:solidFill>
              </a:defRPr>
            </a:lvl6pPr>
            <a:lvl7pPr lvl="6" rtl="0" algn="ctr">
              <a:spcBef>
                <a:spcPts val="0"/>
              </a:spcBef>
              <a:spcAft>
                <a:spcPts val="0"/>
              </a:spcAft>
              <a:buClr>
                <a:schemeClr val="lt1"/>
              </a:buClr>
              <a:buSzPts val="4500"/>
              <a:buNone/>
              <a:defRPr sz="4500">
                <a:solidFill>
                  <a:schemeClr val="lt1"/>
                </a:solidFill>
              </a:defRPr>
            </a:lvl7pPr>
            <a:lvl8pPr lvl="7" rtl="0" algn="ctr">
              <a:spcBef>
                <a:spcPts val="0"/>
              </a:spcBef>
              <a:spcAft>
                <a:spcPts val="0"/>
              </a:spcAft>
              <a:buClr>
                <a:schemeClr val="lt1"/>
              </a:buClr>
              <a:buSzPts val="4500"/>
              <a:buNone/>
              <a:defRPr sz="4500">
                <a:solidFill>
                  <a:schemeClr val="lt1"/>
                </a:solidFill>
              </a:defRPr>
            </a:lvl8pPr>
            <a:lvl9pPr lvl="8" rtl="0" algn="ctr">
              <a:spcBef>
                <a:spcPts val="0"/>
              </a:spcBef>
              <a:spcAft>
                <a:spcPts val="0"/>
              </a:spcAft>
              <a:buClr>
                <a:schemeClr val="lt1"/>
              </a:buClr>
              <a:buSzPts val="4500"/>
              <a:buNone/>
              <a:defRPr sz="4500">
                <a:solidFill>
                  <a:schemeClr val="lt1"/>
                </a:solidFill>
              </a:defRPr>
            </a:lvl9pPr>
          </a:lstStyle>
          <a:p>
            <a:r>
              <a:t>xx%</a:t>
            </a:r>
          </a:p>
        </p:txBody>
      </p:sp>
      <p:sp>
        <p:nvSpPr>
          <p:cNvPr id="756" name="Google Shape;756;p27"/>
          <p:cNvSpPr txBox="1"/>
          <p:nvPr>
            <p:ph idx="5" type="subTitle"/>
          </p:nvPr>
        </p:nvSpPr>
        <p:spPr>
          <a:xfrm>
            <a:off x="2223600" y="4096689"/>
            <a:ext cx="4696800" cy="4311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dk1"/>
              </a:buClr>
              <a:buSzPts val="2400"/>
              <a:buNone/>
              <a:defRPr sz="1600">
                <a:solidFill>
                  <a:schemeClr val="dk1"/>
                </a:solidFill>
              </a:defRPr>
            </a:lvl1pPr>
            <a:lvl2pPr lvl="1" rtl="0" algn="ctr">
              <a:lnSpc>
                <a:spcPct val="100000"/>
              </a:lnSpc>
              <a:spcBef>
                <a:spcPts val="0"/>
              </a:spcBef>
              <a:spcAft>
                <a:spcPts val="0"/>
              </a:spcAft>
              <a:buClr>
                <a:schemeClr val="dk1"/>
              </a:buClr>
              <a:buSzPts val="2100"/>
              <a:buNone/>
              <a:defRPr sz="2100">
                <a:solidFill>
                  <a:schemeClr val="dk1"/>
                </a:solidFill>
              </a:defRPr>
            </a:lvl2pPr>
            <a:lvl3pPr lvl="2" rtl="0" algn="ctr">
              <a:lnSpc>
                <a:spcPct val="100000"/>
              </a:lnSpc>
              <a:spcBef>
                <a:spcPts val="0"/>
              </a:spcBef>
              <a:spcAft>
                <a:spcPts val="0"/>
              </a:spcAft>
              <a:buClr>
                <a:schemeClr val="dk1"/>
              </a:buClr>
              <a:buSzPts val="2100"/>
              <a:buNone/>
              <a:defRPr sz="2100">
                <a:solidFill>
                  <a:schemeClr val="dk1"/>
                </a:solidFill>
              </a:defRPr>
            </a:lvl3pPr>
            <a:lvl4pPr lvl="3" rtl="0" algn="ctr">
              <a:lnSpc>
                <a:spcPct val="100000"/>
              </a:lnSpc>
              <a:spcBef>
                <a:spcPts val="0"/>
              </a:spcBef>
              <a:spcAft>
                <a:spcPts val="0"/>
              </a:spcAft>
              <a:buClr>
                <a:schemeClr val="dk1"/>
              </a:buClr>
              <a:buSzPts val="2100"/>
              <a:buNone/>
              <a:defRPr sz="2100">
                <a:solidFill>
                  <a:schemeClr val="dk1"/>
                </a:solidFill>
              </a:defRPr>
            </a:lvl4pPr>
            <a:lvl5pPr lvl="4" rtl="0" algn="ctr">
              <a:lnSpc>
                <a:spcPct val="100000"/>
              </a:lnSpc>
              <a:spcBef>
                <a:spcPts val="0"/>
              </a:spcBef>
              <a:spcAft>
                <a:spcPts val="0"/>
              </a:spcAft>
              <a:buClr>
                <a:schemeClr val="dk1"/>
              </a:buClr>
              <a:buSzPts val="2100"/>
              <a:buNone/>
              <a:defRPr sz="2100">
                <a:solidFill>
                  <a:schemeClr val="dk1"/>
                </a:solidFill>
              </a:defRPr>
            </a:lvl5pPr>
            <a:lvl6pPr lvl="5" rtl="0" algn="ctr">
              <a:lnSpc>
                <a:spcPct val="100000"/>
              </a:lnSpc>
              <a:spcBef>
                <a:spcPts val="0"/>
              </a:spcBef>
              <a:spcAft>
                <a:spcPts val="0"/>
              </a:spcAft>
              <a:buClr>
                <a:schemeClr val="dk1"/>
              </a:buClr>
              <a:buSzPts val="2100"/>
              <a:buNone/>
              <a:defRPr sz="2100">
                <a:solidFill>
                  <a:schemeClr val="dk1"/>
                </a:solidFill>
              </a:defRPr>
            </a:lvl6pPr>
            <a:lvl7pPr lvl="6" rtl="0" algn="ctr">
              <a:lnSpc>
                <a:spcPct val="100000"/>
              </a:lnSpc>
              <a:spcBef>
                <a:spcPts val="0"/>
              </a:spcBef>
              <a:spcAft>
                <a:spcPts val="0"/>
              </a:spcAft>
              <a:buClr>
                <a:schemeClr val="dk1"/>
              </a:buClr>
              <a:buSzPts val="2100"/>
              <a:buNone/>
              <a:defRPr sz="2100">
                <a:solidFill>
                  <a:schemeClr val="dk1"/>
                </a:solidFill>
              </a:defRPr>
            </a:lvl7pPr>
            <a:lvl8pPr lvl="7" rtl="0" algn="ctr">
              <a:lnSpc>
                <a:spcPct val="100000"/>
              </a:lnSpc>
              <a:spcBef>
                <a:spcPts val="0"/>
              </a:spcBef>
              <a:spcAft>
                <a:spcPts val="0"/>
              </a:spcAft>
              <a:buClr>
                <a:schemeClr val="dk1"/>
              </a:buClr>
              <a:buSzPts val="2100"/>
              <a:buNone/>
              <a:defRPr sz="2100">
                <a:solidFill>
                  <a:schemeClr val="dk1"/>
                </a:solidFill>
              </a:defRPr>
            </a:lvl8pPr>
            <a:lvl9pPr lvl="8" rtl="0" algn="ctr">
              <a:lnSpc>
                <a:spcPct val="100000"/>
              </a:lnSpc>
              <a:spcBef>
                <a:spcPts val="0"/>
              </a:spcBef>
              <a:spcAft>
                <a:spcPts val="0"/>
              </a:spcAft>
              <a:buClr>
                <a:schemeClr val="dk1"/>
              </a:buClr>
              <a:buSzPts val="2100"/>
              <a:buNone/>
              <a:defRPr sz="2100">
                <a:solidFill>
                  <a:schemeClr val="dk1"/>
                </a:solidFill>
              </a:defRPr>
            </a:lvl9pPr>
          </a:lstStyle>
          <a:p/>
        </p:txBody>
      </p:sp>
      <p:grpSp>
        <p:nvGrpSpPr>
          <p:cNvPr id="757" name="Google Shape;757;p27"/>
          <p:cNvGrpSpPr/>
          <p:nvPr/>
        </p:nvGrpSpPr>
        <p:grpSpPr>
          <a:xfrm>
            <a:off x="8134440" y="1335432"/>
            <a:ext cx="1850863" cy="2989877"/>
            <a:chOff x="7807290" y="1183032"/>
            <a:chExt cx="1850863" cy="2989877"/>
          </a:xfrm>
        </p:grpSpPr>
        <p:grpSp>
          <p:nvGrpSpPr>
            <p:cNvPr id="758" name="Google Shape;758;p27"/>
            <p:cNvGrpSpPr/>
            <p:nvPr/>
          </p:nvGrpSpPr>
          <p:grpSpPr>
            <a:xfrm flipH="1" rot="-551862">
              <a:off x="7971757" y="1885069"/>
              <a:ext cx="1521935" cy="2180221"/>
              <a:chOff x="6345935" y="3544644"/>
              <a:chExt cx="571590" cy="818821"/>
            </a:xfrm>
          </p:grpSpPr>
          <p:sp>
            <p:nvSpPr>
              <p:cNvPr id="759" name="Google Shape;759;p27"/>
              <p:cNvSpPr/>
              <p:nvPr/>
            </p:nvSpPr>
            <p:spPr>
              <a:xfrm>
                <a:off x="6361684" y="3760564"/>
                <a:ext cx="151271" cy="182848"/>
              </a:xfrm>
              <a:custGeom>
                <a:rect b="b" l="l" r="r" t="t"/>
                <a:pathLst>
                  <a:path extrusionOk="0" h="182848" w="151271">
                    <a:moveTo>
                      <a:pt x="28702" y="91853"/>
                    </a:moveTo>
                    <a:cubicBezTo>
                      <a:pt x="23813" y="99727"/>
                      <a:pt x="19431" y="107982"/>
                      <a:pt x="16256" y="116682"/>
                    </a:cubicBezTo>
                    <a:cubicBezTo>
                      <a:pt x="8445" y="138018"/>
                      <a:pt x="8001" y="161576"/>
                      <a:pt x="0" y="182849"/>
                    </a:cubicBezTo>
                    <a:cubicBezTo>
                      <a:pt x="17589" y="165958"/>
                      <a:pt x="31432" y="145701"/>
                      <a:pt x="46799" y="126778"/>
                    </a:cubicBezTo>
                    <a:cubicBezTo>
                      <a:pt x="62166" y="107855"/>
                      <a:pt x="79629" y="89821"/>
                      <a:pt x="101727" y="79534"/>
                    </a:cubicBezTo>
                    <a:cubicBezTo>
                      <a:pt x="117856" y="71978"/>
                      <a:pt x="137604" y="67533"/>
                      <a:pt x="146240" y="51975"/>
                    </a:cubicBezTo>
                    <a:cubicBezTo>
                      <a:pt x="150177" y="44927"/>
                      <a:pt x="151003" y="36608"/>
                      <a:pt x="151257" y="28480"/>
                    </a:cubicBezTo>
                    <a:cubicBezTo>
                      <a:pt x="151574" y="17304"/>
                      <a:pt x="146748" y="-5556"/>
                      <a:pt x="130492" y="1239"/>
                    </a:cubicBezTo>
                    <a:cubicBezTo>
                      <a:pt x="125476" y="3334"/>
                      <a:pt x="121285" y="9875"/>
                      <a:pt x="116522" y="12923"/>
                    </a:cubicBezTo>
                    <a:cubicBezTo>
                      <a:pt x="109791" y="17177"/>
                      <a:pt x="102298" y="20352"/>
                      <a:pt x="95567" y="24607"/>
                    </a:cubicBezTo>
                    <a:cubicBezTo>
                      <a:pt x="68580" y="41688"/>
                      <a:pt x="45466" y="64802"/>
                      <a:pt x="28702" y="9185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60" name="Google Shape;760;p27"/>
              <p:cNvSpPr/>
              <p:nvPr/>
            </p:nvSpPr>
            <p:spPr>
              <a:xfrm>
                <a:off x="6629410" y="3687368"/>
                <a:ext cx="143693" cy="97122"/>
              </a:xfrm>
              <a:custGeom>
                <a:rect b="b" l="l" r="r" t="t"/>
                <a:pathLst>
                  <a:path extrusionOk="0" h="97122" w="143693">
                    <a:moveTo>
                      <a:pt x="26786" y="83643"/>
                    </a:moveTo>
                    <a:cubicBezTo>
                      <a:pt x="36502" y="83071"/>
                      <a:pt x="46217" y="80150"/>
                      <a:pt x="55742" y="81929"/>
                    </a:cubicBezTo>
                    <a:cubicBezTo>
                      <a:pt x="70347" y="84595"/>
                      <a:pt x="82348" y="97676"/>
                      <a:pt x="97144" y="97105"/>
                    </a:cubicBezTo>
                    <a:cubicBezTo>
                      <a:pt x="100954" y="96978"/>
                      <a:pt x="104637" y="95898"/>
                      <a:pt x="108130" y="94438"/>
                    </a:cubicBezTo>
                    <a:cubicBezTo>
                      <a:pt x="133276" y="83960"/>
                      <a:pt x="145404" y="53798"/>
                      <a:pt x="143499" y="26620"/>
                    </a:cubicBezTo>
                    <a:cubicBezTo>
                      <a:pt x="143246" y="22683"/>
                      <a:pt x="142673" y="18555"/>
                      <a:pt x="140515" y="15254"/>
                    </a:cubicBezTo>
                    <a:cubicBezTo>
                      <a:pt x="136705" y="9284"/>
                      <a:pt x="129148" y="7189"/>
                      <a:pt x="122290" y="5601"/>
                    </a:cubicBezTo>
                    <a:cubicBezTo>
                      <a:pt x="73903" y="-5702"/>
                      <a:pt x="3418" y="-5194"/>
                      <a:pt x="53" y="58497"/>
                    </a:cubicBezTo>
                    <a:cubicBezTo>
                      <a:pt x="-836" y="75705"/>
                      <a:pt x="9578" y="84659"/>
                      <a:pt x="26786" y="8364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61" name="Google Shape;761;p27"/>
              <p:cNvSpPr/>
              <p:nvPr/>
            </p:nvSpPr>
            <p:spPr>
              <a:xfrm>
                <a:off x="6501182" y="3878171"/>
                <a:ext cx="189855" cy="270727"/>
              </a:xfrm>
              <a:custGeom>
                <a:rect b="b" l="l" r="r" t="t"/>
                <a:pathLst>
                  <a:path extrusionOk="0" h="270727" w="189855">
                    <a:moveTo>
                      <a:pt x="32078" y="14442"/>
                    </a:moveTo>
                    <a:cubicBezTo>
                      <a:pt x="5789" y="50256"/>
                      <a:pt x="-2402" y="96801"/>
                      <a:pt x="582" y="141125"/>
                    </a:cubicBezTo>
                    <a:cubicBezTo>
                      <a:pt x="3630" y="185447"/>
                      <a:pt x="16901" y="228310"/>
                      <a:pt x="30110" y="270728"/>
                    </a:cubicBezTo>
                    <a:cubicBezTo>
                      <a:pt x="42619" y="262918"/>
                      <a:pt x="49922" y="249201"/>
                      <a:pt x="59066" y="237518"/>
                    </a:cubicBezTo>
                    <a:cubicBezTo>
                      <a:pt x="89037" y="199227"/>
                      <a:pt x="140219" y="182019"/>
                      <a:pt x="169556" y="143220"/>
                    </a:cubicBezTo>
                    <a:cubicBezTo>
                      <a:pt x="193559" y="111470"/>
                      <a:pt x="199020" y="65178"/>
                      <a:pt x="170889" y="34127"/>
                    </a:cubicBezTo>
                    <a:cubicBezTo>
                      <a:pt x="147966" y="8854"/>
                      <a:pt x="125233" y="13489"/>
                      <a:pt x="95134" y="7711"/>
                    </a:cubicBezTo>
                    <a:cubicBezTo>
                      <a:pt x="70876" y="3012"/>
                      <a:pt x="50112" y="-10069"/>
                      <a:pt x="32078" y="144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62" name="Google Shape;762;p27"/>
              <p:cNvSpPr/>
              <p:nvPr/>
            </p:nvSpPr>
            <p:spPr>
              <a:xfrm>
                <a:off x="6457632" y="3805975"/>
                <a:ext cx="186874" cy="71715"/>
              </a:xfrm>
              <a:custGeom>
                <a:rect b="b" l="l" r="r" t="t"/>
                <a:pathLst>
                  <a:path extrusionOk="0" h="71715" w="186874">
                    <a:moveTo>
                      <a:pt x="47435" y="33806"/>
                    </a:moveTo>
                    <a:cubicBezTo>
                      <a:pt x="73470" y="21360"/>
                      <a:pt x="100521" y="11073"/>
                      <a:pt x="128270" y="3199"/>
                    </a:cubicBezTo>
                    <a:cubicBezTo>
                      <a:pt x="135763" y="1040"/>
                      <a:pt x="143637" y="-929"/>
                      <a:pt x="151257" y="469"/>
                    </a:cubicBezTo>
                    <a:cubicBezTo>
                      <a:pt x="154749" y="1103"/>
                      <a:pt x="158051" y="2437"/>
                      <a:pt x="161353" y="3707"/>
                    </a:cubicBezTo>
                    <a:cubicBezTo>
                      <a:pt x="169736" y="7009"/>
                      <a:pt x="178054" y="10311"/>
                      <a:pt x="186436" y="13613"/>
                    </a:cubicBezTo>
                    <a:cubicBezTo>
                      <a:pt x="187579" y="16407"/>
                      <a:pt x="186373" y="19772"/>
                      <a:pt x="184150" y="21868"/>
                    </a:cubicBezTo>
                    <a:cubicBezTo>
                      <a:pt x="181927" y="23964"/>
                      <a:pt x="179007" y="25043"/>
                      <a:pt x="176022" y="25805"/>
                    </a:cubicBezTo>
                    <a:cubicBezTo>
                      <a:pt x="152590" y="31838"/>
                      <a:pt x="126492" y="21995"/>
                      <a:pt x="104076" y="31139"/>
                    </a:cubicBezTo>
                    <a:cubicBezTo>
                      <a:pt x="102362" y="31838"/>
                      <a:pt x="100521" y="32727"/>
                      <a:pt x="99504" y="34314"/>
                    </a:cubicBezTo>
                    <a:cubicBezTo>
                      <a:pt x="105854" y="36981"/>
                      <a:pt x="112077" y="40029"/>
                      <a:pt x="118174" y="43331"/>
                    </a:cubicBezTo>
                    <a:cubicBezTo>
                      <a:pt x="120967" y="44855"/>
                      <a:pt x="124206" y="47459"/>
                      <a:pt x="123380" y="50570"/>
                    </a:cubicBezTo>
                    <a:cubicBezTo>
                      <a:pt x="116078" y="55587"/>
                      <a:pt x="106299" y="53935"/>
                      <a:pt x="97409" y="53618"/>
                    </a:cubicBezTo>
                    <a:cubicBezTo>
                      <a:pt x="80010" y="52983"/>
                      <a:pt x="62992" y="58444"/>
                      <a:pt x="45657" y="60730"/>
                    </a:cubicBezTo>
                    <a:cubicBezTo>
                      <a:pt x="29845" y="62826"/>
                      <a:pt x="13907" y="62953"/>
                      <a:pt x="0" y="71715"/>
                    </a:cubicBezTo>
                    <a:cubicBezTo>
                      <a:pt x="6414" y="52920"/>
                      <a:pt x="31178" y="41616"/>
                      <a:pt x="47435" y="3380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63" name="Google Shape;763;p27"/>
              <p:cNvSpPr/>
              <p:nvPr/>
            </p:nvSpPr>
            <p:spPr>
              <a:xfrm>
                <a:off x="6480111" y="3794188"/>
                <a:ext cx="139749" cy="335597"/>
              </a:xfrm>
              <a:custGeom>
                <a:rect b="b" l="l" r="r" t="t"/>
                <a:pathLst>
                  <a:path extrusionOk="0" h="335597" w="139749">
                    <a:moveTo>
                      <a:pt x="134557" y="335597"/>
                    </a:moveTo>
                    <a:lnTo>
                      <a:pt x="123063" y="332930"/>
                    </a:lnTo>
                    <a:cubicBezTo>
                      <a:pt x="156845" y="188722"/>
                      <a:pt x="1524" y="9525"/>
                      <a:pt x="0" y="7747"/>
                    </a:cubicBezTo>
                    <a:lnTo>
                      <a:pt x="8890" y="0"/>
                    </a:lnTo>
                    <a:cubicBezTo>
                      <a:pt x="15430" y="7493"/>
                      <a:pt x="169672" y="185483"/>
                      <a:pt x="134557" y="33559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64" name="Google Shape;764;p27"/>
              <p:cNvSpPr/>
              <p:nvPr/>
            </p:nvSpPr>
            <p:spPr>
              <a:xfrm>
                <a:off x="6608191" y="3614229"/>
                <a:ext cx="31545" cy="450532"/>
              </a:xfrm>
              <a:custGeom>
                <a:rect b="b" l="l" r="r" t="t"/>
                <a:pathLst>
                  <a:path extrusionOk="0" h="450532" w="31545">
                    <a:moveTo>
                      <a:pt x="27115" y="450533"/>
                    </a:moveTo>
                    <a:lnTo>
                      <a:pt x="15367" y="449771"/>
                    </a:lnTo>
                    <a:cubicBezTo>
                      <a:pt x="23495" y="321056"/>
                      <a:pt x="21590" y="83058"/>
                      <a:pt x="0" y="3048"/>
                    </a:cubicBezTo>
                    <a:lnTo>
                      <a:pt x="11366" y="0"/>
                    </a:lnTo>
                    <a:cubicBezTo>
                      <a:pt x="33274" y="81153"/>
                      <a:pt x="35306" y="321056"/>
                      <a:pt x="27115" y="45053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65" name="Google Shape;765;p27"/>
              <p:cNvSpPr/>
              <p:nvPr/>
            </p:nvSpPr>
            <p:spPr>
              <a:xfrm>
                <a:off x="6590538" y="3820921"/>
                <a:ext cx="29405" cy="96837"/>
              </a:xfrm>
              <a:custGeom>
                <a:rect b="b" l="l" r="r" t="t"/>
                <a:pathLst>
                  <a:path extrusionOk="0" h="96837" w="29405">
                    <a:moveTo>
                      <a:pt x="29210" y="96838"/>
                    </a:moveTo>
                    <a:lnTo>
                      <a:pt x="17463" y="96076"/>
                    </a:lnTo>
                    <a:cubicBezTo>
                      <a:pt x="19685" y="60706"/>
                      <a:pt x="191" y="4445"/>
                      <a:pt x="0" y="3874"/>
                    </a:cubicBezTo>
                    <a:lnTo>
                      <a:pt x="11113" y="0"/>
                    </a:lnTo>
                    <a:cubicBezTo>
                      <a:pt x="12002" y="2413"/>
                      <a:pt x="31559" y="59055"/>
                      <a:pt x="29210" y="9683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66" name="Google Shape;766;p27"/>
              <p:cNvSpPr/>
              <p:nvPr/>
            </p:nvSpPr>
            <p:spPr>
              <a:xfrm>
                <a:off x="6644385" y="3867150"/>
                <a:ext cx="48006" cy="197230"/>
              </a:xfrm>
              <a:custGeom>
                <a:rect b="b" l="l" r="r" t="t"/>
                <a:pathLst>
                  <a:path extrusionOk="0" h="197230" w="48006">
                    <a:moveTo>
                      <a:pt x="11811" y="197231"/>
                    </a:moveTo>
                    <a:lnTo>
                      <a:pt x="0" y="197231"/>
                    </a:lnTo>
                    <a:cubicBezTo>
                      <a:pt x="0" y="125349"/>
                      <a:pt x="35179" y="5080"/>
                      <a:pt x="36703" y="0"/>
                    </a:cubicBezTo>
                    <a:lnTo>
                      <a:pt x="48006" y="3302"/>
                    </a:lnTo>
                    <a:cubicBezTo>
                      <a:pt x="47625" y="4509"/>
                      <a:pt x="11811" y="127064"/>
                      <a:pt x="11811" y="19723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67" name="Google Shape;767;p27"/>
              <p:cNvSpPr/>
              <p:nvPr/>
            </p:nvSpPr>
            <p:spPr>
              <a:xfrm>
                <a:off x="6543484" y="3711511"/>
                <a:ext cx="58485" cy="368363"/>
              </a:xfrm>
              <a:custGeom>
                <a:rect b="b" l="l" r="r" t="t"/>
                <a:pathLst>
                  <a:path extrusionOk="0" h="368363" w="58485">
                    <a:moveTo>
                      <a:pt x="57404" y="368364"/>
                    </a:moveTo>
                    <a:lnTo>
                      <a:pt x="45657" y="367855"/>
                    </a:lnTo>
                    <a:cubicBezTo>
                      <a:pt x="52451" y="219392"/>
                      <a:pt x="25654" y="101664"/>
                      <a:pt x="0" y="2985"/>
                    </a:cubicBezTo>
                    <a:lnTo>
                      <a:pt x="11430" y="0"/>
                    </a:lnTo>
                    <a:cubicBezTo>
                      <a:pt x="37274" y="99504"/>
                      <a:pt x="64262" y="218249"/>
                      <a:pt x="57404" y="368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68" name="Google Shape;768;p27"/>
              <p:cNvSpPr/>
              <p:nvPr/>
            </p:nvSpPr>
            <p:spPr>
              <a:xfrm>
                <a:off x="6623494" y="3746182"/>
                <a:ext cx="76263" cy="322770"/>
              </a:xfrm>
              <a:custGeom>
                <a:rect b="b" l="l" r="r" t="t"/>
                <a:pathLst>
                  <a:path extrusionOk="0" h="322770" w="76263">
                    <a:moveTo>
                      <a:pt x="11812" y="322771"/>
                    </a:moveTo>
                    <a:lnTo>
                      <a:pt x="0" y="322516"/>
                    </a:lnTo>
                    <a:cubicBezTo>
                      <a:pt x="4573" y="131191"/>
                      <a:pt x="64961" y="1270"/>
                      <a:pt x="65596" y="0"/>
                    </a:cubicBezTo>
                    <a:lnTo>
                      <a:pt x="76264" y="5016"/>
                    </a:lnTo>
                    <a:cubicBezTo>
                      <a:pt x="75692" y="6223"/>
                      <a:pt x="16320" y="134112"/>
                      <a:pt x="11812" y="32277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69" name="Google Shape;769;p27"/>
              <p:cNvSpPr/>
              <p:nvPr/>
            </p:nvSpPr>
            <p:spPr>
              <a:xfrm>
                <a:off x="6769327" y="3951183"/>
                <a:ext cx="148198" cy="149646"/>
              </a:xfrm>
              <a:custGeom>
                <a:rect b="b" l="l" r="r" t="t"/>
                <a:pathLst>
                  <a:path extrusionOk="0" h="149646" w="148198">
                    <a:moveTo>
                      <a:pt x="116041" y="61889"/>
                    </a:moveTo>
                    <a:cubicBezTo>
                      <a:pt x="135217" y="87480"/>
                      <a:pt x="153378" y="118341"/>
                      <a:pt x="146838" y="149646"/>
                    </a:cubicBezTo>
                    <a:cubicBezTo>
                      <a:pt x="123216" y="120818"/>
                      <a:pt x="90704" y="99354"/>
                      <a:pt x="54891" y="89004"/>
                    </a:cubicBezTo>
                    <a:cubicBezTo>
                      <a:pt x="44349" y="85956"/>
                      <a:pt x="33428" y="83797"/>
                      <a:pt x="23521" y="79098"/>
                    </a:cubicBezTo>
                    <a:cubicBezTo>
                      <a:pt x="13616" y="74399"/>
                      <a:pt x="4471" y="66588"/>
                      <a:pt x="1360" y="56047"/>
                    </a:cubicBezTo>
                    <a:cubicBezTo>
                      <a:pt x="-482" y="49888"/>
                      <a:pt x="-101" y="43284"/>
                      <a:pt x="471" y="36807"/>
                    </a:cubicBezTo>
                    <a:cubicBezTo>
                      <a:pt x="8281" y="-44791"/>
                      <a:pt x="92355" y="30203"/>
                      <a:pt x="116041" y="6188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70" name="Google Shape;770;p27"/>
              <p:cNvSpPr/>
              <p:nvPr/>
            </p:nvSpPr>
            <p:spPr>
              <a:xfrm>
                <a:off x="6345935" y="3942390"/>
                <a:ext cx="113443" cy="102051"/>
              </a:xfrm>
              <a:custGeom>
                <a:rect b="b" l="l" r="r" t="t"/>
                <a:pathLst>
                  <a:path extrusionOk="0" h="102051" w="113443">
                    <a:moveTo>
                      <a:pt x="0" y="102052"/>
                    </a:moveTo>
                    <a:cubicBezTo>
                      <a:pt x="64" y="77350"/>
                      <a:pt x="11811" y="54109"/>
                      <a:pt x="26098" y="33980"/>
                    </a:cubicBezTo>
                    <a:cubicBezTo>
                      <a:pt x="33465" y="23629"/>
                      <a:pt x="41847" y="13596"/>
                      <a:pt x="52705" y="6992"/>
                    </a:cubicBezTo>
                    <a:cubicBezTo>
                      <a:pt x="63564" y="388"/>
                      <a:pt x="77407" y="-2342"/>
                      <a:pt x="89217" y="2357"/>
                    </a:cubicBezTo>
                    <a:cubicBezTo>
                      <a:pt x="115189" y="12834"/>
                      <a:pt x="125286" y="50807"/>
                      <a:pt x="94043" y="58935"/>
                    </a:cubicBezTo>
                    <a:cubicBezTo>
                      <a:pt x="78359" y="62999"/>
                      <a:pt x="62865" y="64079"/>
                      <a:pt x="47816" y="70873"/>
                    </a:cubicBezTo>
                    <a:cubicBezTo>
                      <a:pt x="30417" y="78747"/>
                      <a:pt x="15113" y="90558"/>
                      <a:pt x="0" y="10205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771" name="Google Shape;771;p27"/>
              <p:cNvGrpSpPr/>
              <p:nvPr/>
            </p:nvGrpSpPr>
            <p:grpSpPr>
              <a:xfrm>
                <a:off x="6447726" y="4041140"/>
                <a:ext cx="322326" cy="322325"/>
                <a:chOff x="6447726" y="4041140"/>
                <a:chExt cx="322326" cy="322325"/>
              </a:xfrm>
            </p:grpSpPr>
            <p:sp>
              <p:nvSpPr>
                <p:cNvPr id="772" name="Google Shape;772;p27"/>
                <p:cNvSpPr/>
                <p:nvPr/>
              </p:nvSpPr>
              <p:spPr>
                <a:xfrm>
                  <a:off x="6447726" y="4041140"/>
                  <a:ext cx="322326" cy="322325"/>
                </a:xfrm>
                <a:custGeom>
                  <a:rect b="b" l="l" r="r" t="t"/>
                  <a:pathLst>
                    <a:path extrusionOk="0" h="322325" w="322326">
                      <a:moveTo>
                        <a:pt x="293180" y="322326"/>
                      </a:moveTo>
                      <a:lnTo>
                        <a:pt x="29210" y="322326"/>
                      </a:lnTo>
                      <a:lnTo>
                        <a:pt x="0" y="0"/>
                      </a:lnTo>
                      <a:lnTo>
                        <a:pt x="322326"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773" name="Google Shape;773;p27"/>
                <p:cNvGrpSpPr/>
                <p:nvPr/>
              </p:nvGrpSpPr>
              <p:grpSpPr>
                <a:xfrm>
                  <a:off x="6447726" y="4041140"/>
                  <a:ext cx="318833" cy="322325"/>
                  <a:chOff x="6447726" y="4041140"/>
                  <a:chExt cx="318833" cy="322325"/>
                </a:xfrm>
              </p:grpSpPr>
              <p:sp>
                <p:nvSpPr>
                  <p:cNvPr id="774" name="Google Shape;774;p27"/>
                  <p:cNvSpPr/>
                  <p:nvPr/>
                </p:nvSpPr>
                <p:spPr>
                  <a:xfrm>
                    <a:off x="6447726" y="4041140"/>
                    <a:ext cx="161163" cy="322325"/>
                  </a:xfrm>
                  <a:custGeom>
                    <a:rect b="b" l="l" r="r" t="t"/>
                    <a:pathLst>
                      <a:path extrusionOk="0" h="322325" w="161163">
                        <a:moveTo>
                          <a:pt x="0" y="0"/>
                        </a:moveTo>
                        <a:lnTo>
                          <a:pt x="29210" y="322326"/>
                        </a:lnTo>
                        <a:lnTo>
                          <a:pt x="132017" y="322326"/>
                        </a:lnTo>
                        <a:lnTo>
                          <a:pt x="161163" y="0"/>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775" name="Google Shape;775;p27"/>
                  <p:cNvGrpSpPr/>
                  <p:nvPr/>
                </p:nvGrpSpPr>
                <p:grpSpPr>
                  <a:xfrm>
                    <a:off x="6518592" y="4079557"/>
                    <a:ext cx="247967" cy="261175"/>
                    <a:chOff x="6518592" y="4079557"/>
                    <a:chExt cx="247967" cy="261175"/>
                  </a:xfrm>
                </p:grpSpPr>
                <p:sp>
                  <p:nvSpPr>
                    <p:cNvPr id="776" name="Google Shape;776;p27"/>
                    <p:cNvSpPr/>
                    <p:nvPr/>
                  </p:nvSpPr>
                  <p:spPr>
                    <a:xfrm>
                      <a:off x="6518592" y="4269676"/>
                      <a:ext cx="230758" cy="7683"/>
                    </a:xfrm>
                    <a:custGeom>
                      <a:rect b="b" l="l" r="r" t="t"/>
                      <a:pathLst>
                        <a:path extrusionOk="0" h="7683" w="230758">
                          <a:moveTo>
                            <a:pt x="0" y="0"/>
                          </a:moveTo>
                          <a:lnTo>
                            <a:pt x="0" y="7683"/>
                          </a:lnTo>
                          <a:lnTo>
                            <a:pt x="230060" y="7683"/>
                          </a:lnTo>
                          <a:lnTo>
                            <a:pt x="230759"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77" name="Google Shape;777;p27"/>
                    <p:cNvSpPr/>
                    <p:nvPr/>
                  </p:nvSpPr>
                  <p:spPr>
                    <a:xfrm>
                      <a:off x="6518592" y="4237990"/>
                      <a:ext cx="233615" cy="7683"/>
                    </a:xfrm>
                    <a:custGeom>
                      <a:rect b="b" l="l" r="r" t="t"/>
                      <a:pathLst>
                        <a:path extrusionOk="0" h="7683" w="233615">
                          <a:moveTo>
                            <a:pt x="0" y="0"/>
                          </a:moveTo>
                          <a:lnTo>
                            <a:pt x="0" y="7683"/>
                          </a:lnTo>
                          <a:lnTo>
                            <a:pt x="232981" y="7683"/>
                          </a:lnTo>
                          <a:lnTo>
                            <a:pt x="233616"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78" name="Google Shape;778;p27"/>
                    <p:cNvSpPr/>
                    <p:nvPr/>
                  </p:nvSpPr>
                  <p:spPr>
                    <a:xfrm>
                      <a:off x="6518592" y="4333049"/>
                      <a:ext cx="225043" cy="7683"/>
                    </a:xfrm>
                    <a:custGeom>
                      <a:rect b="b" l="l" r="r" t="t"/>
                      <a:pathLst>
                        <a:path extrusionOk="0" h="7683" w="225043">
                          <a:moveTo>
                            <a:pt x="225044" y="0"/>
                          </a:moveTo>
                          <a:lnTo>
                            <a:pt x="0" y="0"/>
                          </a:lnTo>
                          <a:lnTo>
                            <a:pt x="0" y="7684"/>
                          </a:lnTo>
                          <a:lnTo>
                            <a:pt x="224345" y="768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79" name="Google Shape;779;p27"/>
                    <p:cNvSpPr/>
                    <p:nvPr/>
                  </p:nvSpPr>
                  <p:spPr>
                    <a:xfrm>
                      <a:off x="6518592" y="4206303"/>
                      <a:ext cx="236537" cy="7683"/>
                    </a:xfrm>
                    <a:custGeom>
                      <a:rect b="b" l="l" r="r" t="t"/>
                      <a:pathLst>
                        <a:path extrusionOk="0" h="7683" w="236537">
                          <a:moveTo>
                            <a:pt x="0" y="0"/>
                          </a:moveTo>
                          <a:lnTo>
                            <a:pt x="0" y="7684"/>
                          </a:lnTo>
                          <a:lnTo>
                            <a:pt x="235838" y="7684"/>
                          </a:lnTo>
                          <a:lnTo>
                            <a:pt x="236538"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80" name="Google Shape;780;p27"/>
                    <p:cNvSpPr/>
                    <p:nvPr/>
                  </p:nvSpPr>
                  <p:spPr>
                    <a:xfrm>
                      <a:off x="6518592" y="4301363"/>
                      <a:ext cx="227900" cy="7683"/>
                    </a:xfrm>
                    <a:custGeom>
                      <a:rect b="b" l="l" r="r" t="t"/>
                      <a:pathLst>
                        <a:path extrusionOk="0" h="7683" w="227900">
                          <a:moveTo>
                            <a:pt x="0" y="0"/>
                          </a:moveTo>
                          <a:lnTo>
                            <a:pt x="0" y="7684"/>
                          </a:lnTo>
                          <a:lnTo>
                            <a:pt x="227202" y="7684"/>
                          </a:lnTo>
                          <a:lnTo>
                            <a:pt x="22790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81" name="Google Shape;781;p27"/>
                    <p:cNvSpPr/>
                    <p:nvPr/>
                  </p:nvSpPr>
                  <p:spPr>
                    <a:xfrm>
                      <a:off x="6518592" y="4174616"/>
                      <a:ext cx="239394" cy="7683"/>
                    </a:xfrm>
                    <a:custGeom>
                      <a:rect b="b" l="l" r="r" t="t"/>
                      <a:pathLst>
                        <a:path extrusionOk="0" h="7683" w="239394">
                          <a:moveTo>
                            <a:pt x="0" y="0"/>
                          </a:moveTo>
                          <a:lnTo>
                            <a:pt x="0" y="7684"/>
                          </a:lnTo>
                          <a:lnTo>
                            <a:pt x="238696" y="7684"/>
                          </a:lnTo>
                          <a:lnTo>
                            <a:pt x="239395"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82" name="Google Shape;782;p27"/>
                    <p:cNvSpPr/>
                    <p:nvPr/>
                  </p:nvSpPr>
                  <p:spPr>
                    <a:xfrm>
                      <a:off x="6518592" y="4079557"/>
                      <a:ext cx="247967" cy="7683"/>
                    </a:xfrm>
                    <a:custGeom>
                      <a:rect b="b" l="l" r="r" t="t"/>
                      <a:pathLst>
                        <a:path extrusionOk="0" h="7683" w="247967">
                          <a:moveTo>
                            <a:pt x="0" y="0"/>
                          </a:moveTo>
                          <a:lnTo>
                            <a:pt x="0" y="7683"/>
                          </a:lnTo>
                          <a:lnTo>
                            <a:pt x="247269" y="7683"/>
                          </a:lnTo>
                          <a:lnTo>
                            <a:pt x="2479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83" name="Google Shape;783;p27"/>
                    <p:cNvSpPr/>
                    <p:nvPr/>
                  </p:nvSpPr>
                  <p:spPr>
                    <a:xfrm>
                      <a:off x="6518592" y="4111244"/>
                      <a:ext cx="245109" cy="7683"/>
                    </a:xfrm>
                    <a:custGeom>
                      <a:rect b="b" l="l" r="r" t="t"/>
                      <a:pathLst>
                        <a:path extrusionOk="0" h="7683" w="245109">
                          <a:moveTo>
                            <a:pt x="0" y="0"/>
                          </a:moveTo>
                          <a:lnTo>
                            <a:pt x="0" y="7684"/>
                          </a:lnTo>
                          <a:lnTo>
                            <a:pt x="244411" y="7684"/>
                          </a:lnTo>
                          <a:lnTo>
                            <a:pt x="24511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84" name="Google Shape;784;p27"/>
                    <p:cNvSpPr/>
                    <p:nvPr/>
                  </p:nvSpPr>
                  <p:spPr>
                    <a:xfrm>
                      <a:off x="6518592" y="4142930"/>
                      <a:ext cx="242251" cy="7683"/>
                    </a:xfrm>
                    <a:custGeom>
                      <a:rect b="b" l="l" r="r" t="t"/>
                      <a:pathLst>
                        <a:path extrusionOk="0" h="7683" w="242251">
                          <a:moveTo>
                            <a:pt x="0" y="0"/>
                          </a:moveTo>
                          <a:lnTo>
                            <a:pt x="0" y="7684"/>
                          </a:lnTo>
                          <a:lnTo>
                            <a:pt x="241553" y="7684"/>
                          </a:lnTo>
                          <a:lnTo>
                            <a:pt x="242252"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sp>
            <p:nvSpPr>
              <p:cNvPr id="785" name="Google Shape;785;p27"/>
              <p:cNvSpPr/>
              <p:nvPr/>
            </p:nvSpPr>
            <p:spPr>
              <a:xfrm>
                <a:off x="6635766" y="3802608"/>
                <a:ext cx="196292" cy="349212"/>
              </a:xfrm>
              <a:custGeom>
                <a:rect b="b" l="l" r="r" t="t"/>
                <a:pathLst>
                  <a:path extrusionOk="0" h="349212" w="196292">
                    <a:moveTo>
                      <a:pt x="24748" y="25045"/>
                    </a:moveTo>
                    <a:cubicBezTo>
                      <a:pt x="15287" y="27394"/>
                      <a:pt x="6333" y="33427"/>
                      <a:pt x="2460" y="42380"/>
                    </a:cubicBezTo>
                    <a:cubicBezTo>
                      <a:pt x="-588" y="49492"/>
                      <a:pt x="-144" y="57557"/>
                      <a:pt x="364" y="65240"/>
                    </a:cubicBezTo>
                    <a:cubicBezTo>
                      <a:pt x="999" y="75337"/>
                      <a:pt x="1698" y="85560"/>
                      <a:pt x="4428" y="95339"/>
                    </a:cubicBezTo>
                    <a:cubicBezTo>
                      <a:pt x="6777" y="103721"/>
                      <a:pt x="10651" y="111532"/>
                      <a:pt x="13889" y="119596"/>
                    </a:cubicBezTo>
                    <a:cubicBezTo>
                      <a:pt x="23034" y="141948"/>
                      <a:pt x="28050" y="166015"/>
                      <a:pt x="28558" y="190145"/>
                    </a:cubicBezTo>
                    <a:cubicBezTo>
                      <a:pt x="28876" y="204623"/>
                      <a:pt x="27669" y="219545"/>
                      <a:pt x="32304" y="233261"/>
                    </a:cubicBezTo>
                    <a:cubicBezTo>
                      <a:pt x="38337" y="250978"/>
                      <a:pt x="53450" y="264186"/>
                      <a:pt x="69706" y="273584"/>
                    </a:cubicBezTo>
                    <a:cubicBezTo>
                      <a:pt x="85962" y="282918"/>
                      <a:pt x="103742" y="289268"/>
                      <a:pt x="120062" y="298539"/>
                    </a:cubicBezTo>
                    <a:cubicBezTo>
                      <a:pt x="128189" y="303175"/>
                      <a:pt x="136064" y="308636"/>
                      <a:pt x="141778" y="316002"/>
                    </a:cubicBezTo>
                    <a:cubicBezTo>
                      <a:pt x="149144" y="325527"/>
                      <a:pt x="152447" y="337528"/>
                      <a:pt x="155622" y="349212"/>
                    </a:cubicBezTo>
                    <a:cubicBezTo>
                      <a:pt x="157653" y="328258"/>
                      <a:pt x="162035" y="307556"/>
                      <a:pt x="168766" y="287617"/>
                    </a:cubicBezTo>
                    <a:cubicBezTo>
                      <a:pt x="177783" y="260693"/>
                      <a:pt x="190991" y="234849"/>
                      <a:pt x="194928" y="206718"/>
                    </a:cubicBezTo>
                    <a:cubicBezTo>
                      <a:pt x="198039" y="184620"/>
                      <a:pt x="195246" y="162141"/>
                      <a:pt x="192388" y="139980"/>
                    </a:cubicBezTo>
                    <a:cubicBezTo>
                      <a:pt x="189150" y="114453"/>
                      <a:pt x="185911" y="88926"/>
                      <a:pt x="182673" y="63399"/>
                    </a:cubicBezTo>
                    <a:cubicBezTo>
                      <a:pt x="180069" y="42761"/>
                      <a:pt x="176132" y="19774"/>
                      <a:pt x="159431" y="7392"/>
                    </a:cubicBezTo>
                    <a:cubicBezTo>
                      <a:pt x="146668" y="-2070"/>
                      <a:pt x="127872" y="-2514"/>
                      <a:pt x="114664" y="6439"/>
                    </a:cubicBezTo>
                    <a:cubicBezTo>
                      <a:pt x="110219" y="9424"/>
                      <a:pt x="106473" y="13361"/>
                      <a:pt x="102218" y="16663"/>
                    </a:cubicBezTo>
                    <a:cubicBezTo>
                      <a:pt x="91677" y="24918"/>
                      <a:pt x="77326" y="29807"/>
                      <a:pt x="63864" y="28855"/>
                    </a:cubicBezTo>
                    <a:cubicBezTo>
                      <a:pt x="49958" y="27902"/>
                      <a:pt x="39925" y="21235"/>
                      <a:pt x="24748" y="2504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86" name="Google Shape;786;p27"/>
              <p:cNvSpPr/>
              <p:nvPr/>
            </p:nvSpPr>
            <p:spPr>
              <a:xfrm>
                <a:off x="6392001" y="3889706"/>
                <a:ext cx="215068" cy="291832"/>
              </a:xfrm>
              <a:custGeom>
                <a:rect b="b" l="l" r="r" t="t"/>
                <a:pathLst>
                  <a:path extrusionOk="0" h="291832" w="215068">
                    <a:moveTo>
                      <a:pt x="178217" y="13384"/>
                    </a:moveTo>
                    <a:cubicBezTo>
                      <a:pt x="185393" y="11226"/>
                      <a:pt x="193076" y="8432"/>
                      <a:pt x="200125" y="11035"/>
                    </a:cubicBezTo>
                    <a:cubicBezTo>
                      <a:pt x="210157" y="14718"/>
                      <a:pt x="213650" y="27037"/>
                      <a:pt x="214539" y="37705"/>
                    </a:cubicBezTo>
                    <a:cubicBezTo>
                      <a:pt x="218667" y="86600"/>
                      <a:pt x="198219" y="135051"/>
                      <a:pt x="168184" y="173913"/>
                    </a:cubicBezTo>
                    <a:cubicBezTo>
                      <a:pt x="161135" y="183057"/>
                      <a:pt x="153452" y="191820"/>
                      <a:pt x="144308" y="198804"/>
                    </a:cubicBezTo>
                    <a:cubicBezTo>
                      <a:pt x="137132" y="204329"/>
                      <a:pt x="129131" y="208647"/>
                      <a:pt x="121321" y="213283"/>
                    </a:cubicBezTo>
                    <a:cubicBezTo>
                      <a:pt x="86714" y="233857"/>
                      <a:pt x="55726" y="260590"/>
                      <a:pt x="30326" y="291832"/>
                    </a:cubicBezTo>
                    <a:cubicBezTo>
                      <a:pt x="26770" y="273925"/>
                      <a:pt x="12863" y="259891"/>
                      <a:pt x="6322" y="242810"/>
                    </a:cubicBezTo>
                    <a:cubicBezTo>
                      <a:pt x="1179" y="229348"/>
                      <a:pt x="734" y="214616"/>
                      <a:pt x="417" y="200265"/>
                    </a:cubicBezTo>
                    <a:cubicBezTo>
                      <a:pt x="-535" y="160197"/>
                      <a:pt x="-1234" y="118667"/>
                      <a:pt x="14768" y="81901"/>
                    </a:cubicBezTo>
                    <a:cubicBezTo>
                      <a:pt x="21563" y="66280"/>
                      <a:pt x="31151" y="52056"/>
                      <a:pt x="40676" y="37896"/>
                    </a:cubicBezTo>
                    <a:cubicBezTo>
                      <a:pt x="45184" y="31228"/>
                      <a:pt x="49693" y="24560"/>
                      <a:pt x="54202" y="17893"/>
                    </a:cubicBezTo>
                    <a:cubicBezTo>
                      <a:pt x="60297" y="8876"/>
                      <a:pt x="68045" y="-776"/>
                      <a:pt x="80300" y="49"/>
                    </a:cubicBezTo>
                    <a:cubicBezTo>
                      <a:pt x="89190" y="684"/>
                      <a:pt x="95667" y="8178"/>
                      <a:pt x="103541" y="11734"/>
                    </a:cubicBezTo>
                    <a:cubicBezTo>
                      <a:pt x="126528" y="22084"/>
                      <a:pt x="154531" y="20623"/>
                      <a:pt x="178217" y="13384"/>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87" name="Google Shape;787;p27"/>
              <p:cNvSpPr/>
              <p:nvPr/>
            </p:nvSpPr>
            <p:spPr>
              <a:xfrm>
                <a:off x="6637528" y="3668613"/>
                <a:ext cx="234124" cy="120367"/>
              </a:xfrm>
              <a:custGeom>
                <a:rect b="b" l="l" r="r" t="t"/>
                <a:pathLst>
                  <a:path extrusionOk="0" h="120367" w="234124">
                    <a:moveTo>
                      <a:pt x="18605" y="26388"/>
                    </a:moveTo>
                    <a:cubicBezTo>
                      <a:pt x="21145" y="23086"/>
                      <a:pt x="23813" y="19720"/>
                      <a:pt x="27495" y="17752"/>
                    </a:cubicBezTo>
                    <a:cubicBezTo>
                      <a:pt x="30226" y="16291"/>
                      <a:pt x="33338" y="15783"/>
                      <a:pt x="36449" y="15275"/>
                    </a:cubicBezTo>
                    <a:cubicBezTo>
                      <a:pt x="62547" y="10830"/>
                      <a:pt x="88582" y="6449"/>
                      <a:pt x="114681" y="2004"/>
                    </a:cubicBezTo>
                    <a:cubicBezTo>
                      <a:pt x="123571" y="480"/>
                      <a:pt x="132652" y="-981"/>
                      <a:pt x="141478" y="861"/>
                    </a:cubicBezTo>
                    <a:cubicBezTo>
                      <a:pt x="154877" y="3718"/>
                      <a:pt x="165291" y="13878"/>
                      <a:pt x="174942" y="23594"/>
                    </a:cubicBezTo>
                    <a:cubicBezTo>
                      <a:pt x="188595" y="37310"/>
                      <a:pt x="202247" y="51089"/>
                      <a:pt x="213296" y="66964"/>
                    </a:cubicBezTo>
                    <a:cubicBezTo>
                      <a:pt x="224345" y="82839"/>
                      <a:pt x="232601" y="101064"/>
                      <a:pt x="234124" y="120368"/>
                    </a:cubicBezTo>
                    <a:cubicBezTo>
                      <a:pt x="217233" y="105826"/>
                      <a:pt x="193611" y="102588"/>
                      <a:pt x="171386" y="101318"/>
                    </a:cubicBezTo>
                    <a:cubicBezTo>
                      <a:pt x="149161" y="100048"/>
                      <a:pt x="126047" y="100048"/>
                      <a:pt x="106045" y="90205"/>
                    </a:cubicBezTo>
                    <a:cubicBezTo>
                      <a:pt x="92837" y="83728"/>
                      <a:pt x="81915" y="73314"/>
                      <a:pt x="72199" y="62265"/>
                    </a:cubicBezTo>
                    <a:cubicBezTo>
                      <a:pt x="63753" y="52677"/>
                      <a:pt x="55054" y="41882"/>
                      <a:pt x="42672" y="38834"/>
                    </a:cubicBezTo>
                    <a:cubicBezTo>
                      <a:pt x="33147" y="36484"/>
                      <a:pt x="23114" y="39215"/>
                      <a:pt x="14097" y="42961"/>
                    </a:cubicBezTo>
                    <a:cubicBezTo>
                      <a:pt x="8953" y="45120"/>
                      <a:pt x="4128" y="47724"/>
                      <a:pt x="0" y="51534"/>
                    </a:cubicBezTo>
                    <a:cubicBezTo>
                      <a:pt x="5842" y="43088"/>
                      <a:pt x="12192" y="34706"/>
                      <a:pt x="18605" y="26388"/>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88" name="Google Shape;788;p27"/>
              <p:cNvSpPr/>
              <p:nvPr/>
            </p:nvSpPr>
            <p:spPr>
              <a:xfrm>
                <a:off x="6352540" y="3650125"/>
                <a:ext cx="249755" cy="139617"/>
              </a:xfrm>
              <a:custGeom>
                <a:rect b="b" l="l" r="r" t="t"/>
                <a:pathLst>
                  <a:path extrusionOk="0" h="139617" w="249755">
                    <a:moveTo>
                      <a:pt x="130175" y="553"/>
                    </a:moveTo>
                    <a:cubicBezTo>
                      <a:pt x="154115" y="2839"/>
                      <a:pt x="176720" y="12364"/>
                      <a:pt x="198310" y="22968"/>
                    </a:cubicBezTo>
                    <a:cubicBezTo>
                      <a:pt x="207708" y="27604"/>
                      <a:pt x="217170" y="32557"/>
                      <a:pt x="224663" y="39796"/>
                    </a:cubicBezTo>
                    <a:cubicBezTo>
                      <a:pt x="233108" y="47987"/>
                      <a:pt x="238696" y="58719"/>
                      <a:pt x="242951" y="69704"/>
                    </a:cubicBezTo>
                    <a:cubicBezTo>
                      <a:pt x="247586" y="81769"/>
                      <a:pt x="250825" y="94723"/>
                      <a:pt x="249428" y="107550"/>
                    </a:cubicBezTo>
                    <a:cubicBezTo>
                      <a:pt x="248031" y="120378"/>
                      <a:pt x="241491" y="133141"/>
                      <a:pt x="230251" y="139618"/>
                    </a:cubicBezTo>
                    <a:cubicBezTo>
                      <a:pt x="218567" y="127045"/>
                      <a:pt x="206946" y="114409"/>
                      <a:pt x="195263" y="101835"/>
                    </a:cubicBezTo>
                    <a:cubicBezTo>
                      <a:pt x="190753" y="96946"/>
                      <a:pt x="186118" y="91993"/>
                      <a:pt x="180086" y="89135"/>
                    </a:cubicBezTo>
                    <a:cubicBezTo>
                      <a:pt x="174054" y="86341"/>
                      <a:pt x="167259" y="85960"/>
                      <a:pt x="160845" y="84309"/>
                    </a:cubicBezTo>
                    <a:cubicBezTo>
                      <a:pt x="139382" y="78975"/>
                      <a:pt x="123888" y="60687"/>
                      <a:pt x="104711" y="49765"/>
                    </a:cubicBezTo>
                    <a:cubicBezTo>
                      <a:pt x="73723" y="32049"/>
                      <a:pt x="35623" y="34525"/>
                      <a:pt x="0" y="37510"/>
                    </a:cubicBezTo>
                    <a:cubicBezTo>
                      <a:pt x="8763" y="36748"/>
                      <a:pt x="20510" y="27033"/>
                      <a:pt x="27813" y="22651"/>
                    </a:cubicBezTo>
                    <a:cubicBezTo>
                      <a:pt x="37084" y="17127"/>
                      <a:pt x="45529" y="14333"/>
                      <a:pt x="56007" y="11158"/>
                    </a:cubicBezTo>
                    <a:cubicBezTo>
                      <a:pt x="80010" y="3982"/>
                      <a:pt x="104965" y="-1860"/>
                      <a:pt x="130175" y="553"/>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89" name="Google Shape;789;p27"/>
              <p:cNvSpPr/>
              <p:nvPr/>
            </p:nvSpPr>
            <p:spPr>
              <a:xfrm>
                <a:off x="6497954" y="3544644"/>
                <a:ext cx="175008" cy="124504"/>
              </a:xfrm>
              <a:custGeom>
                <a:rect b="b" l="l" r="r" t="t"/>
                <a:pathLst>
                  <a:path extrusionOk="0" h="124504" w="175008">
                    <a:moveTo>
                      <a:pt x="52514" y="98351"/>
                    </a:moveTo>
                    <a:cubicBezTo>
                      <a:pt x="40132" y="87175"/>
                      <a:pt x="32639" y="71744"/>
                      <a:pt x="25464" y="56695"/>
                    </a:cubicBezTo>
                    <a:cubicBezTo>
                      <a:pt x="16954" y="38851"/>
                      <a:pt x="8509" y="21008"/>
                      <a:pt x="0" y="3164"/>
                    </a:cubicBezTo>
                    <a:cubicBezTo>
                      <a:pt x="23368" y="-392"/>
                      <a:pt x="47180" y="-963"/>
                      <a:pt x="70676" y="1513"/>
                    </a:cubicBezTo>
                    <a:cubicBezTo>
                      <a:pt x="94234" y="3990"/>
                      <a:pt x="117983" y="9768"/>
                      <a:pt x="137795" y="22722"/>
                    </a:cubicBezTo>
                    <a:cubicBezTo>
                      <a:pt x="157607" y="35740"/>
                      <a:pt x="173038" y="56822"/>
                      <a:pt x="174879" y="80444"/>
                    </a:cubicBezTo>
                    <a:cubicBezTo>
                      <a:pt x="175197" y="84254"/>
                      <a:pt x="175070" y="88381"/>
                      <a:pt x="172847" y="91493"/>
                    </a:cubicBezTo>
                    <a:cubicBezTo>
                      <a:pt x="164783" y="102859"/>
                      <a:pt x="141668" y="89016"/>
                      <a:pt x="134557" y="100954"/>
                    </a:cubicBezTo>
                    <a:cubicBezTo>
                      <a:pt x="129794" y="108955"/>
                      <a:pt x="132207" y="115813"/>
                      <a:pt x="123063" y="121465"/>
                    </a:cubicBezTo>
                    <a:cubicBezTo>
                      <a:pt x="115761" y="125910"/>
                      <a:pt x="110998" y="124767"/>
                      <a:pt x="103441" y="122544"/>
                    </a:cubicBezTo>
                    <a:cubicBezTo>
                      <a:pt x="86106" y="117528"/>
                      <a:pt x="66167" y="110543"/>
                      <a:pt x="52514" y="9835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790" name="Google Shape;790;p27"/>
            <p:cNvSpPr/>
            <p:nvPr/>
          </p:nvSpPr>
          <p:spPr>
            <a:xfrm>
              <a:off x="7807290" y="1655707"/>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91" name="Google Shape;791;p27"/>
            <p:cNvSpPr/>
            <p:nvPr/>
          </p:nvSpPr>
          <p:spPr>
            <a:xfrm>
              <a:off x="8209140" y="118303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3_1">
    <p:spTree>
      <p:nvGrpSpPr>
        <p:cNvPr id="792" name="Shape 792"/>
        <p:cNvGrpSpPr/>
        <p:nvPr/>
      </p:nvGrpSpPr>
      <p:grpSpPr>
        <a:xfrm>
          <a:off x="0" y="0"/>
          <a:ext cx="0" cy="0"/>
          <a:chOff x="0" y="0"/>
          <a:chExt cx="0" cy="0"/>
        </a:xfrm>
      </p:grpSpPr>
      <p:sp>
        <p:nvSpPr>
          <p:cNvPr id="793" name="Google Shape;793;p28"/>
          <p:cNvSpPr txBox="1"/>
          <p:nvPr>
            <p:ph type="title"/>
          </p:nvPr>
        </p:nvSpPr>
        <p:spPr>
          <a:xfrm>
            <a:off x="713225" y="626500"/>
            <a:ext cx="3935400" cy="1108200"/>
          </a:xfrm>
          <a:prstGeom prst="rect">
            <a:avLst/>
          </a:prstGeom>
        </p:spPr>
        <p:txBody>
          <a:bodyPr anchorCtr="0" anchor="b" bIns="91425" lIns="91425" spcFirstLastPara="1" rIns="91425" wrap="square" tIns="91425">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p:txBody>
      </p:sp>
      <p:sp>
        <p:nvSpPr>
          <p:cNvPr id="794" name="Google Shape;794;p28"/>
          <p:cNvSpPr txBox="1"/>
          <p:nvPr>
            <p:ph idx="1" type="subTitle"/>
          </p:nvPr>
        </p:nvSpPr>
        <p:spPr>
          <a:xfrm>
            <a:off x="713225" y="1660300"/>
            <a:ext cx="3935400" cy="1249800"/>
          </a:xfrm>
          <a:prstGeom prst="rect">
            <a:avLst/>
          </a:prstGeom>
        </p:spPr>
        <p:txBody>
          <a:bodyPr anchorCtr="0" anchor="t" bIns="91425" lIns="91425" spcFirstLastPara="1" rIns="91425" wrap="square" tIns="91425">
            <a:noAutofit/>
          </a:bodyPr>
          <a:lstStyle>
            <a:lvl1pPr lvl="0" rtl="0">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795" name="Google Shape;795;p28"/>
          <p:cNvSpPr txBox="1"/>
          <p:nvPr/>
        </p:nvSpPr>
        <p:spPr>
          <a:xfrm>
            <a:off x="713225" y="3633800"/>
            <a:ext cx="4945800" cy="554100"/>
          </a:xfrm>
          <a:prstGeom prst="rect">
            <a:avLst/>
          </a:prstGeom>
          <a:noFill/>
          <a:ln>
            <a:noFill/>
          </a:ln>
        </p:spPr>
        <p:txBody>
          <a:bodyPr anchorCtr="0" anchor="t" bIns="91425" lIns="91425" spcFirstLastPara="1" rIns="91425" wrap="square" tIns="91425">
            <a:noAutofit/>
          </a:bodyPr>
          <a:lstStyle/>
          <a:p>
            <a:pPr indent="0" lvl="0" marL="0" rtl="0" algn="l">
              <a:spcBef>
                <a:spcPts val="300"/>
              </a:spcBef>
              <a:spcAft>
                <a:spcPts val="0"/>
              </a:spcAft>
              <a:buNone/>
            </a:pPr>
            <a:r>
              <a:rPr b="1" lang="en" sz="1200">
                <a:solidFill>
                  <a:schemeClr val="dk1"/>
                </a:solidFill>
                <a:latin typeface="IBM Plex Sans"/>
                <a:ea typeface="IBM Plex Sans"/>
                <a:cs typeface="IBM Plex Sans"/>
                <a:sym typeface="IBM Plex Sans"/>
              </a:rPr>
              <a:t>CREDITS:</a:t>
            </a:r>
            <a:r>
              <a:rPr lang="en" sz="1200">
                <a:solidFill>
                  <a:schemeClr val="dk1"/>
                </a:solidFill>
                <a:latin typeface="IBM Plex Sans"/>
                <a:ea typeface="IBM Plex Sans"/>
                <a:cs typeface="IBM Plex Sans"/>
                <a:sym typeface="IBM Plex Sans"/>
              </a:rPr>
              <a:t> This presentation template was created by </a:t>
            </a:r>
            <a:r>
              <a:rPr b="1" lang="en" sz="1200" u="sng">
                <a:solidFill>
                  <a:schemeClr val="dk1"/>
                </a:solidFill>
                <a:latin typeface="IBM Plex Sans"/>
                <a:ea typeface="IBM Plex Sans"/>
                <a:cs typeface="IBM Plex Sans"/>
                <a:sym typeface="IBM Plex Sans"/>
                <a:hlinkClick r:id="rId2">
                  <a:extLst>
                    <a:ext uri="{A12FA001-AC4F-418D-AE19-62706E023703}">
                      <ahyp:hlinkClr val="tx"/>
                    </a:ext>
                  </a:extLst>
                </a:hlinkClick>
              </a:rPr>
              <a:t>Slidesgo</a:t>
            </a:r>
            <a:r>
              <a:rPr lang="en" sz="1200">
                <a:solidFill>
                  <a:schemeClr val="dk1"/>
                </a:solidFill>
                <a:latin typeface="IBM Plex Sans"/>
                <a:ea typeface="IBM Plex Sans"/>
                <a:cs typeface="IBM Plex Sans"/>
                <a:sym typeface="IBM Plex Sans"/>
              </a:rPr>
              <a:t>, and includes icons by </a:t>
            </a:r>
            <a:r>
              <a:rPr b="1" lang="en" sz="1200" u="sng">
                <a:solidFill>
                  <a:schemeClr val="dk1"/>
                </a:solidFill>
                <a:latin typeface="IBM Plex Sans"/>
                <a:ea typeface="IBM Plex Sans"/>
                <a:cs typeface="IBM Plex Sans"/>
                <a:sym typeface="IBM Plex Sans"/>
                <a:hlinkClick r:id="rId3">
                  <a:extLst>
                    <a:ext uri="{A12FA001-AC4F-418D-AE19-62706E023703}">
                      <ahyp:hlinkClr val="tx"/>
                    </a:ext>
                  </a:extLst>
                </a:hlinkClick>
              </a:rPr>
              <a:t>Flaticon</a:t>
            </a:r>
            <a:r>
              <a:rPr lang="en" sz="1200">
                <a:solidFill>
                  <a:schemeClr val="dk1"/>
                </a:solidFill>
                <a:latin typeface="IBM Plex Sans"/>
                <a:ea typeface="IBM Plex Sans"/>
                <a:cs typeface="IBM Plex Sans"/>
                <a:sym typeface="IBM Plex Sans"/>
              </a:rPr>
              <a:t>, and infographics &amp; images by </a:t>
            </a:r>
            <a:r>
              <a:rPr b="1" lang="en" sz="1200" u="sng">
                <a:solidFill>
                  <a:schemeClr val="dk1"/>
                </a:solidFill>
                <a:latin typeface="IBM Plex Sans"/>
                <a:ea typeface="IBM Plex Sans"/>
                <a:cs typeface="IBM Plex Sans"/>
                <a:sym typeface="IBM Plex Sans"/>
                <a:hlinkClick r:id="rId4">
                  <a:extLst>
                    <a:ext uri="{A12FA001-AC4F-418D-AE19-62706E023703}">
                      <ahyp:hlinkClr val="tx"/>
                    </a:ext>
                  </a:extLst>
                </a:hlinkClick>
              </a:rPr>
              <a:t>Freepik</a:t>
            </a:r>
            <a:r>
              <a:rPr lang="en" sz="1200" u="sng">
                <a:solidFill>
                  <a:schemeClr val="dk1"/>
                </a:solidFill>
                <a:latin typeface="IBM Plex Sans"/>
                <a:ea typeface="IBM Plex Sans"/>
                <a:cs typeface="IBM Plex Sans"/>
                <a:sym typeface="IBM Plex Sans"/>
              </a:rPr>
              <a:t> </a:t>
            </a:r>
            <a:endParaRPr b="1" sz="1200" u="sng">
              <a:solidFill>
                <a:schemeClr val="dk1"/>
              </a:solidFill>
              <a:latin typeface="IBM Plex Sans"/>
              <a:ea typeface="IBM Plex Sans"/>
              <a:cs typeface="IBM Plex Sans"/>
              <a:sym typeface="IBM Plex Sans"/>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9">
    <p:spTree>
      <p:nvGrpSpPr>
        <p:cNvPr id="796" name="Shape 796"/>
        <p:cNvGrpSpPr/>
        <p:nvPr/>
      </p:nvGrpSpPr>
      <p:grpSpPr>
        <a:xfrm>
          <a:off x="0" y="0"/>
          <a:ext cx="0" cy="0"/>
          <a:chOff x="0" y="0"/>
          <a:chExt cx="0" cy="0"/>
        </a:xfrm>
      </p:grpSpPr>
      <p:grpSp>
        <p:nvGrpSpPr>
          <p:cNvPr id="797" name="Google Shape;797;p29"/>
          <p:cNvGrpSpPr/>
          <p:nvPr/>
        </p:nvGrpSpPr>
        <p:grpSpPr>
          <a:xfrm>
            <a:off x="-774362" y="-408165"/>
            <a:ext cx="10249268" cy="5647538"/>
            <a:chOff x="-774362" y="-408165"/>
            <a:chExt cx="10249268" cy="5647538"/>
          </a:xfrm>
        </p:grpSpPr>
        <p:grpSp>
          <p:nvGrpSpPr>
            <p:cNvPr id="798" name="Google Shape;798;p29"/>
            <p:cNvGrpSpPr/>
            <p:nvPr/>
          </p:nvGrpSpPr>
          <p:grpSpPr>
            <a:xfrm>
              <a:off x="-774362" y="-408165"/>
              <a:ext cx="10249268" cy="5647538"/>
              <a:chOff x="-774362" y="-408165"/>
              <a:chExt cx="10249268" cy="5647538"/>
            </a:xfrm>
          </p:grpSpPr>
          <p:grpSp>
            <p:nvGrpSpPr>
              <p:cNvPr id="799" name="Google Shape;799;p29"/>
              <p:cNvGrpSpPr/>
              <p:nvPr/>
            </p:nvGrpSpPr>
            <p:grpSpPr>
              <a:xfrm rot="552246">
                <a:off x="-659699" y="-293502"/>
                <a:ext cx="1559233" cy="1559233"/>
                <a:chOff x="1018666" y="3335654"/>
                <a:chExt cx="564642" cy="564642"/>
              </a:xfrm>
            </p:grpSpPr>
            <p:sp>
              <p:nvSpPr>
                <p:cNvPr id="800" name="Google Shape;800;p29"/>
                <p:cNvSpPr/>
                <p:nvPr/>
              </p:nvSpPr>
              <p:spPr>
                <a:xfrm>
                  <a:off x="1018666" y="3335654"/>
                  <a:ext cx="564642" cy="564642"/>
                </a:xfrm>
                <a:custGeom>
                  <a:rect b="b" l="l" r="r" t="t"/>
                  <a:pathLst>
                    <a:path extrusionOk="0" h="564642" w="564642">
                      <a:moveTo>
                        <a:pt x="564642" y="282321"/>
                      </a:moveTo>
                      <a:cubicBezTo>
                        <a:pt x="564642" y="438243"/>
                        <a:pt x="438243" y="564642"/>
                        <a:pt x="282321" y="564642"/>
                      </a:cubicBezTo>
                      <a:cubicBezTo>
                        <a:pt x="126399" y="564642"/>
                        <a:pt x="0" y="438243"/>
                        <a:pt x="0" y="282321"/>
                      </a:cubicBezTo>
                      <a:cubicBezTo>
                        <a:pt x="0" y="126400"/>
                        <a:pt x="126399" y="0"/>
                        <a:pt x="282321" y="0"/>
                      </a:cubicBezTo>
                      <a:cubicBezTo>
                        <a:pt x="438243" y="0"/>
                        <a:pt x="564642" y="126399"/>
                        <a:pt x="564642" y="2823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801" name="Google Shape;801;p29"/>
                <p:cNvGrpSpPr/>
                <p:nvPr/>
              </p:nvGrpSpPr>
              <p:grpSpPr>
                <a:xfrm>
                  <a:off x="1018954" y="3336099"/>
                  <a:ext cx="555718" cy="499427"/>
                  <a:chOff x="1018954" y="3336099"/>
                  <a:chExt cx="555718" cy="499427"/>
                </a:xfrm>
              </p:grpSpPr>
              <p:sp>
                <p:nvSpPr>
                  <p:cNvPr id="802" name="Google Shape;802;p29"/>
                  <p:cNvSpPr/>
                  <p:nvPr/>
                </p:nvSpPr>
                <p:spPr>
                  <a:xfrm>
                    <a:off x="1238377" y="3336099"/>
                    <a:ext cx="51815" cy="32847"/>
                  </a:xfrm>
                  <a:custGeom>
                    <a:rect b="b" l="l" r="r" t="t"/>
                    <a:pathLst>
                      <a:path extrusionOk="0" h="32847" w="51815">
                        <a:moveTo>
                          <a:pt x="8128" y="17653"/>
                        </a:moveTo>
                        <a:cubicBezTo>
                          <a:pt x="10541" y="22035"/>
                          <a:pt x="12446" y="26734"/>
                          <a:pt x="15430" y="30734"/>
                        </a:cubicBezTo>
                        <a:cubicBezTo>
                          <a:pt x="16002" y="31433"/>
                          <a:pt x="16574" y="32131"/>
                          <a:pt x="17399" y="32512"/>
                        </a:cubicBezTo>
                        <a:cubicBezTo>
                          <a:pt x="18351" y="32957"/>
                          <a:pt x="19494" y="32893"/>
                          <a:pt x="20510" y="32703"/>
                        </a:cubicBezTo>
                        <a:cubicBezTo>
                          <a:pt x="28194" y="31560"/>
                          <a:pt x="34925" y="26734"/>
                          <a:pt x="39878" y="20765"/>
                        </a:cubicBezTo>
                        <a:cubicBezTo>
                          <a:pt x="44894" y="14859"/>
                          <a:pt x="48387" y="7810"/>
                          <a:pt x="51816" y="889"/>
                        </a:cubicBezTo>
                        <a:cubicBezTo>
                          <a:pt x="49784" y="572"/>
                          <a:pt x="47815" y="317"/>
                          <a:pt x="45783" y="0"/>
                        </a:cubicBezTo>
                        <a:cubicBezTo>
                          <a:pt x="30416" y="889"/>
                          <a:pt x="15113" y="3048"/>
                          <a:pt x="0" y="6477"/>
                        </a:cubicBezTo>
                        <a:cubicBezTo>
                          <a:pt x="3175" y="9970"/>
                          <a:pt x="5905" y="13653"/>
                          <a:pt x="8128" y="1765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03" name="Google Shape;803;p29"/>
                  <p:cNvSpPr/>
                  <p:nvPr/>
                </p:nvSpPr>
                <p:spPr>
                  <a:xfrm>
                    <a:off x="1325635" y="3360737"/>
                    <a:ext cx="249037" cy="193496"/>
                  </a:xfrm>
                  <a:custGeom>
                    <a:rect b="b" l="l" r="r" t="t"/>
                    <a:pathLst>
                      <a:path extrusionOk="0" h="193496" w="249037">
                        <a:moveTo>
                          <a:pt x="135754" y="24828"/>
                        </a:moveTo>
                        <a:cubicBezTo>
                          <a:pt x="130166" y="26734"/>
                          <a:pt x="124832" y="29528"/>
                          <a:pt x="120133" y="33084"/>
                        </a:cubicBezTo>
                        <a:cubicBezTo>
                          <a:pt x="118482" y="34353"/>
                          <a:pt x="116640" y="35751"/>
                          <a:pt x="114545" y="35560"/>
                        </a:cubicBezTo>
                        <a:cubicBezTo>
                          <a:pt x="112005" y="35242"/>
                          <a:pt x="110481" y="32639"/>
                          <a:pt x="108322" y="31178"/>
                        </a:cubicBezTo>
                        <a:cubicBezTo>
                          <a:pt x="103686" y="28067"/>
                          <a:pt x="95812" y="30226"/>
                          <a:pt x="93272" y="25273"/>
                        </a:cubicBezTo>
                        <a:cubicBezTo>
                          <a:pt x="91939" y="22670"/>
                          <a:pt x="93082" y="19495"/>
                          <a:pt x="94288" y="16828"/>
                        </a:cubicBezTo>
                        <a:cubicBezTo>
                          <a:pt x="96257" y="12573"/>
                          <a:pt x="98479" y="8382"/>
                          <a:pt x="100892" y="4382"/>
                        </a:cubicBezTo>
                        <a:cubicBezTo>
                          <a:pt x="97781" y="2858"/>
                          <a:pt x="94669" y="1460"/>
                          <a:pt x="91558" y="0"/>
                        </a:cubicBezTo>
                        <a:cubicBezTo>
                          <a:pt x="89589" y="3683"/>
                          <a:pt x="87684" y="7429"/>
                          <a:pt x="85970" y="11240"/>
                        </a:cubicBezTo>
                        <a:cubicBezTo>
                          <a:pt x="83176" y="17463"/>
                          <a:pt x="80636" y="24003"/>
                          <a:pt x="75746" y="28766"/>
                        </a:cubicBezTo>
                        <a:cubicBezTo>
                          <a:pt x="72317" y="32131"/>
                          <a:pt x="67872" y="34353"/>
                          <a:pt x="64380" y="37655"/>
                        </a:cubicBezTo>
                        <a:cubicBezTo>
                          <a:pt x="60887" y="40958"/>
                          <a:pt x="58284" y="46038"/>
                          <a:pt x="60062" y="50546"/>
                        </a:cubicBezTo>
                        <a:cubicBezTo>
                          <a:pt x="60760" y="52388"/>
                          <a:pt x="62094" y="53911"/>
                          <a:pt x="63173" y="55563"/>
                        </a:cubicBezTo>
                        <a:cubicBezTo>
                          <a:pt x="64189" y="57277"/>
                          <a:pt x="64888" y="59372"/>
                          <a:pt x="64126" y="61151"/>
                        </a:cubicBezTo>
                        <a:cubicBezTo>
                          <a:pt x="63364" y="62992"/>
                          <a:pt x="58220" y="65341"/>
                          <a:pt x="57585" y="63500"/>
                        </a:cubicBezTo>
                        <a:cubicBezTo>
                          <a:pt x="56188" y="59436"/>
                          <a:pt x="51045" y="57912"/>
                          <a:pt x="46790" y="58547"/>
                        </a:cubicBezTo>
                        <a:cubicBezTo>
                          <a:pt x="42536" y="59182"/>
                          <a:pt x="38599" y="61278"/>
                          <a:pt x="34344" y="61976"/>
                        </a:cubicBezTo>
                        <a:cubicBezTo>
                          <a:pt x="30090" y="62674"/>
                          <a:pt x="24882" y="61278"/>
                          <a:pt x="23422" y="57214"/>
                        </a:cubicBezTo>
                        <a:cubicBezTo>
                          <a:pt x="20565" y="68072"/>
                          <a:pt x="15866" y="78422"/>
                          <a:pt x="9452" y="87566"/>
                        </a:cubicBezTo>
                        <a:cubicBezTo>
                          <a:pt x="4880" y="94171"/>
                          <a:pt x="-898" y="101219"/>
                          <a:pt x="118" y="109220"/>
                        </a:cubicBezTo>
                        <a:cubicBezTo>
                          <a:pt x="943" y="115634"/>
                          <a:pt x="6087" y="121031"/>
                          <a:pt x="6277" y="127508"/>
                        </a:cubicBezTo>
                        <a:cubicBezTo>
                          <a:pt x="6468" y="133541"/>
                          <a:pt x="2340" y="139383"/>
                          <a:pt x="3610" y="145288"/>
                        </a:cubicBezTo>
                        <a:cubicBezTo>
                          <a:pt x="4372" y="148844"/>
                          <a:pt x="7039" y="151828"/>
                          <a:pt x="7293" y="155448"/>
                        </a:cubicBezTo>
                        <a:cubicBezTo>
                          <a:pt x="7357" y="156845"/>
                          <a:pt x="7103" y="158242"/>
                          <a:pt x="7547" y="159512"/>
                        </a:cubicBezTo>
                        <a:cubicBezTo>
                          <a:pt x="7865" y="160401"/>
                          <a:pt x="8436" y="161099"/>
                          <a:pt x="9071" y="161798"/>
                        </a:cubicBezTo>
                        <a:cubicBezTo>
                          <a:pt x="20057" y="173672"/>
                          <a:pt x="42091" y="171767"/>
                          <a:pt x="50791" y="185484"/>
                        </a:cubicBezTo>
                        <a:cubicBezTo>
                          <a:pt x="58284" y="182943"/>
                          <a:pt x="66602" y="179641"/>
                          <a:pt x="69587" y="172339"/>
                        </a:cubicBezTo>
                        <a:cubicBezTo>
                          <a:pt x="70158" y="170878"/>
                          <a:pt x="70539" y="169228"/>
                          <a:pt x="71746" y="168148"/>
                        </a:cubicBezTo>
                        <a:cubicBezTo>
                          <a:pt x="74032" y="166116"/>
                          <a:pt x="77715" y="167322"/>
                          <a:pt x="80509" y="166116"/>
                        </a:cubicBezTo>
                        <a:cubicBezTo>
                          <a:pt x="86668" y="163449"/>
                          <a:pt x="83874" y="151955"/>
                          <a:pt x="90097" y="149416"/>
                        </a:cubicBezTo>
                        <a:cubicBezTo>
                          <a:pt x="91177" y="148971"/>
                          <a:pt x="92383" y="148908"/>
                          <a:pt x="93463" y="148463"/>
                        </a:cubicBezTo>
                        <a:cubicBezTo>
                          <a:pt x="96066" y="147447"/>
                          <a:pt x="97527" y="144653"/>
                          <a:pt x="99114" y="142367"/>
                        </a:cubicBezTo>
                        <a:cubicBezTo>
                          <a:pt x="101337" y="139128"/>
                          <a:pt x="104194" y="136144"/>
                          <a:pt x="107623" y="134239"/>
                        </a:cubicBezTo>
                        <a:cubicBezTo>
                          <a:pt x="107941" y="132969"/>
                          <a:pt x="108195" y="131635"/>
                          <a:pt x="108512" y="130366"/>
                        </a:cubicBezTo>
                        <a:cubicBezTo>
                          <a:pt x="111306" y="128334"/>
                          <a:pt x="115624" y="128905"/>
                          <a:pt x="117720" y="131572"/>
                        </a:cubicBezTo>
                        <a:cubicBezTo>
                          <a:pt x="119434" y="133667"/>
                          <a:pt x="120069" y="137033"/>
                          <a:pt x="122609" y="137922"/>
                        </a:cubicBezTo>
                        <a:cubicBezTo>
                          <a:pt x="123943" y="138366"/>
                          <a:pt x="125403" y="138049"/>
                          <a:pt x="126864" y="137795"/>
                        </a:cubicBezTo>
                        <a:cubicBezTo>
                          <a:pt x="135500" y="136271"/>
                          <a:pt x="144834" y="140462"/>
                          <a:pt x="149470" y="147828"/>
                        </a:cubicBezTo>
                        <a:cubicBezTo>
                          <a:pt x="150359" y="149225"/>
                          <a:pt x="151121" y="150813"/>
                          <a:pt x="152518" y="151828"/>
                        </a:cubicBezTo>
                        <a:cubicBezTo>
                          <a:pt x="153915" y="152908"/>
                          <a:pt x="155756" y="153162"/>
                          <a:pt x="157471" y="153607"/>
                        </a:cubicBezTo>
                        <a:cubicBezTo>
                          <a:pt x="162995" y="155003"/>
                          <a:pt x="168012" y="158242"/>
                          <a:pt x="171568" y="162687"/>
                        </a:cubicBezTo>
                        <a:cubicBezTo>
                          <a:pt x="174743" y="166624"/>
                          <a:pt x="176775" y="171514"/>
                          <a:pt x="180648" y="174816"/>
                        </a:cubicBezTo>
                        <a:cubicBezTo>
                          <a:pt x="187316" y="180530"/>
                          <a:pt x="197285" y="179832"/>
                          <a:pt x="205477" y="183007"/>
                        </a:cubicBezTo>
                        <a:cubicBezTo>
                          <a:pt x="210430" y="184912"/>
                          <a:pt x="214684" y="188151"/>
                          <a:pt x="219383" y="190564"/>
                        </a:cubicBezTo>
                        <a:cubicBezTo>
                          <a:pt x="224082" y="192977"/>
                          <a:pt x="229670" y="194501"/>
                          <a:pt x="234623" y="192722"/>
                        </a:cubicBezTo>
                        <a:cubicBezTo>
                          <a:pt x="237100" y="191834"/>
                          <a:pt x="239259" y="190119"/>
                          <a:pt x="241735" y="189230"/>
                        </a:cubicBezTo>
                        <a:cubicBezTo>
                          <a:pt x="244085" y="188404"/>
                          <a:pt x="246625" y="188341"/>
                          <a:pt x="249038" y="187833"/>
                        </a:cubicBezTo>
                        <a:cubicBezTo>
                          <a:pt x="237481" y="142240"/>
                          <a:pt x="214430" y="98933"/>
                          <a:pt x="179632" y="62484"/>
                        </a:cubicBezTo>
                        <a:cubicBezTo>
                          <a:pt x="166043" y="48070"/>
                          <a:pt x="151311" y="35560"/>
                          <a:pt x="135754" y="2482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04" name="Google Shape;804;p29"/>
                  <p:cNvSpPr/>
                  <p:nvPr/>
                </p:nvSpPr>
                <p:spPr>
                  <a:xfrm>
                    <a:off x="1018954" y="3497897"/>
                    <a:ext cx="441863" cy="337629"/>
                  </a:xfrm>
                  <a:custGeom>
                    <a:rect b="b" l="l" r="r" t="t"/>
                    <a:pathLst>
                      <a:path extrusionOk="0" h="337629" w="441863">
                        <a:moveTo>
                          <a:pt x="395254" y="220790"/>
                        </a:moveTo>
                        <a:cubicBezTo>
                          <a:pt x="394238" y="219202"/>
                          <a:pt x="392587" y="218123"/>
                          <a:pt x="391127" y="216980"/>
                        </a:cubicBezTo>
                        <a:cubicBezTo>
                          <a:pt x="385221" y="212217"/>
                          <a:pt x="381792" y="204534"/>
                          <a:pt x="382237" y="196977"/>
                        </a:cubicBezTo>
                        <a:cubicBezTo>
                          <a:pt x="382745" y="188214"/>
                          <a:pt x="388079" y="179388"/>
                          <a:pt x="385285" y="171069"/>
                        </a:cubicBezTo>
                        <a:cubicBezTo>
                          <a:pt x="381284" y="159068"/>
                          <a:pt x="362488" y="154178"/>
                          <a:pt x="363314" y="141542"/>
                        </a:cubicBezTo>
                        <a:cubicBezTo>
                          <a:pt x="363441" y="139573"/>
                          <a:pt x="364076" y="137668"/>
                          <a:pt x="363822" y="135763"/>
                        </a:cubicBezTo>
                        <a:cubicBezTo>
                          <a:pt x="363187" y="130810"/>
                          <a:pt x="356837" y="128524"/>
                          <a:pt x="351947" y="129731"/>
                        </a:cubicBezTo>
                        <a:cubicBezTo>
                          <a:pt x="347058" y="130937"/>
                          <a:pt x="343121" y="134366"/>
                          <a:pt x="338612" y="136652"/>
                        </a:cubicBezTo>
                        <a:cubicBezTo>
                          <a:pt x="335437" y="138240"/>
                          <a:pt x="331818" y="139446"/>
                          <a:pt x="329786" y="142367"/>
                        </a:cubicBezTo>
                        <a:cubicBezTo>
                          <a:pt x="328579" y="144018"/>
                          <a:pt x="328071" y="146177"/>
                          <a:pt x="326738" y="147701"/>
                        </a:cubicBezTo>
                        <a:cubicBezTo>
                          <a:pt x="322737" y="152527"/>
                          <a:pt x="314482" y="149797"/>
                          <a:pt x="309148" y="153035"/>
                        </a:cubicBezTo>
                        <a:cubicBezTo>
                          <a:pt x="306799" y="154432"/>
                          <a:pt x="304957" y="156972"/>
                          <a:pt x="302227" y="157163"/>
                        </a:cubicBezTo>
                        <a:cubicBezTo>
                          <a:pt x="299115" y="157353"/>
                          <a:pt x="296766" y="154432"/>
                          <a:pt x="293845" y="153480"/>
                        </a:cubicBezTo>
                        <a:cubicBezTo>
                          <a:pt x="284066" y="150432"/>
                          <a:pt x="278668" y="167831"/>
                          <a:pt x="268508" y="166370"/>
                        </a:cubicBezTo>
                        <a:cubicBezTo>
                          <a:pt x="264127" y="165735"/>
                          <a:pt x="259682" y="165100"/>
                          <a:pt x="255300" y="165672"/>
                        </a:cubicBezTo>
                        <a:cubicBezTo>
                          <a:pt x="250919" y="166243"/>
                          <a:pt x="246537" y="168148"/>
                          <a:pt x="243934" y="171768"/>
                        </a:cubicBezTo>
                        <a:cubicBezTo>
                          <a:pt x="242854" y="173228"/>
                          <a:pt x="242092" y="174943"/>
                          <a:pt x="241203" y="176593"/>
                        </a:cubicBezTo>
                        <a:cubicBezTo>
                          <a:pt x="238219" y="181737"/>
                          <a:pt x="233012" y="185484"/>
                          <a:pt x="227233" y="186754"/>
                        </a:cubicBezTo>
                        <a:cubicBezTo>
                          <a:pt x="226027" y="187008"/>
                          <a:pt x="224757" y="187198"/>
                          <a:pt x="223741" y="187897"/>
                        </a:cubicBezTo>
                        <a:cubicBezTo>
                          <a:pt x="222534" y="188722"/>
                          <a:pt x="221836" y="190056"/>
                          <a:pt x="221391" y="191453"/>
                        </a:cubicBezTo>
                        <a:cubicBezTo>
                          <a:pt x="219169" y="197612"/>
                          <a:pt x="220502" y="205423"/>
                          <a:pt x="223741" y="211074"/>
                        </a:cubicBezTo>
                        <a:cubicBezTo>
                          <a:pt x="218915" y="210630"/>
                          <a:pt x="213962" y="212344"/>
                          <a:pt x="210469" y="215710"/>
                        </a:cubicBezTo>
                        <a:cubicBezTo>
                          <a:pt x="208501" y="217551"/>
                          <a:pt x="206977" y="219964"/>
                          <a:pt x="204564" y="221171"/>
                        </a:cubicBezTo>
                        <a:cubicBezTo>
                          <a:pt x="200055" y="223393"/>
                          <a:pt x="194785" y="220599"/>
                          <a:pt x="190530" y="217868"/>
                        </a:cubicBezTo>
                        <a:cubicBezTo>
                          <a:pt x="189197" y="217043"/>
                          <a:pt x="187609" y="216154"/>
                          <a:pt x="186149" y="216662"/>
                        </a:cubicBezTo>
                        <a:cubicBezTo>
                          <a:pt x="185006" y="217043"/>
                          <a:pt x="184307" y="218123"/>
                          <a:pt x="183609" y="219075"/>
                        </a:cubicBezTo>
                        <a:cubicBezTo>
                          <a:pt x="181640" y="221806"/>
                          <a:pt x="178338" y="224409"/>
                          <a:pt x="175227" y="223139"/>
                        </a:cubicBezTo>
                        <a:cubicBezTo>
                          <a:pt x="170655" y="221298"/>
                          <a:pt x="172179" y="214186"/>
                          <a:pt x="169448" y="210058"/>
                        </a:cubicBezTo>
                        <a:cubicBezTo>
                          <a:pt x="167035" y="212408"/>
                          <a:pt x="164559" y="215011"/>
                          <a:pt x="163860" y="218249"/>
                        </a:cubicBezTo>
                        <a:cubicBezTo>
                          <a:pt x="163416" y="220218"/>
                          <a:pt x="163670" y="222187"/>
                          <a:pt x="163606" y="224155"/>
                        </a:cubicBezTo>
                        <a:cubicBezTo>
                          <a:pt x="163352" y="232728"/>
                          <a:pt x="154907" y="240983"/>
                          <a:pt x="146588" y="238697"/>
                        </a:cubicBezTo>
                        <a:cubicBezTo>
                          <a:pt x="141127" y="237173"/>
                          <a:pt x="137571" y="232029"/>
                          <a:pt x="134206" y="227521"/>
                        </a:cubicBezTo>
                        <a:cubicBezTo>
                          <a:pt x="131094" y="223330"/>
                          <a:pt x="127665" y="219139"/>
                          <a:pt x="126586" y="213995"/>
                        </a:cubicBezTo>
                        <a:cubicBezTo>
                          <a:pt x="125570" y="208915"/>
                          <a:pt x="127602" y="202311"/>
                          <a:pt x="132682" y="201168"/>
                        </a:cubicBezTo>
                        <a:cubicBezTo>
                          <a:pt x="134650" y="198057"/>
                          <a:pt x="137635" y="195580"/>
                          <a:pt x="141064" y="194247"/>
                        </a:cubicBezTo>
                        <a:cubicBezTo>
                          <a:pt x="137889" y="191326"/>
                          <a:pt x="138905" y="185674"/>
                          <a:pt x="142143" y="182880"/>
                        </a:cubicBezTo>
                        <a:cubicBezTo>
                          <a:pt x="145445" y="180086"/>
                          <a:pt x="150144" y="179642"/>
                          <a:pt x="154399" y="180213"/>
                        </a:cubicBezTo>
                        <a:cubicBezTo>
                          <a:pt x="159225" y="180848"/>
                          <a:pt x="163924" y="182626"/>
                          <a:pt x="167988" y="185420"/>
                        </a:cubicBezTo>
                        <a:cubicBezTo>
                          <a:pt x="169766" y="186627"/>
                          <a:pt x="172369" y="187897"/>
                          <a:pt x="173703" y="186246"/>
                        </a:cubicBezTo>
                        <a:cubicBezTo>
                          <a:pt x="174655" y="184976"/>
                          <a:pt x="173830" y="183134"/>
                          <a:pt x="172941" y="181864"/>
                        </a:cubicBezTo>
                        <a:cubicBezTo>
                          <a:pt x="170147" y="177927"/>
                          <a:pt x="166337" y="174752"/>
                          <a:pt x="162019" y="172593"/>
                        </a:cubicBezTo>
                        <a:cubicBezTo>
                          <a:pt x="159225" y="171196"/>
                          <a:pt x="156177" y="170180"/>
                          <a:pt x="154018" y="167894"/>
                        </a:cubicBezTo>
                        <a:cubicBezTo>
                          <a:pt x="148176" y="161608"/>
                          <a:pt x="153256" y="151257"/>
                          <a:pt x="151224" y="142939"/>
                        </a:cubicBezTo>
                        <a:cubicBezTo>
                          <a:pt x="150208" y="138938"/>
                          <a:pt x="147604" y="135509"/>
                          <a:pt x="145572" y="131953"/>
                        </a:cubicBezTo>
                        <a:cubicBezTo>
                          <a:pt x="143540" y="128334"/>
                          <a:pt x="142016" y="123952"/>
                          <a:pt x="143540" y="120142"/>
                        </a:cubicBezTo>
                        <a:cubicBezTo>
                          <a:pt x="144493" y="117793"/>
                          <a:pt x="146398" y="115951"/>
                          <a:pt x="147795" y="113856"/>
                        </a:cubicBezTo>
                        <a:cubicBezTo>
                          <a:pt x="149192" y="111760"/>
                          <a:pt x="150017" y="108839"/>
                          <a:pt x="148557" y="106743"/>
                        </a:cubicBezTo>
                        <a:cubicBezTo>
                          <a:pt x="147668" y="105474"/>
                          <a:pt x="146144" y="104775"/>
                          <a:pt x="144937" y="103759"/>
                        </a:cubicBezTo>
                        <a:cubicBezTo>
                          <a:pt x="142334" y="101473"/>
                          <a:pt x="141889" y="97409"/>
                          <a:pt x="143223" y="94234"/>
                        </a:cubicBezTo>
                        <a:cubicBezTo>
                          <a:pt x="144556" y="91059"/>
                          <a:pt x="147350" y="88710"/>
                          <a:pt x="150462" y="87186"/>
                        </a:cubicBezTo>
                        <a:cubicBezTo>
                          <a:pt x="152176" y="86297"/>
                          <a:pt x="154272" y="85408"/>
                          <a:pt x="154716" y="83503"/>
                        </a:cubicBezTo>
                        <a:cubicBezTo>
                          <a:pt x="154907" y="82550"/>
                          <a:pt x="154653" y="81534"/>
                          <a:pt x="154462" y="80582"/>
                        </a:cubicBezTo>
                        <a:cubicBezTo>
                          <a:pt x="153510" y="75946"/>
                          <a:pt x="154526" y="71311"/>
                          <a:pt x="157066" y="67374"/>
                        </a:cubicBezTo>
                        <a:cubicBezTo>
                          <a:pt x="152430" y="66802"/>
                          <a:pt x="148938" y="72517"/>
                          <a:pt x="144302" y="72327"/>
                        </a:cubicBezTo>
                        <a:cubicBezTo>
                          <a:pt x="141572" y="72199"/>
                          <a:pt x="139413" y="70041"/>
                          <a:pt x="137508" y="68072"/>
                        </a:cubicBezTo>
                        <a:cubicBezTo>
                          <a:pt x="136555" y="72390"/>
                          <a:pt x="133761" y="76264"/>
                          <a:pt x="130015" y="78613"/>
                        </a:cubicBezTo>
                        <a:cubicBezTo>
                          <a:pt x="125443" y="71818"/>
                          <a:pt x="127729" y="61405"/>
                          <a:pt x="134714" y="57150"/>
                        </a:cubicBezTo>
                        <a:cubicBezTo>
                          <a:pt x="135857" y="56452"/>
                          <a:pt x="137127" y="55880"/>
                          <a:pt x="137889" y="54801"/>
                        </a:cubicBezTo>
                        <a:cubicBezTo>
                          <a:pt x="139984" y="51880"/>
                          <a:pt x="137190" y="47562"/>
                          <a:pt x="138524" y="44260"/>
                        </a:cubicBezTo>
                        <a:cubicBezTo>
                          <a:pt x="139984" y="40449"/>
                          <a:pt x="145953" y="40577"/>
                          <a:pt x="148747" y="43498"/>
                        </a:cubicBezTo>
                        <a:cubicBezTo>
                          <a:pt x="151541" y="46482"/>
                          <a:pt x="152049" y="50864"/>
                          <a:pt x="152367" y="54928"/>
                        </a:cubicBezTo>
                        <a:cubicBezTo>
                          <a:pt x="156431" y="51499"/>
                          <a:pt x="161638" y="49467"/>
                          <a:pt x="166908" y="49213"/>
                        </a:cubicBezTo>
                        <a:cubicBezTo>
                          <a:pt x="164051" y="44641"/>
                          <a:pt x="159161" y="41783"/>
                          <a:pt x="154462" y="39116"/>
                        </a:cubicBezTo>
                        <a:cubicBezTo>
                          <a:pt x="153192" y="38418"/>
                          <a:pt x="151986" y="37719"/>
                          <a:pt x="150716" y="37021"/>
                        </a:cubicBezTo>
                        <a:cubicBezTo>
                          <a:pt x="148303" y="35687"/>
                          <a:pt x="145953" y="34290"/>
                          <a:pt x="143477" y="33084"/>
                        </a:cubicBezTo>
                        <a:cubicBezTo>
                          <a:pt x="138143" y="30417"/>
                          <a:pt x="132301" y="28194"/>
                          <a:pt x="126332" y="28893"/>
                        </a:cubicBezTo>
                        <a:cubicBezTo>
                          <a:pt x="123855" y="29147"/>
                          <a:pt x="121442" y="29909"/>
                          <a:pt x="118966" y="29845"/>
                        </a:cubicBezTo>
                        <a:cubicBezTo>
                          <a:pt x="116489" y="29782"/>
                          <a:pt x="113822" y="28639"/>
                          <a:pt x="112933" y="26353"/>
                        </a:cubicBezTo>
                        <a:cubicBezTo>
                          <a:pt x="112425" y="25083"/>
                          <a:pt x="112489" y="23559"/>
                          <a:pt x="111473" y="22670"/>
                        </a:cubicBezTo>
                        <a:cubicBezTo>
                          <a:pt x="110838" y="22162"/>
                          <a:pt x="110012" y="22035"/>
                          <a:pt x="109187" y="21971"/>
                        </a:cubicBezTo>
                        <a:cubicBezTo>
                          <a:pt x="104805" y="21717"/>
                          <a:pt x="100360" y="22543"/>
                          <a:pt x="96360" y="24384"/>
                        </a:cubicBezTo>
                        <a:cubicBezTo>
                          <a:pt x="99471" y="25464"/>
                          <a:pt x="102202" y="28321"/>
                          <a:pt x="102265" y="31623"/>
                        </a:cubicBezTo>
                        <a:cubicBezTo>
                          <a:pt x="102329" y="34925"/>
                          <a:pt x="99090" y="38164"/>
                          <a:pt x="95915" y="37402"/>
                        </a:cubicBezTo>
                        <a:cubicBezTo>
                          <a:pt x="90645" y="36132"/>
                          <a:pt x="90454" y="27178"/>
                          <a:pt x="85184" y="26035"/>
                        </a:cubicBezTo>
                        <a:cubicBezTo>
                          <a:pt x="82771" y="25527"/>
                          <a:pt x="80485" y="26924"/>
                          <a:pt x="78389" y="28258"/>
                        </a:cubicBezTo>
                        <a:cubicBezTo>
                          <a:pt x="75532" y="30163"/>
                          <a:pt x="72738" y="32004"/>
                          <a:pt x="69880" y="33909"/>
                        </a:cubicBezTo>
                        <a:cubicBezTo>
                          <a:pt x="66896" y="35878"/>
                          <a:pt x="63594" y="38608"/>
                          <a:pt x="64038" y="42164"/>
                        </a:cubicBezTo>
                        <a:cubicBezTo>
                          <a:pt x="64546" y="45847"/>
                          <a:pt x="68864" y="47625"/>
                          <a:pt x="72547" y="48133"/>
                        </a:cubicBezTo>
                        <a:cubicBezTo>
                          <a:pt x="76230" y="48705"/>
                          <a:pt x="80485" y="49022"/>
                          <a:pt x="82707" y="52007"/>
                        </a:cubicBezTo>
                        <a:cubicBezTo>
                          <a:pt x="85501" y="55880"/>
                          <a:pt x="83088" y="61151"/>
                          <a:pt x="82453" y="65849"/>
                        </a:cubicBezTo>
                        <a:cubicBezTo>
                          <a:pt x="81882" y="69850"/>
                          <a:pt x="82707" y="73978"/>
                          <a:pt x="84739" y="77470"/>
                        </a:cubicBezTo>
                        <a:cubicBezTo>
                          <a:pt x="85247" y="78296"/>
                          <a:pt x="85819" y="79185"/>
                          <a:pt x="85819" y="80137"/>
                        </a:cubicBezTo>
                        <a:cubicBezTo>
                          <a:pt x="85819" y="81661"/>
                          <a:pt x="84485" y="82741"/>
                          <a:pt x="83279" y="83630"/>
                        </a:cubicBezTo>
                        <a:cubicBezTo>
                          <a:pt x="79723" y="86233"/>
                          <a:pt x="76230" y="88900"/>
                          <a:pt x="72674" y="91504"/>
                        </a:cubicBezTo>
                        <a:cubicBezTo>
                          <a:pt x="69626" y="93790"/>
                          <a:pt x="66261" y="96139"/>
                          <a:pt x="62451" y="96330"/>
                        </a:cubicBezTo>
                        <a:cubicBezTo>
                          <a:pt x="58323" y="96520"/>
                          <a:pt x="54386" y="94107"/>
                          <a:pt x="50259" y="94488"/>
                        </a:cubicBezTo>
                        <a:cubicBezTo>
                          <a:pt x="48290" y="94615"/>
                          <a:pt x="46322" y="95441"/>
                          <a:pt x="44417" y="95123"/>
                        </a:cubicBezTo>
                        <a:cubicBezTo>
                          <a:pt x="40416" y="94552"/>
                          <a:pt x="38511" y="90043"/>
                          <a:pt x="37432" y="86170"/>
                        </a:cubicBezTo>
                        <a:cubicBezTo>
                          <a:pt x="34574" y="75946"/>
                          <a:pt x="32987" y="65342"/>
                          <a:pt x="32606" y="54737"/>
                        </a:cubicBezTo>
                        <a:cubicBezTo>
                          <a:pt x="32415" y="50038"/>
                          <a:pt x="35273" y="44768"/>
                          <a:pt x="38448" y="41339"/>
                        </a:cubicBezTo>
                        <a:cubicBezTo>
                          <a:pt x="40924" y="41021"/>
                          <a:pt x="47528" y="40196"/>
                          <a:pt x="47528" y="40196"/>
                        </a:cubicBezTo>
                        <a:cubicBezTo>
                          <a:pt x="47528" y="40196"/>
                          <a:pt x="51592" y="35624"/>
                          <a:pt x="48798" y="33465"/>
                        </a:cubicBezTo>
                        <a:cubicBezTo>
                          <a:pt x="46068" y="31306"/>
                          <a:pt x="41369" y="35052"/>
                          <a:pt x="34257" y="26099"/>
                        </a:cubicBezTo>
                        <a:cubicBezTo>
                          <a:pt x="27081" y="17145"/>
                          <a:pt x="34447" y="19114"/>
                          <a:pt x="35654" y="12446"/>
                        </a:cubicBezTo>
                        <a:cubicBezTo>
                          <a:pt x="36860" y="5842"/>
                          <a:pt x="33050" y="2540"/>
                          <a:pt x="29304" y="0"/>
                        </a:cubicBezTo>
                        <a:cubicBezTo>
                          <a:pt x="28288" y="445"/>
                          <a:pt x="27272" y="762"/>
                          <a:pt x="26256" y="1080"/>
                        </a:cubicBezTo>
                        <a:cubicBezTo>
                          <a:pt x="-9241" y="77470"/>
                          <a:pt x="-8860" y="166688"/>
                          <a:pt x="28097" y="243015"/>
                        </a:cubicBezTo>
                        <a:cubicBezTo>
                          <a:pt x="33876" y="244666"/>
                          <a:pt x="39146" y="247206"/>
                          <a:pt x="43083" y="251651"/>
                        </a:cubicBezTo>
                        <a:cubicBezTo>
                          <a:pt x="43972" y="252667"/>
                          <a:pt x="44861" y="253873"/>
                          <a:pt x="46131" y="254381"/>
                        </a:cubicBezTo>
                        <a:cubicBezTo>
                          <a:pt x="47020" y="254762"/>
                          <a:pt x="48036" y="254699"/>
                          <a:pt x="48989" y="254635"/>
                        </a:cubicBezTo>
                        <a:cubicBezTo>
                          <a:pt x="57053" y="254127"/>
                          <a:pt x="65245" y="252032"/>
                          <a:pt x="72992" y="254127"/>
                        </a:cubicBezTo>
                        <a:cubicBezTo>
                          <a:pt x="79342" y="255842"/>
                          <a:pt x="84612" y="260223"/>
                          <a:pt x="90518" y="263081"/>
                        </a:cubicBezTo>
                        <a:cubicBezTo>
                          <a:pt x="96423" y="265938"/>
                          <a:pt x="104170" y="267018"/>
                          <a:pt x="109060" y="262636"/>
                        </a:cubicBezTo>
                        <a:cubicBezTo>
                          <a:pt x="104170" y="260287"/>
                          <a:pt x="98646" y="259715"/>
                          <a:pt x="93375" y="258318"/>
                        </a:cubicBezTo>
                        <a:cubicBezTo>
                          <a:pt x="88105" y="256921"/>
                          <a:pt x="82707" y="254381"/>
                          <a:pt x="80104" y="249618"/>
                        </a:cubicBezTo>
                        <a:cubicBezTo>
                          <a:pt x="79596" y="248730"/>
                          <a:pt x="79215" y="247650"/>
                          <a:pt x="79532" y="246698"/>
                        </a:cubicBezTo>
                        <a:cubicBezTo>
                          <a:pt x="79786" y="245936"/>
                          <a:pt x="80421" y="245364"/>
                          <a:pt x="81056" y="244920"/>
                        </a:cubicBezTo>
                        <a:cubicBezTo>
                          <a:pt x="84231" y="242951"/>
                          <a:pt x="88359" y="243713"/>
                          <a:pt x="91851" y="245110"/>
                        </a:cubicBezTo>
                        <a:cubicBezTo>
                          <a:pt x="95344" y="246507"/>
                          <a:pt x="98646" y="248476"/>
                          <a:pt x="102392" y="248857"/>
                        </a:cubicBezTo>
                        <a:cubicBezTo>
                          <a:pt x="105123" y="249111"/>
                          <a:pt x="107980" y="248476"/>
                          <a:pt x="110647" y="249174"/>
                        </a:cubicBezTo>
                        <a:cubicBezTo>
                          <a:pt x="115791" y="250508"/>
                          <a:pt x="118839" y="256286"/>
                          <a:pt x="123982" y="257810"/>
                        </a:cubicBezTo>
                        <a:cubicBezTo>
                          <a:pt x="126776" y="258636"/>
                          <a:pt x="129697" y="258064"/>
                          <a:pt x="132555" y="257429"/>
                        </a:cubicBezTo>
                        <a:cubicBezTo>
                          <a:pt x="139032" y="255968"/>
                          <a:pt x="145699" y="254127"/>
                          <a:pt x="151986" y="252095"/>
                        </a:cubicBezTo>
                        <a:cubicBezTo>
                          <a:pt x="164559" y="239395"/>
                          <a:pt x="182212" y="231839"/>
                          <a:pt x="200055" y="231585"/>
                        </a:cubicBezTo>
                        <a:cubicBezTo>
                          <a:pt x="201516" y="231585"/>
                          <a:pt x="203040" y="231585"/>
                          <a:pt x="204310" y="230949"/>
                        </a:cubicBezTo>
                        <a:cubicBezTo>
                          <a:pt x="205453" y="230378"/>
                          <a:pt x="206278" y="229426"/>
                          <a:pt x="207104" y="228473"/>
                        </a:cubicBezTo>
                        <a:cubicBezTo>
                          <a:pt x="212184" y="222250"/>
                          <a:pt x="218407" y="214440"/>
                          <a:pt x="226281" y="216091"/>
                        </a:cubicBezTo>
                        <a:cubicBezTo>
                          <a:pt x="233583" y="217615"/>
                          <a:pt x="236504" y="226441"/>
                          <a:pt x="237457" y="233871"/>
                        </a:cubicBezTo>
                        <a:cubicBezTo>
                          <a:pt x="238409" y="241300"/>
                          <a:pt x="239425" y="249936"/>
                          <a:pt x="245775" y="253810"/>
                        </a:cubicBezTo>
                        <a:cubicBezTo>
                          <a:pt x="255046" y="259398"/>
                          <a:pt x="268381" y="250317"/>
                          <a:pt x="277462" y="256286"/>
                        </a:cubicBezTo>
                        <a:cubicBezTo>
                          <a:pt x="279938" y="257937"/>
                          <a:pt x="281843" y="260541"/>
                          <a:pt x="284637" y="261493"/>
                        </a:cubicBezTo>
                        <a:cubicBezTo>
                          <a:pt x="290860" y="263652"/>
                          <a:pt x="296194" y="256731"/>
                          <a:pt x="302354" y="254508"/>
                        </a:cubicBezTo>
                        <a:cubicBezTo>
                          <a:pt x="310291" y="251651"/>
                          <a:pt x="318673" y="256731"/>
                          <a:pt x="325595" y="261557"/>
                        </a:cubicBezTo>
                        <a:cubicBezTo>
                          <a:pt x="336072" y="268923"/>
                          <a:pt x="346550" y="276289"/>
                          <a:pt x="357027" y="283655"/>
                        </a:cubicBezTo>
                        <a:cubicBezTo>
                          <a:pt x="363758" y="288417"/>
                          <a:pt x="370616" y="293243"/>
                          <a:pt x="375633" y="299720"/>
                        </a:cubicBezTo>
                        <a:cubicBezTo>
                          <a:pt x="378935" y="303974"/>
                          <a:pt x="382046" y="309309"/>
                          <a:pt x="387317" y="310007"/>
                        </a:cubicBezTo>
                        <a:cubicBezTo>
                          <a:pt x="390746" y="310515"/>
                          <a:pt x="395000" y="309118"/>
                          <a:pt x="397096" y="311849"/>
                        </a:cubicBezTo>
                        <a:cubicBezTo>
                          <a:pt x="398048" y="313119"/>
                          <a:pt x="398112" y="314833"/>
                          <a:pt x="398747" y="316294"/>
                        </a:cubicBezTo>
                        <a:cubicBezTo>
                          <a:pt x="399636" y="318326"/>
                          <a:pt x="401541" y="319659"/>
                          <a:pt x="403319" y="320929"/>
                        </a:cubicBezTo>
                        <a:cubicBezTo>
                          <a:pt x="414558" y="328676"/>
                          <a:pt x="426496" y="336614"/>
                          <a:pt x="440085" y="337630"/>
                        </a:cubicBezTo>
                        <a:cubicBezTo>
                          <a:pt x="440657" y="335979"/>
                          <a:pt x="441292" y="334264"/>
                          <a:pt x="441863" y="332613"/>
                        </a:cubicBezTo>
                        <a:cubicBezTo>
                          <a:pt x="440149" y="333312"/>
                          <a:pt x="438434" y="333947"/>
                          <a:pt x="436720" y="334645"/>
                        </a:cubicBezTo>
                        <a:cubicBezTo>
                          <a:pt x="431195" y="327597"/>
                          <a:pt x="426560" y="319786"/>
                          <a:pt x="422940" y="311531"/>
                        </a:cubicBezTo>
                        <a:cubicBezTo>
                          <a:pt x="418876" y="314579"/>
                          <a:pt x="411891" y="310324"/>
                          <a:pt x="412780" y="305308"/>
                        </a:cubicBezTo>
                        <a:cubicBezTo>
                          <a:pt x="412971" y="304292"/>
                          <a:pt x="413352" y="303276"/>
                          <a:pt x="413098" y="302324"/>
                        </a:cubicBezTo>
                        <a:cubicBezTo>
                          <a:pt x="412717" y="301117"/>
                          <a:pt x="411447" y="300482"/>
                          <a:pt x="410431" y="299720"/>
                        </a:cubicBezTo>
                        <a:cubicBezTo>
                          <a:pt x="407256" y="297434"/>
                          <a:pt x="406049" y="292735"/>
                          <a:pt x="407764" y="289179"/>
                        </a:cubicBezTo>
                        <a:cubicBezTo>
                          <a:pt x="404144" y="289878"/>
                          <a:pt x="400334" y="289497"/>
                          <a:pt x="396905" y="288036"/>
                        </a:cubicBezTo>
                        <a:cubicBezTo>
                          <a:pt x="399445" y="286131"/>
                          <a:pt x="401414" y="283401"/>
                          <a:pt x="402430" y="280416"/>
                        </a:cubicBezTo>
                        <a:cubicBezTo>
                          <a:pt x="399445" y="280226"/>
                          <a:pt x="396778" y="277876"/>
                          <a:pt x="396270" y="274955"/>
                        </a:cubicBezTo>
                        <a:cubicBezTo>
                          <a:pt x="395762" y="272034"/>
                          <a:pt x="397477" y="268859"/>
                          <a:pt x="400207" y="267716"/>
                        </a:cubicBezTo>
                        <a:cubicBezTo>
                          <a:pt x="397350" y="264922"/>
                          <a:pt x="394429" y="262001"/>
                          <a:pt x="393286" y="258191"/>
                        </a:cubicBezTo>
                        <a:cubicBezTo>
                          <a:pt x="392143" y="254381"/>
                          <a:pt x="393476" y="249492"/>
                          <a:pt x="397223" y="248095"/>
                        </a:cubicBezTo>
                        <a:cubicBezTo>
                          <a:pt x="398048" y="247777"/>
                          <a:pt x="398937" y="247587"/>
                          <a:pt x="399445" y="246952"/>
                        </a:cubicBezTo>
                        <a:cubicBezTo>
                          <a:pt x="399953" y="246253"/>
                          <a:pt x="399826" y="245364"/>
                          <a:pt x="399699" y="244539"/>
                        </a:cubicBezTo>
                        <a:cubicBezTo>
                          <a:pt x="398747" y="238316"/>
                          <a:pt x="397794" y="232029"/>
                          <a:pt x="396842" y="225806"/>
                        </a:cubicBezTo>
                        <a:cubicBezTo>
                          <a:pt x="396461" y="224092"/>
                          <a:pt x="396207" y="222250"/>
                          <a:pt x="395254" y="2207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05" name="Google Shape;805;p29"/>
                  <p:cNvSpPr/>
                  <p:nvPr/>
                </p:nvSpPr>
                <p:spPr>
                  <a:xfrm>
                    <a:off x="1054925" y="3462591"/>
                    <a:ext cx="58243" cy="57530"/>
                  </a:xfrm>
                  <a:custGeom>
                    <a:rect b="b" l="l" r="r" t="t"/>
                    <a:pathLst>
                      <a:path extrusionOk="0" h="57530" w="58243">
                        <a:moveTo>
                          <a:pt x="4064" y="25083"/>
                        </a:moveTo>
                        <a:cubicBezTo>
                          <a:pt x="6096" y="27242"/>
                          <a:pt x="8572" y="28893"/>
                          <a:pt x="10858" y="30861"/>
                        </a:cubicBezTo>
                        <a:cubicBezTo>
                          <a:pt x="14541" y="28639"/>
                          <a:pt x="19749" y="29147"/>
                          <a:pt x="22860" y="32131"/>
                        </a:cubicBezTo>
                        <a:cubicBezTo>
                          <a:pt x="19812" y="40196"/>
                          <a:pt x="18478" y="48895"/>
                          <a:pt x="18923" y="57531"/>
                        </a:cubicBezTo>
                        <a:cubicBezTo>
                          <a:pt x="20828" y="54991"/>
                          <a:pt x="24321" y="54229"/>
                          <a:pt x="27496" y="54420"/>
                        </a:cubicBezTo>
                        <a:cubicBezTo>
                          <a:pt x="30671" y="54610"/>
                          <a:pt x="33782" y="55436"/>
                          <a:pt x="36957" y="55245"/>
                        </a:cubicBezTo>
                        <a:cubicBezTo>
                          <a:pt x="44323" y="54801"/>
                          <a:pt x="50101" y="48959"/>
                          <a:pt x="55118" y="43498"/>
                        </a:cubicBezTo>
                        <a:cubicBezTo>
                          <a:pt x="57150" y="41275"/>
                          <a:pt x="59309" y="38037"/>
                          <a:pt x="57658" y="35560"/>
                        </a:cubicBezTo>
                        <a:cubicBezTo>
                          <a:pt x="56769" y="34290"/>
                          <a:pt x="55182" y="33718"/>
                          <a:pt x="53721" y="33274"/>
                        </a:cubicBezTo>
                        <a:cubicBezTo>
                          <a:pt x="50038" y="32131"/>
                          <a:pt x="46355" y="30988"/>
                          <a:pt x="42608" y="29845"/>
                        </a:cubicBezTo>
                        <a:cubicBezTo>
                          <a:pt x="40449" y="29210"/>
                          <a:pt x="38036" y="28258"/>
                          <a:pt x="37401" y="26099"/>
                        </a:cubicBezTo>
                        <a:cubicBezTo>
                          <a:pt x="36893" y="24257"/>
                          <a:pt x="38036" y="22289"/>
                          <a:pt x="39560" y="21082"/>
                        </a:cubicBezTo>
                        <a:cubicBezTo>
                          <a:pt x="41085" y="19876"/>
                          <a:pt x="42989" y="19241"/>
                          <a:pt x="44640" y="18288"/>
                        </a:cubicBezTo>
                        <a:cubicBezTo>
                          <a:pt x="49847" y="15240"/>
                          <a:pt x="52705" y="8699"/>
                          <a:pt x="51371" y="2858"/>
                        </a:cubicBezTo>
                        <a:cubicBezTo>
                          <a:pt x="47053" y="6858"/>
                          <a:pt x="41910" y="9970"/>
                          <a:pt x="36385" y="11938"/>
                        </a:cubicBezTo>
                        <a:cubicBezTo>
                          <a:pt x="35115" y="12383"/>
                          <a:pt x="33846" y="12764"/>
                          <a:pt x="32512" y="12700"/>
                        </a:cubicBezTo>
                        <a:cubicBezTo>
                          <a:pt x="30099" y="12446"/>
                          <a:pt x="28194" y="10541"/>
                          <a:pt x="26352" y="8890"/>
                        </a:cubicBezTo>
                        <a:cubicBezTo>
                          <a:pt x="22924" y="5779"/>
                          <a:pt x="16383" y="953"/>
                          <a:pt x="10477" y="0"/>
                        </a:cubicBezTo>
                        <a:cubicBezTo>
                          <a:pt x="6794" y="5588"/>
                          <a:pt x="3238" y="11240"/>
                          <a:pt x="0" y="17018"/>
                        </a:cubicBezTo>
                        <a:cubicBezTo>
                          <a:pt x="762" y="20193"/>
                          <a:pt x="2222" y="23114"/>
                          <a:pt x="4064" y="2508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06" name="Google Shape;806;p29"/>
                  <p:cNvSpPr/>
                  <p:nvPr/>
                </p:nvSpPr>
                <p:spPr>
                  <a:xfrm>
                    <a:off x="1083183" y="3373628"/>
                    <a:ext cx="91027" cy="101624"/>
                  </a:xfrm>
                  <a:custGeom>
                    <a:rect b="b" l="l" r="r" t="t"/>
                    <a:pathLst>
                      <a:path extrusionOk="0" h="101624" w="91027">
                        <a:moveTo>
                          <a:pt x="65468" y="38290"/>
                        </a:moveTo>
                        <a:cubicBezTo>
                          <a:pt x="67119" y="31369"/>
                          <a:pt x="70676" y="25019"/>
                          <a:pt x="74866" y="19240"/>
                        </a:cubicBezTo>
                        <a:cubicBezTo>
                          <a:pt x="76390" y="17145"/>
                          <a:pt x="77978" y="15049"/>
                          <a:pt x="78740" y="12573"/>
                        </a:cubicBezTo>
                        <a:cubicBezTo>
                          <a:pt x="80010" y="8382"/>
                          <a:pt x="78549" y="3937"/>
                          <a:pt x="76454" y="0"/>
                        </a:cubicBezTo>
                        <a:cubicBezTo>
                          <a:pt x="57468" y="10985"/>
                          <a:pt x="39497" y="24320"/>
                          <a:pt x="22924" y="40132"/>
                        </a:cubicBezTo>
                        <a:cubicBezTo>
                          <a:pt x="14668" y="48006"/>
                          <a:pt x="7112" y="56324"/>
                          <a:pt x="0" y="64897"/>
                        </a:cubicBezTo>
                        <a:cubicBezTo>
                          <a:pt x="14351" y="69151"/>
                          <a:pt x="27622" y="76835"/>
                          <a:pt x="37973" y="87693"/>
                        </a:cubicBezTo>
                        <a:cubicBezTo>
                          <a:pt x="39815" y="89662"/>
                          <a:pt x="41656" y="91757"/>
                          <a:pt x="44005" y="93091"/>
                        </a:cubicBezTo>
                        <a:cubicBezTo>
                          <a:pt x="45974" y="94170"/>
                          <a:pt x="48133" y="94742"/>
                          <a:pt x="50292" y="95250"/>
                        </a:cubicBezTo>
                        <a:cubicBezTo>
                          <a:pt x="58039" y="97155"/>
                          <a:pt x="65786" y="99060"/>
                          <a:pt x="73533" y="100965"/>
                        </a:cubicBezTo>
                        <a:cubicBezTo>
                          <a:pt x="74993" y="101346"/>
                          <a:pt x="76518" y="101727"/>
                          <a:pt x="78041" y="101600"/>
                        </a:cubicBezTo>
                        <a:cubicBezTo>
                          <a:pt x="83820" y="101346"/>
                          <a:pt x="87376" y="95313"/>
                          <a:pt x="89852" y="90106"/>
                        </a:cubicBezTo>
                        <a:cubicBezTo>
                          <a:pt x="90488" y="88709"/>
                          <a:pt x="91186" y="87249"/>
                          <a:pt x="90996" y="85725"/>
                        </a:cubicBezTo>
                        <a:cubicBezTo>
                          <a:pt x="90868" y="84772"/>
                          <a:pt x="90488" y="83820"/>
                          <a:pt x="89979" y="82994"/>
                        </a:cubicBezTo>
                        <a:cubicBezTo>
                          <a:pt x="84582" y="73469"/>
                          <a:pt x="73088" y="68580"/>
                          <a:pt x="67754" y="58991"/>
                        </a:cubicBezTo>
                        <a:cubicBezTo>
                          <a:pt x="64262" y="52832"/>
                          <a:pt x="63818" y="45212"/>
                          <a:pt x="65468" y="382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07" name="Google Shape;807;p29"/>
                  <p:cNvSpPr/>
                  <p:nvPr/>
                </p:nvSpPr>
                <p:spPr>
                  <a:xfrm>
                    <a:off x="1285162" y="3336163"/>
                    <a:ext cx="121997" cy="135191"/>
                  </a:xfrm>
                  <a:custGeom>
                    <a:rect b="b" l="l" r="r" t="t"/>
                    <a:pathLst>
                      <a:path extrusionOk="0" h="135191" w="121997">
                        <a:moveTo>
                          <a:pt x="20080" y="93472"/>
                        </a:moveTo>
                        <a:cubicBezTo>
                          <a:pt x="19318" y="96076"/>
                          <a:pt x="17731" y="98361"/>
                          <a:pt x="16461" y="100711"/>
                        </a:cubicBezTo>
                        <a:cubicBezTo>
                          <a:pt x="12206" y="108839"/>
                          <a:pt x="11635" y="118301"/>
                          <a:pt x="11127" y="127445"/>
                        </a:cubicBezTo>
                        <a:cubicBezTo>
                          <a:pt x="11063" y="128270"/>
                          <a:pt x="11063" y="129159"/>
                          <a:pt x="11444" y="129858"/>
                        </a:cubicBezTo>
                        <a:cubicBezTo>
                          <a:pt x="11952" y="130746"/>
                          <a:pt x="12968" y="131191"/>
                          <a:pt x="13857" y="131572"/>
                        </a:cubicBezTo>
                        <a:cubicBezTo>
                          <a:pt x="16842" y="132778"/>
                          <a:pt x="19826" y="133985"/>
                          <a:pt x="22747" y="135191"/>
                        </a:cubicBezTo>
                        <a:cubicBezTo>
                          <a:pt x="24271" y="132969"/>
                          <a:pt x="25351" y="130429"/>
                          <a:pt x="26430" y="127953"/>
                        </a:cubicBezTo>
                        <a:cubicBezTo>
                          <a:pt x="29986" y="119952"/>
                          <a:pt x="33542" y="111823"/>
                          <a:pt x="34368" y="103124"/>
                        </a:cubicBezTo>
                        <a:cubicBezTo>
                          <a:pt x="35130" y="94552"/>
                          <a:pt x="33161" y="85915"/>
                          <a:pt x="34368" y="77407"/>
                        </a:cubicBezTo>
                        <a:cubicBezTo>
                          <a:pt x="34558" y="76136"/>
                          <a:pt x="34812" y="74803"/>
                          <a:pt x="35574" y="73723"/>
                        </a:cubicBezTo>
                        <a:cubicBezTo>
                          <a:pt x="36527" y="72327"/>
                          <a:pt x="38178" y="71501"/>
                          <a:pt x="39638" y="70676"/>
                        </a:cubicBezTo>
                        <a:cubicBezTo>
                          <a:pt x="45226" y="67691"/>
                          <a:pt x="50370" y="63817"/>
                          <a:pt x="54751" y="59309"/>
                        </a:cubicBezTo>
                        <a:cubicBezTo>
                          <a:pt x="59196" y="54737"/>
                          <a:pt x="63197" y="49276"/>
                          <a:pt x="69166" y="47053"/>
                        </a:cubicBezTo>
                        <a:cubicBezTo>
                          <a:pt x="74627" y="45021"/>
                          <a:pt x="80659" y="46038"/>
                          <a:pt x="86438" y="45276"/>
                        </a:cubicBezTo>
                        <a:cubicBezTo>
                          <a:pt x="96852" y="43942"/>
                          <a:pt x="105551" y="37021"/>
                          <a:pt x="113171" y="29845"/>
                        </a:cubicBezTo>
                        <a:cubicBezTo>
                          <a:pt x="116283" y="26924"/>
                          <a:pt x="119394" y="23685"/>
                          <a:pt x="121998" y="20193"/>
                        </a:cubicBezTo>
                        <a:cubicBezTo>
                          <a:pt x="93677" y="8699"/>
                          <a:pt x="63832" y="1968"/>
                          <a:pt x="33733" y="0"/>
                        </a:cubicBezTo>
                        <a:cubicBezTo>
                          <a:pt x="29669" y="6985"/>
                          <a:pt x="24081" y="13398"/>
                          <a:pt x="20969" y="20891"/>
                        </a:cubicBezTo>
                        <a:cubicBezTo>
                          <a:pt x="18493" y="26734"/>
                          <a:pt x="16715" y="27368"/>
                          <a:pt x="11508" y="30226"/>
                        </a:cubicBezTo>
                        <a:cubicBezTo>
                          <a:pt x="6491" y="32957"/>
                          <a:pt x="3824" y="37402"/>
                          <a:pt x="1348" y="42482"/>
                        </a:cubicBezTo>
                        <a:cubicBezTo>
                          <a:pt x="840" y="43561"/>
                          <a:pt x="268" y="44704"/>
                          <a:pt x="205" y="45910"/>
                        </a:cubicBezTo>
                        <a:cubicBezTo>
                          <a:pt x="-113" y="50165"/>
                          <a:pt x="5221" y="53213"/>
                          <a:pt x="5031" y="57404"/>
                        </a:cubicBezTo>
                        <a:cubicBezTo>
                          <a:pt x="4967" y="58738"/>
                          <a:pt x="4332" y="60008"/>
                          <a:pt x="3824" y="61214"/>
                        </a:cubicBezTo>
                        <a:cubicBezTo>
                          <a:pt x="2110" y="65215"/>
                          <a:pt x="1348" y="69596"/>
                          <a:pt x="649" y="73851"/>
                        </a:cubicBezTo>
                        <a:cubicBezTo>
                          <a:pt x="141" y="76708"/>
                          <a:pt x="-303" y="79692"/>
                          <a:pt x="268" y="82550"/>
                        </a:cubicBezTo>
                        <a:cubicBezTo>
                          <a:pt x="840" y="85408"/>
                          <a:pt x="2745" y="88202"/>
                          <a:pt x="5539" y="88964"/>
                        </a:cubicBezTo>
                        <a:cubicBezTo>
                          <a:pt x="9031" y="85217"/>
                          <a:pt x="15127" y="82169"/>
                          <a:pt x="18747" y="85725"/>
                        </a:cubicBezTo>
                        <a:cubicBezTo>
                          <a:pt x="20652" y="87757"/>
                          <a:pt x="20842" y="90868"/>
                          <a:pt x="20080" y="9347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808" name="Google Shape;808;p29"/>
              <p:cNvGrpSpPr/>
              <p:nvPr/>
            </p:nvGrpSpPr>
            <p:grpSpPr>
              <a:xfrm rot="564173">
                <a:off x="8164899" y="3610902"/>
                <a:ext cx="1192098" cy="1541446"/>
                <a:chOff x="-77414" y="210905"/>
                <a:chExt cx="508246" cy="657189"/>
              </a:xfrm>
            </p:grpSpPr>
            <p:grpSp>
              <p:nvGrpSpPr>
                <p:cNvPr id="809" name="Google Shape;809;p29"/>
                <p:cNvGrpSpPr/>
                <p:nvPr/>
              </p:nvGrpSpPr>
              <p:grpSpPr>
                <a:xfrm>
                  <a:off x="-77414" y="423214"/>
                  <a:ext cx="389218" cy="444880"/>
                  <a:chOff x="6299617" y="2845180"/>
                  <a:chExt cx="389218" cy="444880"/>
                </a:xfrm>
              </p:grpSpPr>
              <p:sp>
                <p:nvSpPr>
                  <p:cNvPr id="810" name="Google Shape;810;p29"/>
                  <p:cNvSpPr/>
                  <p:nvPr/>
                </p:nvSpPr>
                <p:spPr>
                  <a:xfrm>
                    <a:off x="6299617" y="2845180"/>
                    <a:ext cx="389218" cy="444880"/>
                  </a:xfrm>
                  <a:custGeom>
                    <a:rect b="b" l="l" r="r" t="t"/>
                    <a:pathLst>
                      <a:path extrusionOk="0" h="444880" w="389218">
                        <a:moveTo>
                          <a:pt x="389218" y="322453"/>
                        </a:moveTo>
                        <a:cubicBezTo>
                          <a:pt x="311113" y="362014"/>
                          <a:pt x="227928" y="402654"/>
                          <a:pt x="137377" y="444881"/>
                        </a:cubicBezTo>
                        <a:cubicBezTo>
                          <a:pt x="184558" y="282194"/>
                          <a:pt x="-93128" y="181166"/>
                          <a:pt x="33301" y="0"/>
                        </a:cubicBezTo>
                        <a:cubicBezTo>
                          <a:pt x="102897" y="8318"/>
                          <a:pt x="180430" y="14923"/>
                          <a:pt x="263488" y="20320"/>
                        </a:cubicBezTo>
                        <a:cubicBezTo>
                          <a:pt x="234850" y="133858"/>
                          <a:pt x="362929" y="219774"/>
                          <a:pt x="389218" y="32245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811" name="Google Shape;811;p29"/>
                  <p:cNvGrpSpPr/>
                  <p:nvPr/>
                </p:nvGrpSpPr>
                <p:grpSpPr>
                  <a:xfrm>
                    <a:off x="6337672" y="2908109"/>
                    <a:ext cx="290457" cy="307720"/>
                    <a:chOff x="6337672" y="2908109"/>
                    <a:chExt cx="290457" cy="307720"/>
                  </a:xfrm>
                </p:grpSpPr>
                <p:sp>
                  <p:nvSpPr>
                    <p:cNvPr id="812" name="Google Shape;812;p29"/>
                    <p:cNvSpPr/>
                    <p:nvPr/>
                  </p:nvSpPr>
                  <p:spPr>
                    <a:xfrm>
                      <a:off x="6338442" y="2908109"/>
                      <a:ext cx="115061" cy="7366"/>
                    </a:xfrm>
                    <a:custGeom>
                      <a:rect b="b" l="l" r="r" t="t"/>
                      <a:pathLst>
                        <a:path extrusionOk="0" h="7366" w="115061">
                          <a:moveTo>
                            <a:pt x="2921" y="7366"/>
                          </a:moveTo>
                          <a:cubicBezTo>
                            <a:pt x="1334" y="7366"/>
                            <a:pt x="0" y="6096"/>
                            <a:pt x="0" y="4445"/>
                          </a:cubicBezTo>
                          <a:cubicBezTo>
                            <a:pt x="0" y="2794"/>
                            <a:pt x="1270" y="1461"/>
                            <a:pt x="2921" y="1461"/>
                          </a:cubicBezTo>
                          <a:cubicBezTo>
                            <a:pt x="38798" y="1080"/>
                            <a:pt x="75184" y="571"/>
                            <a:pt x="112078" y="0"/>
                          </a:cubicBezTo>
                          <a:cubicBezTo>
                            <a:pt x="113792" y="0"/>
                            <a:pt x="115062" y="1270"/>
                            <a:pt x="115062" y="2921"/>
                          </a:cubicBezTo>
                          <a:cubicBezTo>
                            <a:pt x="115062" y="4572"/>
                            <a:pt x="113792" y="5905"/>
                            <a:pt x="112141" y="5905"/>
                          </a:cubicBezTo>
                          <a:cubicBezTo>
                            <a:pt x="75184" y="6477"/>
                            <a:pt x="38798" y="6985"/>
                            <a:pt x="2921" y="7366"/>
                          </a:cubicBezTo>
                          <a:cubicBezTo>
                            <a:pt x="2921" y="7366"/>
                            <a:pt x="2921" y="7366"/>
                            <a:pt x="2921" y="736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13" name="Google Shape;813;p29"/>
                    <p:cNvSpPr/>
                    <p:nvPr/>
                  </p:nvSpPr>
                  <p:spPr>
                    <a:xfrm>
                      <a:off x="6337672" y="2934634"/>
                      <a:ext cx="187532" cy="17480"/>
                    </a:xfrm>
                    <a:custGeom>
                      <a:rect b="b" l="l" r="r" t="t"/>
                      <a:pathLst>
                        <a:path extrusionOk="0" h="17480" w="187532">
                          <a:moveTo>
                            <a:pt x="2930" y="17481"/>
                          </a:moveTo>
                          <a:cubicBezTo>
                            <a:pt x="1406" y="17481"/>
                            <a:pt x="72" y="16274"/>
                            <a:pt x="9" y="14687"/>
                          </a:cubicBezTo>
                          <a:cubicBezTo>
                            <a:pt x="-118" y="13036"/>
                            <a:pt x="1152" y="11639"/>
                            <a:pt x="2739" y="11575"/>
                          </a:cubicBezTo>
                          <a:cubicBezTo>
                            <a:pt x="62683" y="7829"/>
                            <a:pt x="123326" y="3955"/>
                            <a:pt x="184413" y="18"/>
                          </a:cubicBezTo>
                          <a:cubicBezTo>
                            <a:pt x="186000" y="-172"/>
                            <a:pt x="187461" y="1161"/>
                            <a:pt x="187524" y="2749"/>
                          </a:cubicBezTo>
                          <a:cubicBezTo>
                            <a:pt x="187651" y="4400"/>
                            <a:pt x="186382" y="5797"/>
                            <a:pt x="184794" y="5860"/>
                          </a:cubicBezTo>
                          <a:cubicBezTo>
                            <a:pt x="123707" y="9861"/>
                            <a:pt x="63064" y="13734"/>
                            <a:pt x="3120" y="17417"/>
                          </a:cubicBezTo>
                          <a:cubicBezTo>
                            <a:pt x="3057" y="17481"/>
                            <a:pt x="2993" y="17481"/>
                            <a:pt x="2930" y="1748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14" name="Google Shape;814;p29"/>
                    <p:cNvSpPr/>
                    <p:nvPr/>
                  </p:nvSpPr>
                  <p:spPr>
                    <a:xfrm>
                      <a:off x="6345725" y="2961556"/>
                      <a:ext cx="187999" cy="25419"/>
                    </a:xfrm>
                    <a:custGeom>
                      <a:rect b="b" l="l" r="r" t="t"/>
                      <a:pathLst>
                        <a:path extrusionOk="0" h="25419" w="187999">
                          <a:moveTo>
                            <a:pt x="2941" y="25420"/>
                          </a:moveTo>
                          <a:cubicBezTo>
                            <a:pt x="1480" y="25420"/>
                            <a:pt x="147" y="24277"/>
                            <a:pt x="20" y="22816"/>
                          </a:cubicBezTo>
                          <a:cubicBezTo>
                            <a:pt x="-171" y="21229"/>
                            <a:pt x="1036" y="19768"/>
                            <a:pt x="2623" y="19578"/>
                          </a:cubicBezTo>
                          <a:cubicBezTo>
                            <a:pt x="63139" y="13101"/>
                            <a:pt x="123845" y="6560"/>
                            <a:pt x="184742" y="20"/>
                          </a:cubicBezTo>
                          <a:cubicBezTo>
                            <a:pt x="186393" y="-171"/>
                            <a:pt x="187789" y="1036"/>
                            <a:pt x="187980" y="2623"/>
                          </a:cubicBezTo>
                          <a:cubicBezTo>
                            <a:pt x="188170" y="4211"/>
                            <a:pt x="186964" y="5671"/>
                            <a:pt x="185376" y="5862"/>
                          </a:cubicBezTo>
                          <a:cubicBezTo>
                            <a:pt x="124480" y="12402"/>
                            <a:pt x="63774" y="18943"/>
                            <a:pt x="3258" y="25420"/>
                          </a:cubicBezTo>
                          <a:cubicBezTo>
                            <a:pt x="3195" y="25420"/>
                            <a:pt x="3068" y="25420"/>
                            <a:pt x="2941" y="2542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15" name="Google Shape;815;p29"/>
                    <p:cNvSpPr/>
                    <p:nvPr/>
                  </p:nvSpPr>
                  <p:spPr>
                    <a:xfrm>
                      <a:off x="6360632" y="2987639"/>
                      <a:ext cx="185427" cy="32864"/>
                    </a:xfrm>
                    <a:custGeom>
                      <a:rect b="b" l="l" r="r" t="t"/>
                      <a:pathLst>
                        <a:path extrusionOk="0" h="32864" w="185427">
                          <a:moveTo>
                            <a:pt x="2956" y="32865"/>
                          </a:moveTo>
                          <a:cubicBezTo>
                            <a:pt x="1496" y="32865"/>
                            <a:pt x="289" y="31785"/>
                            <a:pt x="35" y="30325"/>
                          </a:cubicBezTo>
                          <a:cubicBezTo>
                            <a:pt x="-219" y="28737"/>
                            <a:pt x="924" y="27213"/>
                            <a:pt x="2512" y="26959"/>
                          </a:cubicBezTo>
                          <a:lnTo>
                            <a:pt x="182026" y="35"/>
                          </a:lnTo>
                          <a:cubicBezTo>
                            <a:pt x="183677" y="-219"/>
                            <a:pt x="185138" y="924"/>
                            <a:pt x="185392" y="2512"/>
                          </a:cubicBezTo>
                          <a:cubicBezTo>
                            <a:pt x="185646" y="4099"/>
                            <a:pt x="184503" y="5623"/>
                            <a:pt x="182915" y="5877"/>
                          </a:cubicBezTo>
                          <a:lnTo>
                            <a:pt x="3401" y="32801"/>
                          </a:lnTo>
                          <a:cubicBezTo>
                            <a:pt x="3274" y="32865"/>
                            <a:pt x="3147" y="32865"/>
                            <a:pt x="2956" y="3286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16" name="Google Shape;816;p29"/>
                    <p:cNvSpPr/>
                    <p:nvPr/>
                  </p:nvSpPr>
                  <p:spPr>
                    <a:xfrm>
                      <a:off x="6380297" y="3024703"/>
                      <a:ext cx="122284" cy="28376"/>
                    </a:xfrm>
                    <a:custGeom>
                      <a:rect b="b" l="l" r="r" t="t"/>
                      <a:pathLst>
                        <a:path extrusionOk="0" h="28376" w="122284">
                          <a:moveTo>
                            <a:pt x="2976" y="28376"/>
                          </a:moveTo>
                          <a:cubicBezTo>
                            <a:pt x="1580" y="28376"/>
                            <a:pt x="373" y="27424"/>
                            <a:pt x="56" y="25964"/>
                          </a:cubicBezTo>
                          <a:cubicBezTo>
                            <a:pt x="-262" y="24376"/>
                            <a:pt x="818" y="22789"/>
                            <a:pt x="2405" y="22535"/>
                          </a:cubicBezTo>
                          <a:lnTo>
                            <a:pt x="118800" y="55"/>
                          </a:lnTo>
                          <a:cubicBezTo>
                            <a:pt x="120388" y="-262"/>
                            <a:pt x="121975" y="817"/>
                            <a:pt x="122230" y="2405"/>
                          </a:cubicBezTo>
                          <a:cubicBezTo>
                            <a:pt x="122547" y="3992"/>
                            <a:pt x="121468" y="5580"/>
                            <a:pt x="119880" y="5834"/>
                          </a:cubicBezTo>
                          <a:lnTo>
                            <a:pt x="3484" y="28313"/>
                          </a:lnTo>
                          <a:cubicBezTo>
                            <a:pt x="3294" y="28376"/>
                            <a:pt x="3167" y="28376"/>
                            <a:pt x="2976" y="2837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17" name="Google Shape;817;p29"/>
                    <p:cNvSpPr/>
                    <p:nvPr/>
                  </p:nvSpPr>
                  <p:spPr>
                    <a:xfrm>
                      <a:off x="6425133" y="3063887"/>
                      <a:ext cx="170217" cy="53073"/>
                    </a:xfrm>
                    <a:custGeom>
                      <a:rect b="b" l="l" r="r" t="t"/>
                      <a:pathLst>
                        <a:path extrusionOk="0" h="53073" w="170217">
                          <a:moveTo>
                            <a:pt x="2972" y="53073"/>
                          </a:moveTo>
                          <a:cubicBezTo>
                            <a:pt x="1702" y="53073"/>
                            <a:pt x="495" y="52248"/>
                            <a:pt x="114" y="50914"/>
                          </a:cubicBezTo>
                          <a:cubicBezTo>
                            <a:pt x="-330" y="49327"/>
                            <a:pt x="559" y="47739"/>
                            <a:pt x="2146" y="47295"/>
                          </a:cubicBezTo>
                          <a:lnTo>
                            <a:pt x="166485" y="114"/>
                          </a:lnTo>
                          <a:cubicBezTo>
                            <a:pt x="168072" y="-330"/>
                            <a:pt x="169660" y="559"/>
                            <a:pt x="170104" y="2146"/>
                          </a:cubicBezTo>
                          <a:cubicBezTo>
                            <a:pt x="170548" y="3734"/>
                            <a:pt x="169660" y="5321"/>
                            <a:pt x="168072" y="5766"/>
                          </a:cubicBezTo>
                          <a:lnTo>
                            <a:pt x="3734" y="52946"/>
                          </a:lnTo>
                          <a:cubicBezTo>
                            <a:pt x="3480" y="53010"/>
                            <a:pt x="3226" y="53073"/>
                            <a:pt x="2972" y="530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18" name="Google Shape;818;p29"/>
                    <p:cNvSpPr/>
                    <p:nvPr/>
                  </p:nvSpPr>
                  <p:spPr>
                    <a:xfrm>
                      <a:off x="6446052" y="3089061"/>
                      <a:ext cx="166352" cy="60030"/>
                    </a:xfrm>
                    <a:custGeom>
                      <a:rect b="b" l="l" r="r" t="t"/>
                      <a:pathLst>
                        <a:path extrusionOk="0" h="60030" w="166352">
                          <a:moveTo>
                            <a:pt x="2944" y="60030"/>
                          </a:moveTo>
                          <a:cubicBezTo>
                            <a:pt x="1737" y="60030"/>
                            <a:pt x="594" y="59268"/>
                            <a:pt x="150" y="57998"/>
                          </a:cubicBezTo>
                          <a:cubicBezTo>
                            <a:pt x="-358" y="56474"/>
                            <a:pt x="467" y="54760"/>
                            <a:pt x="1991" y="54252"/>
                          </a:cubicBezTo>
                          <a:cubicBezTo>
                            <a:pt x="55649" y="36154"/>
                            <a:pt x="109179" y="18120"/>
                            <a:pt x="162456" y="150"/>
                          </a:cubicBezTo>
                          <a:cubicBezTo>
                            <a:pt x="163979" y="-358"/>
                            <a:pt x="165694" y="467"/>
                            <a:pt x="166203" y="1991"/>
                          </a:cubicBezTo>
                          <a:cubicBezTo>
                            <a:pt x="166710" y="3515"/>
                            <a:pt x="165885" y="5230"/>
                            <a:pt x="164361" y="5738"/>
                          </a:cubicBezTo>
                          <a:cubicBezTo>
                            <a:pt x="111021" y="23708"/>
                            <a:pt x="57553" y="41742"/>
                            <a:pt x="3833" y="59840"/>
                          </a:cubicBezTo>
                          <a:cubicBezTo>
                            <a:pt x="3579" y="60030"/>
                            <a:pt x="3261" y="60030"/>
                            <a:pt x="2944" y="6003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19" name="Google Shape;819;p29"/>
                    <p:cNvSpPr/>
                    <p:nvPr/>
                  </p:nvSpPr>
                  <p:spPr>
                    <a:xfrm>
                      <a:off x="6463221" y="3114548"/>
                      <a:ext cx="164908" cy="67373"/>
                    </a:xfrm>
                    <a:custGeom>
                      <a:rect b="b" l="l" r="r" t="t"/>
                      <a:pathLst>
                        <a:path extrusionOk="0" h="67373" w="164908">
                          <a:moveTo>
                            <a:pt x="2920" y="67373"/>
                          </a:moveTo>
                          <a:cubicBezTo>
                            <a:pt x="1714" y="67373"/>
                            <a:pt x="634" y="66675"/>
                            <a:pt x="190" y="65468"/>
                          </a:cubicBezTo>
                          <a:cubicBezTo>
                            <a:pt x="-382" y="63944"/>
                            <a:pt x="380" y="62230"/>
                            <a:pt x="1904" y="61658"/>
                          </a:cubicBezTo>
                          <a:cubicBezTo>
                            <a:pt x="55435" y="41021"/>
                            <a:pt x="108394" y="20574"/>
                            <a:pt x="160909" y="190"/>
                          </a:cubicBezTo>
                          <a:cubicBezTo>
                            <a:pt x="162432" y="-381"/>
                            <a:pt x="164147" y="381"/>
                            <a:pt x="164718" y="1841"/>
                          </a:cubicBezTo>
                          <a:cubicBezTo>
                            <a:pt x="165290" y="3302"/>
                            <a:pt x="164528" y="5080"/>
                            <a:pt x="163067" y="5651"/>
                          </a:cubicBezTo>
                          <a:cubicBezTo>
                            <a:pt x="110553" y="26035"/>
                            <a:pt x="57594" y="46545"/>
                            <a:pt x="4063" y="67119"/>
                          </a:cubicBezTo>
                          <a:cubicBezTo>
                            <a:pt x="3619" y="67310"/>
                            <a:pt x="3238" y="67373"/>
                            <a:pt x="2920" y="673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20" name="Google Shape;820;p29"/>
                    <p:cNvSpPr/>
                    <p:nvPr/>
                  </p:nvSpPr>
                  <p:spPr>
                    <a:xfrm>
                      <a:off x="6474478" y="3184543"/>
                      <a:ext cx="65050" cy="31286"/>
                    </a:xfrm>
                    <a:custGeom>
                      <a:rect b="b" l="l" r="r" t="t"/>
                      <a:pathLst>
                        <a:path extrusionOk="0" h="31286" w="65050">
                          <a:moveTo>
                            <a:pt x="2966" y="31287"/>
                          </a:moveTo>
                          <a:cubicBezTo>
                            <a:pt x="1823" y="31287"/>
                            <a:pt x="743" y="30588"/>
                            <a:pt x="235" y="29509"/>
                          </a:cubicBezTo>
                          <a:cubicBezTo>
                            <a:pt x="-400" y="27985"/>
                            <a:pt x="299" y="26270"/>
                            <a:pt x="1759" y="25635"/>
                          </a:cubicBezTo>
                          <a:cubicBezTo>
                            <a:pt x="21635" y="17126"/>
                            <a:pt x="41383" y="8681"/>
                            <a:pt x="60941" y="235"/>
                          </a:cubicBezTo>
                          <a:cubicBezTo>
                            <a:pt x="62402" y="-400"/>
                            <a:pt x="64179" y="299"/>
                            <a:pt x="64815" y="1759"/>
                          </a:cubicBezTo>
                          <a:cubicBezTo>
                            <a:pt x="65450" y="3283"/>
                            <a:pt x="64751" y="4998"/>
                            <a:pt x="63290" y="5633"/>
                          </a:cubicBezTo>
                          <a:cubicBezTo>
                            <a:pt x="43733" y="14078"/>
                            <a:pt x="23984" y="22524"/>
                            <a:pt x="4109" y="31033"/>
                          </a:cubicBezTo>
                          <a:cubicBezTo>
                            <a:pt x="3728" y="31223"/>
                            <a:pt x="3347" y="31287"/>
                            <a:pt x="2966" y="3128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821" name="Google Shape;821;p29"/>
                <p:cNvGrpSpPr/>
                <p:nvPr/>
              </p:nvGrpSpPr>
              <p:grpSpPr>
                <a:xfrm>
                  <a:off x="52090" y="210905"/>
                  <a:ext cx="378742" cy="312893"/>
                  <a:chOff x="6429121" y="2632871"/>
                  <a:chExt cx="378742" cy="312893"/>
                </a:xfrm>
              </p:grpSpPr>
              <p:sp>
                <p:nvSpPr>
                  <p:cNvPr id="822" name="Google Shape;822;p29"/>
                  <p:cNvSpPr/>
                  <p:nvPr/>
                </p:nvSpPr>
                <p:spPr>
                  <a:xfrm>
                    <a:off x="6754558" y="2632871"/>
                    <a:ext cx="53305" cy="51908"/>
                  </a:xfrm>
                  <a:custGeom>
                    <a:rect b="b" l="l" r="r" t="t"/>
                    <a:pathLst>
                      <a:path extrusionOk="0" h="51908" w="53305">
                        <a:moveTo>
                          <a:pt x="24003" y="51908"/>
                        </a:moveTo>
                        <a:lnTo>
                          <a:pt x="0" y="22508"/>
                        </a:lnTo>
                        <a:lnTo>
                          <a:pt x="22289" y="4283"/>
                        </a:lnTo>
                        <a:cubicBezTo>
                          <a:pt x="30417" y="-2321"/>
                          <a:pt x="42355" y="-1178"/>
                          <a:pt x="49023" y="6950"/>
                        </a:cubicBezTo>
                        <a:lnTo>
                          <a:pt x="49023" y="6950"/>
                        </a:lnTo>
                        <a:cubicBezTo>
                          <a:pt x="55626" y="15078"/>
                          <a:pt x="54483" y="27016"/>
                          <a:pt x="46355" y="33684"/>
                        </a:cubicBezTo>
                        <a:lnTo>
                          <a:pt x="24003" y="51908"/>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23" name="Google Shape;823;p29"/>
                  <p:cNvSpPr/>
                  <p:nvPr/>
                </p:nvSpPr>
                <p:spPr>
                  <a:xfrm rot="3046867">
                    <a:off x="6606840" y="2609505"/>
                    <a:ext cx="39510" cy="349750"/>
                  </a:xfrm>
                  <a:custGeom>
                    <a:rect b="b" l="l" r="r" t="t"/>
                    <a:pathLst>
                      <a:path extrusionOk="0" h="349631" w="39497">
                        <a:moveTo>
                          <a:pt x="0" y="0"/>
                        </a:moveTo>
                        <a:lnTo>
                          <a:pt x="39497" y="0"/>
                        </a:lnTo>
                        <a:lnTo>
                          <a:pt x="39497" y="349632"/>
                        </a:lnTo>
                        <a:lnTo>
                          <a:pt x="0" y="349632"/>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24" name="Google Shape;824;p29"/>
                  <p:cNvSpPr/>
                  <p:nvPr/>
                </p:nvSpPr>
                <p:spPr>
                  <a:xfrm>
                    <a:off x="6429121" y="2879725"/>
                    <a:ext cx="74612" cy="66039"/>
                  </a:xfrm>
                  <a:custGeom>
                    <a:rect b="b" l="l" r="r" t="t"/>
                    <a:pathLst>
                      <a:path extrusionOk="0" h="66039" w="74612">
                        <a:moveTo>
                          <a:pt x="49593" y="0"/>
                        </a:moveTo>
                        <a:lnTo>
                          <a:pt x="74612" y="30543"/>
                        </a:lnTo>
                        <a:lnTo>
                          <a:pt x="0" y="6604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825" name="Google Shape;825;p29"/>
                  <p:cNvGrpSpPr/>
                  <p:nvPr/>
                </p:nvGrpSpPr>
                <p:grpSpPr>
                  <a:xfrm>
                    <a:off x="6492866" y="2670991"/>
                    <a:ext cx="269638" cy="224989"/>
                    <a:chOff x="6492866" y="2670991"/>
                    <a:chExt cx="269638" cy="224989"/>
                  </a:xfrm>
                </p:grpSpPr>
                <p:sp>
                  <p:nvSpPr>
                    <p:cNvPr id="826" name="Google Shape;826;p29"/>
                    <p:cNvSpPr/>
                    <p:nvPr/>
                  </p:nvSpPr>
                  <p:spPr>
                    <a:xfrm>
                      <a:off x="6492866" y="2670991"/>
                      <a:ext cx="260113" cy="213305"/>
                    </a:xfrm>
                    <a:custGeom>
                      <a:rect b="b" l="l" r="r" t="t"/>
                      <a:pathLst>
                        <a:path extrusionOk="0" h="213305" w="260113">
                          <a:moveTo>
                            <a:pt x="1977" y="213305"/>
                          </a:moveTo>
                          <a:cubicBezTo>
                            <a:pt x="1406" y="213305"/>
                            <a:pt x="834" y="213051"/>
                            <a:pt x="453" y="212543"/>
                          </a:cubicBezTo>
                          <a:cubicBezTo>
                            <a:pt x="-245" y="211718"/>
                            <a:pt x="-118" y="210448"/>
                            <a:pt x="707" y="209749"/>
                          </a:cubicBezTo>
                          <a:lnTo>
                            <a:pt x="256866" y="454"/>
                          </a:lnTo>
                          <a:cubicBezTo>
                            <a:pt x="257692" y="-245"/>
                            <a:pt x="258962" y="-118"/>
                            <a:pt x="259660" y="707"/>
                          </a:cubicBezTo>
                          <a:cubicBezTo>
                            <a:pt x="260359" y="1533"/>
                            <a:pt x="260232" y="2803"/>
                            <a:pt x="259406" y="3501"/>
                          </a:cubicBezTo>
                          <a:lnTo>
                            <a:pt x="3247" y="212798"/>
                          </a:lnTo>
                          <a:cubicBezTo>
                            <a:pt x="2866" y="213179"/>
                            <a:pt x="2422" y="213305"/>
                            <a:pt x="1977"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27" name="Google Shape;827;p29"/>
                    <p:cNvSpPr/>
                    <p:nvPr/>
                  </p:nvSpPr>
                  <p:spPr>
                    <a:xfrm>
                      <a:off x="6502391" y="2682675"/>
                      <a:ext cx="260113" cy="213305"/>
                    </a:xfrm>
                    <a:custGeom>
                      <a:rect b="b" l="l" r="r" t="t"/>
                      <a:pathLst>
                        <a:path extrusionOk="0" h="213305" w="260113">
                          <a:moveTo>
                            <a:pt x="1978" y="213305"/>
                          </a:moveTo>
                          <a:cubicBezTo>
                            <a:pt x="1406" y="213305"/>
                            <a:pt x="834" y="213051"/>
                            <a:pt x="453" y="212543"/>
                          </a:cubicBezTo>
                          <a:cubicBezTo>
                            <a:pt x="-245" y="211718"/>
                            <a:pt x="-118" y="210448"/>
                            <a:pt x="707" y="209749"/>
                          </a:cubicBezTo>
                          <a:lnTo>
                            <a:pt x="256866" y="453"/>
                          </a:lnTo>
                          <a:cubicBezTo>
                            <a:pt x="257692" y="-245"/>
                            <a:pt x="258962" y="-118"/>
                            <a:pt x="259661" y="707"/>
                          </a:cubicBezTo>
                          <a:cubicBezTo>
                            <a:pt x="260359" y="1533"/>
                            <a:pt x="260232" y="2803"/>
                            <a:pt x="259406" y="3501"/>
                          </a:cubicBezTo>
                          <a:lnTo>
                            <a:pt x="3248" y="212797"/>
                          </a:lnTo>
                          <a:cubicBezTo>
                            <a:pt x="2866" y="213178"/>
                            <a:pt x="2422" y="213305"/>
                            <a:pt x="1978"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828" name="Google Shape;828;p29"/>
                  <p:cNvSpPr/>
                  <p:nvPr/>
                </p:nvSpPr>
                <p:spPr>
                  <a:xfrm rot="3046867">
                    <a:off x="6743478" y="2653397"/>
                    <a:ext cx="48912" cy="31189"/>
                  </a:xfrm>
                  <a:custGeom>
                    <a:rect b="b" l="l" r="r" t="t"/>
                    <a:pathLst>
                      <a:path extrusionOk="0" h="31178" w="48895">
                        <a:moveTo>
                          <a:pt x="0" y="0"/>
                        </a:moveTo>
                        <a:lnTo>
                          <a:pt x="48895" y="0"/>
                        </a:lnTo>
                        <a:lnTo>
                          <a:pt x="48895" y="31179"/>
                        </a:lnTo>
                        <a:lnTo>
                          <a:pt x="0" y="311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29" name="Google Shape;829;p29"/>
                  <p:cNvSpPr/>
                  <p:nvPr/>
                </p:nvSpPr>
                <p:spPr>
                  <a:xfrm>
                    <a:off x="6636948" y="2678048"/>
                    <a:ext cx="159577" cy="141737"/>
                  </a:xfrm>
                  <a:custGeom>
                    <a:rect b="b" l="l" r="r" t="t"/>
                    <a:pathLst>
                      <a:path extrusionOk="0" h="141737" w="159577">
                        <a:moveTo>
                          <a:pt x="96655" y="80074"/>
                        </a:moveTo>
                        <a:cubicBezTo>
                          <a:pt x="149043" y="57658"/>
                          <a:pt x="164156" y="19114"/>
                          <a:pt x="158441" y="0"/>
                        </a:cubicBezTo>
                        <a:lnTo>
                          <a:pt x="134310" y="19749"/>
                        </a:lnTo>
                        <a:cubicBezTo>
                          <a:pt x="140216" y="47181"/>
                          <a:pt x="83383" y="80772"/>
                          <a:pt x="50871" y="93536"/>
                        </a:cubicBezTo>
                        <a:cubicBezTo>
                          <a:pt x="18296" y="106299"/>
                          <a:pt x="1849" y="128016"/>
                          <a:pt x="1849" y="128016"/>
                        </a:cubicBezTo>
                        <a:lnTo>
                          <a:pt x="1849" y="128080"/>
                        </a:lnTo>
                        <a:cubicBezTo>
                          <a:pt x="-1008" y="131636"/>
                          <a:pt x="-627" y="137160"/>
                          <a:pt x="3500" y="140208"/>
                        </a:cubicBezTo>
                        <a:cubicBezTo>
                          <a:pt x="6041" y="142049"/>
                          <a:pt x="9596" y="142240"/>
                          <a:pt x="12327" y="140716"/>
                        </a:cubicBezTo>
                        <a:cubicBezTo>
                          <a:pt x="16455" y="138430"/>
                          <a:pt x="17597" y="133668"/>
                          <a:pt x="15946" y="129921"/>
                        </a:cubicBezTo>
                        <a:cubicBezTo>
                          <a:pt x="14740" y="127190"/>
                          <a:pt x="15248" y="123952"/>
                          <a:pt x="17280" y="121793"/>
                        </a:cubicBezTo>
                        <a:cubicBezTo>
                          <a:pt x="33028" y="104521"/>
                          <a:pt x="53666" y="98425"/>
                          <a:pt x="96655" y="800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830" name="Google Shape;830;p29"/>
              <p:cNvGrpSpPr/>
              <p:nvPr/>
            </p:nvGrpSpPr>
            <p:grpSpPr>
              <a:xfrm flipH="1" rot="-1255387">
                <a:off x="-137835" y="872584"/>
                <a:ext cx="1313149" cy="1573830"/>
                <a:chOff x="9910110" y="2533016"/>
                <a:chExt cx="550793" cy="660134"/>
              </a:xfrm>
            </p:grpSpPr>
            <p:grpSp>
              <p:nvGrpSpPr>
                <p:cNvPr id="831" name="Google Shape;831;p29"/>
                <p:cNvGrpSpPr/>
                <p:nvPr/>
              </p:nvGrpSpPr>
              <p:grpSpPr>
                <a:xfrm>
                  <a:off x="10138105" y="2603020"/>
                  <a:ext cx="90225" cy="215023"/>
                  <a:chOff x="10138105" y="2603020"/>
                  <a:chExt cx="90225" cy="215023"/>
                </a:xfrm>
              </p:grpSpPr>
              <p:sp>
                <p:nvSpPr>
                  <p:cNvPr id="832" name="Google Shape;832;p29"/>
                  <p:cNvSpPr/>
                  <p:nvPr/>
                </p:nvSpPr>
                <p:spPr>
                  <a:xfrm>
                    <a:off x="10167149" y="2631553"/>
                    <a:ext cx="61181" cy="186490"/>
                  </a:xfrm>
                  <a:custGeom>
                    <a:rect b="b" l="l" r="r" t="t"/>
                    <a:pathLst>
                      <a:path extrusionOk="0" h="186490" w="61181">
                        <a:moveTo>
                          <a:pt x="3581" y="182639"/>
                        </a:moveTo>
                        <a:cubicBezTo>
                          <a:pt x="8471" y="187656"/>
                          <a:pt x="16472" y="187783"/>
                          <a:pt x="21552" y="182957"/>
                        </a:cubicBezTo>
                        <a:cubicBezTo>
                          <a:pt x="71019" y="135014"/>
                          <a:pt x="74638" y="56591"/>
                          <a:pt x="29807" y="4394"/>
                        </a:cubicBezTo>
                        <a:cubicBezTo>
                          <a:pt x="25299" y="-876"/>
                          <a:pt x="17234" y="-1511"/>
                          <a:pt x="11900" y="3061"/>
                        </a:cubicBezTo>
                        <a:cubicBezTo>
                          <a:pt x="6566" y="7633"/>
                          <a:pt x="5994" y="15634"/>
                          <a:pt x="10567" y="20968"/>
                        </a:cubicBezTo>
                        <a:cubicBezTo>
                          <a:pt x="46698" y="63005"/>
                          <a:pt x="43777" y="126124"/>
                          <a:pt x="3899" y="164669"/>
                        </a:cubicBezTo>
                        <a:cubicBezTo>
                          <a:pt x="-1181" y="169558"/>
                          <a:pt x="-1307" y="177623"/>
                          <a:pt x="3581" y="182639"/>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33" name="Google Shape;833;p29"/>
                  <p:cNvSpPr/>
                  <p:nvPr/>
                </p:nvSpPr>
                <p:spPr>
                  <a:xfrm>
                    <a:off x="10138105" y="2603020"/>
                    <a:ext cx="33568" cy="29871"/>
                  </a:xfrm>
                  <a:custGeom>
                    <a:rect b="b" l="l" r="r" t="t"/>
                    <a:pathLst>
                      <a:path extrusionOk="0" h="29871" w="33568">
                        <a:moveTo>
                          <a:pt x="3607" y="21498"/>
                        </a:moveTo>
                        <a:cubicBezTo>
                          <a:pt x="4559" y="22514"/>
                          <a:pt x="5702" y="23339"/>
                          <a:pt x="7036" y="24038"/>
                        </a:cubicBezTo>
                        <a:cubicBezTo>
                          <a:pt x="9513" y="25244"/>
                          <a:pt x="11926" y="26641"/>
                          <a:pt x="14275" y="28038"/>
                        </a:cubicBezTo>
                        <a:cubicBezTo>
                          <a:pt x="20244" y="31658"/>
                          <a:pt x="28054" y="29753"/>
                          <a:pt x="31738" y="23784"/>
                        </a:cubicBezTo>
                        <a:cubicBezTo>
                          <a:pt x="35357" y="17751"/>
                          <a:pt x="33451" y="10004"/>
                          <a:pt x="27419" y="6321"/>
                        </a:cubicBezTo>
                        <a:cubicBezTo>
                          <a:pt x="24498" y="4543"/>
                          <a:pt x="21451" y="2892"/>
                          <a:pt x="18402" y="1368"/>
                        </a:cubicBezTo>
                        <a:cubicBezTo>
                          <a:pt x="12116" y="-1807"/>
                          <a:pt x="4496" y="733"/>
                          <a:pt x="1384" y="7020"/>
                        </a:cubicBezTo>
                        <a:cubicBezTo>
                          <a:pt x="-1156" y="11909"/>
                          <a:pt x="-76" y="17751"/>
                          <a:pt x="3607" y="21498"/>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834" name="Google Shape;834;p29"/>
                <p:cNvSpPr/>
                <p:nvPr/>
              </p:nvSpPr>
              <p:spPr>
                <a:xfrm>
                  <a:off x="10254022" y="2946249"/>
                  <a:ext cx="206881" cy="246901"/>
                </a:xfrm>
                <a:custGeom>
                  <a:rect b="b" l="l" r="r" t="t"/>
                  <a:pathLst>
                    <a:path extrusionOk="0" h="246901" w="206881">
                      <a:moveTo>
                        <a:pt x="136673" y="241641"/>
                      </a:moveTo>
                      <a:cubicBezTo>
                        <a:pt x="152548" y="263167"/>
                        <a:pt x="220366" y="213066"/>
                        <a:pt x="204491" y="191539"/>
                      </a:cubicBezTo>
                      <a:lnTo>
                        <a:pt x="53044" y="3833"/>
                      </a:lnTo>
                      <a:cubicBezTo>
                        <a:pt x="41297" y="-12105"/>
                        <a:pt x="-10012" y="25804"/>
                        <a:pt x="1736" y="41743"/>
                      </a:cubicBezTo>
                      <a:lnTo>
                        <a:pt x="136673" y="241641"/>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35" name="Google Shape;835;p29"/>
                <p:cNvSpPr/>
                <p:nvPr/>
              </p:nvSpPr>
              <p:spPr>
                <a:xfrm>
                  <a:off x="9910110" y="2533016"/>
                  <a:ext cx="375808" cy="375790"/>
                </a:xfrm>
                <a:custGeom>
                  <a:rect b="b" l="l" r="r" t="t"/>
                  <a:pathLst>
                    <a:path extrusionOk="0" h="375790" w="375808">
                      <a:moveTo>
                        <a:pt x="36783" y="299528"/>
                      </a:moveTo>
                      <a:cubicBezTo>
                        <a:pt x="98442" y="382967"/>
                        <a:pt x="216108" y="400684"/>
                        <a:pt x="299546" y="339025"/>
                      </a:cubicBezTo>
                      <a:cubicBezTo>
                        <a:pt x="382985" y="277367"/>
                        <a:pt x="400702" y="159701"/>
                        <a:pt x="339044" y="76262"/>
                      </a:cubicBezTo>
                      <a:cubicBezTo>
                        <a:pt x="277385" y="-7177"/>
                        <a:pt x="159720" y="-24893"/>
                        <a:pt x="76281" y="36765"/>
                      </a:cubicBezTo>
                      <a:cubicBezTo>
                        <a:pt x="-7222" y="98360"/>
                        <a:pt x="-24875" y="216026"/>
                        <a:pt x="36783" y="299528"/>
                      </a:cubicBezTo>
                      <a:close/>
                      <a:moveTo>
                        <a:pt x="64343" y="279145"/>
                      </a:moveTo>
                      <a:cubicBezTo>
                        <a:pt x="13923" y="210882"/>
                        <a:pt x="28402" y="114680"/>
                        <a:pt x="96601" y="64261"/>
                      </a:cubicBezTo>
                      <a:cubicBezTo>
                        <a:pt x="164863" y="13842"/>
                        <a:pt x="261066" y="28320"/>
                        <a:pt x="311484" y="96519"/>
                      </a:cubicBezTo>
                      <a:cubicBezTo>
                        <a:pt x="361904" y="164781"/>
                        <a:pt x="347426" y="260984"/>
                        <a:pt x="279227" y="311403"/>
                      </a:cubicBezTo>
                      <a:cubicBezTo>
                        <a:pt x="210964" y="361822"/>
                        <a:pt x="114762" y="347407"/>
                        <a:pt x="64343" y="27914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36" name="Google Shape;836;p29"/>
                <p:cNvSpPr/>
                <p:nvPr/>
              </p:nvSpPr>
              <p:spPr>
                <a:xfrm>
                  <a:off x="10179939" y="2843339"/>
                  <a:ext cx="120977" cy="141501"/>
                </a:xfrm>
                <a:custGeom>
                  <a:rect b="b" l="l" r="r" t="t"/>
                  <a:pathLst>
                    <a:path extrusionOk="0" h="141501" w="120977">
                      <a:moveTo>
                        <a:pt x="81979" y="138938"/>
                      </a:moveTo>
                      <a:cubicBezTo>
                        <a:pt x="90170" y="150051"/>
                        <a:pt x="128016" y="122111"/>
                        <a:pt x="119824" y="110998"/>
                      </a:cubicBezTo>
                      <a:lnTo>
                        <a:pt x="37846" y="0"/>
                      </a:lnTo>
                      <a:lnTo>
                        <a:pt x="0" y="27940"/>
                      </a:lnTo>
                      <a:lnTo>
                        <a:pt x="81979" y="13893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837" name="Google Shape;837;p29"/>
            <p:cNvGrpSpPr/>
            <p:nvPr/>
          </p:nvGrpSpPr>
          <p:grpSpPr>
            <a:xfrm>
              <a:off x="1014202" y="-49030"/>
              <a:ext cx="7922000" cy="3512652"/>
              <a:chOff x="1014202" y="-49030"/>
              <a:chExt cx="7922000" cy="3512652"/>
            </a:xfrm>
          </p:grpSpPr>
          <p:sp>
            <p:nvSpPr>
              <p:cNvPr id="838" name="Google Shape;838;p29"/>
              <p:cNvSpPr/>
              <p:nvPr/>
            </p:nvSpPr>
            <p:spPr>
              <a:xfrm>
                <a:off x="1014202" y="-4903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39" name="Google Shape;839;p29"/>
              <p:cNvSpPr/>
              <p:nvPr/>
            </p:nvSpPr>
            <p:spPr>
              <a:xfrm>
                <a:off x="1486377" y="15122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40" name="Google Shape;840;p29"/>
              <p:cNvSpPr/>
              <p:nvPr/>
            </p:nvSpPr>
            <p:spPr>
              <a:xfrm>
                <a:off x="8718990" y="320668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9_1">
    <p:spTree>
      <p:nvGrpSpPr>
        <p:cNvPr id="841" name="Shape 841"/>
        <p:cNvGrpSpPr/>
        <p:nvPr/>
      </p:nvGrpSpPr>
      <p:grpSpPr>
        <a:xfrm>
          <a:off x="0" y="0"/>
          <a:ext cx="0" cy="0"/>
          <a:chOff x="0" y="0"/>
          <a:chExt cx="0" cy="0"/>
        </a:xfrm>
      </p:grpSpPr>
      <p:sp>
        <p:nvSpPr>
          <p:cNvPr id="842" name="Google Shape;842;p30"/>
          <p:cNvSpPr/>
          <p:nvPr/>
        </p:nvSpPr>
        <p:spPr>
          <a:xfrm>
            <a:off x="1366940" y="78707"/>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43" name="Google Shape;843;p30"/>
          <p:cNvSpPr/>
          <p:nvPr/>
        </p:nvSpPr>
        <p:spPr>
          <a:xfrm>
            <a:off x="203702" y="166302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44" name="Google Shape;844;p30"/>
          <p:cNvSpPr/>
          <p:nvPr/>
        </p:nvSpPr>
        <p:spPr>
          <a:xfrm>
            <a:off x="453452" y="215412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45" name="Google Shape;845;p30"/>
          <p:cNvSpPr/>
          <p:nvPr/>
        </p:nvSpPr>
        <p:spPr>
          <a:xfrm>
            <a:off x="8552765" y="1919957"/>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846" name="Google Shape;846;p30"/>
          <p:cNvGrpSpPr/>
          <p:nvPr/>
        </p:nvGrpSpPr>
        <p:grpSpPr>
          <a:xfrm>
            <a:off x="-501626" y="-970581"/>
            <a:ext cx="10155783" cy="6016240"/>
            <a:chOff x="-501626" y="-970581"/>
            <a:chExt cx="10155783" cy="6016240"/>
          </a:xfrm>
        </p:grpSpPr>
        <p:grpSp>
          <p:nvGrpSpPr>
            <p:cNvPr id="847" name="Google Shape;847;p30"/>
            <p:cNvGrpSpPr/>
            <p:nvPr/>
          </p:nvGrpSpPr>
          <p:grpSpPr>
            <a:xfrm>
              <a:off x="7780032" y="4405519"/>
              <a:ext cx="1530333" cy="640139"/>
              <a:chOff x="5289422" y="3025013"/>
              <a:chExt cx="777885" cy="325373"/>
            </a:xfrm>
          </p:grpSpPr>
          <p:sp>
            <p:nvSpPr>
              <p:cNvPr id="848" name="Google Shape;848;p30"/>
              <p:cNvSpPr/>
              <p:nvPr/>
            </p:nvSpPr>
            <p:spPr>
              <a:xfrm>
                <a:off x="5289422" y="3326891"/>
                <a:ext cx="732345" cy="23495"/>
              </a:xfrm>
              <a:custGeom>
                <a:rect b="b" l="l" r="r" t="t"/>
                <a:pathLst>
                  <a:path extrusionOk="0" h="23495" w="732345">
                    <a:moveTo>
                      <a:pt x="720598" y="23495"/>
                    </a:moveTo>
                    <a:lnTo>
                      <a:pt x="11748" y="23495"/>
                    </a:lnTo>
                    <a:cubicBezTo>
                      <a:pt x="5271" y="23495"/>
                      <a:pt x="0" y="18224"/>
                      <a:pt x="0" y="11748"/>
                    </a:cubicBezTo>
                    <a:lnTo>
                      <a:pt x="0" y="11748"/>
                    </a:lnTo>
                    <a:cubicBezTo>
                      <a:pt x="0" y="5271"/>
                      <a:pt x="5271" y="0"/>
                      <a:pt x="11748" y="0"/>
                    </a:cubicBezTo>
                    <a:lnTo>
                      <a:pt x="720598" y="0"/>
                    </a:lnTo>
                    <a:cubicBezTo>
                      <a:pt x="727075" y="0"/>
                      <a:pt x="732346" y="5271"/>
                      <a:pt x="732346" y="11748"/>
                    </a:cubicBezTo>
                    <a:lnTo>
                      <a:pt x="732346" y="11748"/>
                    </a:lnTo>
                    <a:cubicBezTo>
                      <a:pt x="732282" y="18224"/>
                      <a:pt x="727075" y="23495"/>
                      <a:pt x="720598" y="234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49" name="Google Shape;849;p30"/>
              <p:cNvSpPr/>
              <p:nvPr/>
            </p:nvSpPr>
            <p:spPr>
              <a:xfrm>
                <a:off x="5289422" y="3326891"/>
                <a:ext cx="342646" cy="23495"/>
              </a:xfrm>
              <a:custGeom>
                <a:rect b="b" l="l" r="r" t="t"/>
                <a:pathLst>
                  <a:path extrusionOk="0" h="23495" w="342646">
                    <a:moveTo>
                      <a:pt x="330899" y="23495"/>
                    </a:moveTo>
                    <a:lnTo>
                      <a:pt x="11748" y="23495"/>
                    </a:lnTo>
                    <a:cubicBezTo>
                      <a:pt x="5271" y="23495"/>
                      <a:pt x="0" y="18224"/>
                      <a:pt x="0" y="11748"/>
                    </a:cubicBezTo>
                    <a:lnTo>
                      <a:pt x="0" y="11748"/>
                    </a:lnTo>
                    <a:cubicBezTo>
                      <a:pt x="0" y="5271"/>
                      <a:pt x="5271" y="0"/>
                      <a:pt x="11748" y="0"/>
                    </a:cubicBezTo>
                    <a:lnTo>
                      <a:pt x="330899" y="0"/>
                    </a:lnTo>
                    <a:cubicBezTo>
                      <a:pt x="337376" y="0"/>
                      <a:pt x="342646" y="5271"/>
                      <a:pt x="342646" y="11748"/>
                    </a:cubicBezTo>
                    <a:lnTo>
                      <a:pt x="342646" y="11748"/>
                    </a:lnTo>
                    <a:cubicBezTo>
                      <a:pt x="342646" y="18224"/>
                      <a:pt x="337376" y="23495"/>
                      <a:pt x="330899" y="2349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850" name="Google Shape;850;p30"/>
              <p:cNvGrpSpPr/>
              <p:nvPr/>
            </p:nvGrpSpPr>
            <p:grpSpPr>
              <a:xfrm>
                <a:off x="5638101" y="3025013"/>
                <a:ext cx="429206" cy="304481"/>
                <a:chOff x="5638101" y="3025013"/>
                <a:chExt cx="429206" cy="304481"/>
              </a:xfrm>
            </p:grpSpPr>
            <p:sp>
              <p:nvSpPr>
                <p:cNvPr id="851" name="Google Shape;851;p30"/>
                <p:cNvSpPr/>
                <p:nvPr/>
              </p:nvSpPr>
              <p:spPr>
                <a:xfrm>
                  <a:off x="5638101" y="3025013"/>
                  <a:ext cx="429206" cy="301878"/>
                </a:xfrm>
                <a:custGeom>
                  <a:rect b="b" l="l" r="r" t="t"/>
                  <a:pathLst>
                    <a:path extrusionOk="0" h="301878" w="429206">
                      <a:moveTo>
                        <a:pt x="371475" y="301879"/>
                      </a:moveTo>
                      <a:lnTo>
                        <a:pt x="0" y="301879"/>
                      </a:lnTo>
                      <a:lnTo>
                        <a:pt x="45021" y="20447"/>
                      </a:lnTo>
                      <a:cubicBezTo>
                        <a:pt x="46927" y="8699"/>
                        <a:pt x="57086" y="0"/>
                        <a:pt x="68961" y="0"/>
                      </a:cubicBezTo>
                      <a:lnTo>
                        <a:pt x="413448" y="0"/>
                      </a:lnTo>
                      <a:cubicBezTo>
                        <a:pt x="423164" y="0"/>
                        <a:pt x="430530" y="8636"/>
                        <a:pt x="429006" y="18224"/>
                      </a:cubicBezTo>
                      <a:lnTo>
                        <a:pt x="385572" y="289878"/>
                      </a:lnTo>
                      <a:cubicBezTo>
                        <a:pt x="384429" y="296799"/>
                        <a:pt x="378460" y="301879"/>
                        <a:pt x="371475" y="301879"/>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52" name="Google Shape;852;p30"/>
                <p:cNvSpPr/>
                <p:nvPr/>
              </p:nvSpPr>
              <p:spPr>
                <a:xfrm>
                  <a:off x="5651032" y="3033363"/>
                  <a:ext cx="351749" cy="296131"/>
                </a:xfrm>
                <a:custGeom>
                  <a:rect b="b" l="l" r="r" t="t"/>
                  <a:pathLst>
                    <a:path extrusionOk="0" h="296131" w="351749">
                      <a:moveTo>
                        <a:pt x="349209" y="296132"/>
                      </a:moveTo>
                      <a:lnTo>
                        <a:pt x="12787" y="296132"/>
                      </a:lnTo>
                      <a:cubicBezTo>
                        <a:pt x="9040" y="296132"/>
                        <a:pt x="5547" y="294481"/>
                        <a:pt x="3071" y="291687"/>
                      </a:cubicBezTo>
                      <a:cubicBezTo>
                        <a:pt x="658" y="288829"/>
                        <a:pt x="-422" y="285146"/>
                        <a:pt x="150" y="281463"/>
                      </a:cubicBezTo>
                      <a:lnTo>
                        <a:pt x="42187" y="11715"/>
                      </a:lnTo>
                      <a:cubicBezTo>
                        <a:pt x="42822" y="7905"/>
                        <a:pt x="44156" y="4413"/>
                        <a:pt x="46251" y="1174"/>
                      </a:cubicBezTo>
                      <a:cubicBezTo>
                        <a:pt x="47013" y="-32"/>
                        <a:pt x="48664" y="-350"/>
                        <a:pt x="49807" y="412"/>
                      </a:cubicBezTo>
                      <a:cubicBezTo>
                        <a:pt x="51014" y="1174"/>
                        <a:pt x="51331" y="2825"/>
                        <a:pt x="50569" y="3968"/>
                      </a:cubicBezTo>
                      <a:cubicBezTo>
                        <a:pt x="48855" y="6572"/>
                        <a:pt x="47775" y="9429"/>
                        <a:pt x="47267" y="12477"/>
                      </a:cubicBezTo>
                      <a:lnTo>
                        <a:pt x="5230" y="282225"/>
                      </a:lnTo>
                      <a:cubicBezTo>
                        <a:pt x="4913" y="284448"/>
                        <a:pt x="5547" y="286670"/>
                        <a:pt x="6945" y="288321"/>
                      </a:cubicBezTo>
                      <a:cubicBezTo>
                        <a:pt x="8405" y="290036"/>
                        <a:pt x="10501" y="290988"/>
                        <a:pt x="12723" y="290988"/>
                      </a:cubicBezTo>
                      <a:lnTo>
                        <a:pt x="349146" y="290988"/>
                      </a:lnTo>
                      <a:cubicBezTo>
                        <a:pt x="350543" y="290988"/>
                        <a:pt x="351750" y="292131"/>
                        <a:pt x="351750" y="293592"/>
                      </a:cubicBezTo>
                      <a:cubicBezTo>
                        <a:pt x="351750" y="295052"/>
                        <a:pt x="350607" y="296132"/>
                        <a:pt x="349209" y="29613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53" name="Google Shape;853;p30"/>
                <p:cNvSpPr/>
                <p:nvPr/>
              </p:nvSpPr>
              <p:spPr>
                <a:xfrm rot="-2480867">
                  <a:off x="5830572" y="3145659"/>
                  <a:ext cx="74860" cy="64202"/>
                </a:xfrm>
                <a:custGeom>
                  <a:rect b="b" l="l" r="r" t="t"/>
                  <a:pathLst>
                    <a:path extrusionOk="0" h="64263" w="74931">
                      <a:moveTo>
                        <a:pt x="74931" y="32132"/>
                      </a:moveTo>
                      <a:cubicBezTo>
                        <a:pt x="74931" y="49878"/>
                        <a:pt x="58157" y="64263"/>
                        <a:pt x="37465" y="64263"/>
                      </a:cubicBezTo>
                      <a:cubicBezTo>
                        <a:pt x="16774" y="64263"/>
                        <a:pt x="0" y="49878"/>
                        <a:pt x="0" y="32132"/>
                      </a:cubicBezTo>
                      <a:cubicBezTo>
                        <a:pt x="0" y="14386"/>
                        <a:pt x="16774" y="0"/>
                        <a:pt x="37465" y="0"/>
                      </a:cubicBezTo>
                      <a:cubicBezTo>
                        <a:pt x="58157" y="0"/>
                        <a:pt x="74931" y="14386"/>
                        <a:pt x="74931" y="3213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854" name="Google Shape;854;p30"/>
            <p:cNvGrpSpPr/>
            <p:nvPr/>
          </p:nvGrpSpPr>
          <p:grpSpPr>
            <a:xfrm rot="448665">
              <a:off x="-422172" y="60463"/>
              <a:ext cx="1013381" cy="1287274"/>
              <a:chOff x="2997187" y="-465334"/>
              <a:chExt cx="922902" cy="1172339"/>
            </a:xfrm>
          </p:grpSpPr>
          <p:sp>
            <p:nvSpPr>
              <p:cNvPr id="855" name="Google Shape;855;p30"/>
              <p:cNvSpPr/>
              <p:nvPr/>
            </p:nvSpPr>
            <p:spPr>
              <a:xfrm>
                <a:off x="2997187" y="-465334"/>
                <a:ext cx="922902" cy="1172339"/>
              </a:xfrm>
              <a:custGeom>
                <a:rect b="b" l="l" r="r" t="t"/>
                <a:pathLst>
                  <a:path extrusionOk="0" h="873251" w="687450">
                    <a:moveTo>
                      <a:pt x="687451" y="873252"/>
                    </a:moveTo>
                    <a:lnTo>
                      <a:pt x="0" y="873252"/>
                    </a:lnTo>
                    <a:lnTo>
                      <a:pt x="0" y="0"/>
                    </a:lnTo>
                    <a:lnTo>
                      <a:pt x="472631" y="0"/>
                    </a:lnTo>
                    <a:cubicBezTo>
                      <a:pt x="522669" y="0"/>
                      <a:pt x="568516" y="27877"/>
                      <a:pt x="591566" y="72199"/>
                    </a:cubicBezTo>
                    <a:lnTo>
                      <a:pt x="687451" y="256730"/>
                    </a:lnTo>
                    <a:lnTo>
                      <a:pt x="687451" y="873252"/>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856" name="Google Shape;856;p30"/>
              <p:cNvGrpSpPr/>
              <p:nvPr/>
            </p:nvGrpSpPr>
            <p:grpSpPr>
              <a:xfrm>
                <a:off x="3094838" y="-164711"/>
                <a:ext cx="727103" cy="716195"/>
                <a:chOff x="2934017" y="2619755"/>
                <a:chExt cx="541846" cy="533717"/>
              </a:xfrm>
            </p:grpSpPr>
            <p:grpSp>
              <p:nvGrpSpPr>
                <p:cNvPr id="857" name="Google Shape;857;p30"/>
                <p:cNvGrpSpPr/>
                <p:nvPr/>
              </p:nvGrpSpPr>
              <p:grpSpPr>
                <a:xfrm>
                  <a:off x="2934017" y="2619755"/>
                  <a:ext cx="541846" cy="237490"/>
                  <a:chOff x="2934017" y="2619755"/>
                  <a:chExt cx="541846" cy="237490"/>
                </a:xfrm>
              </p:grpSpPr>
              <p:sp>
                <p:nvSpPr>
                  <p:cNvPr id="858" name="Google Shape;858;p30"/>
                  <p:cNvSpPr/>
                  <p:nvPr/>
                </p:nvSpPr>
                <p:spPr>
                  <a:xfrm>
                    <a:off x="2934080" y="2619755"/>
                    <a:ext cx="330961" cy="36195"/>
                  </a:xfrm>
                  <a:custGeom>
                    <a:rect b="b" l="l" r="r" t="t"/>
                    <a:pathLst>
                      <a:path extrusionOk="0" h="36195" w="330961">
                        <a:moveTo>
                          <a:pt x="312864" y="36195"/>
                        </a:moveTo>
                        <a:lnTo>
                          <a:pt x="18098" y="36195"/>
                        </a:lnTo>
                        <a:cubicBezTo>
                          <a:pt x="8064" y="36195"/>
                          <a:pt x="0" y="28067"/>
                          <a:pt x="0" y="18098"/>
                        </a:cubicBezTo>
                        <a:lnTo>
                          <a:pt x="0" y="18098"/>
                        </a:lnTo>
                        <a:cubicBezTo>
                          <a:pt x="0" y="8064"/>
                          <a:pt x="8128" y="0"/>
                          <a:pt x="18098" y="0"/>
                        </a:cubicBezTo>
                        <a:lnTo>
                          <a:pt x="312864" y="0"/>
                        </a:lnTo>
                        <a:cubicBezTo>
                          <a:pt x="322897" y="0"/>
                          <a:pt x="330962" y="8128"/>
                          <a:pt x="330962" y="18098"/>
                        </a:cubicBezTo>
                        <a:lnTo>
                          <a:pt x="330962" y="18098"/>
                        </a:lnTo>
                        <a:cubicBezTo>
                          <a:pt x="330962" y="28067"/>
                          <a:pt x="322834" y="36195"/>
                          <a:pt x="312864" y="3619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59" name="Google Shape;859;p30"/>
                  <p:cNvSpPr/>
                  <p:nvPr/>
                </p:nvSpPr>
                <p:spPr>
                  <a:xfrm>
                    <a:off x="2934017" y="2695448"/>
                    <a:ext cx="541846" cy="12572"/>
                  </a:xfrm>
                  <a:custGeom>
                    <a:rect b="b" l="l" r="r" t="t"/>
                    <a:pathLst>
                      <a:path extrusionOk="0" h="12572" w="541846">
                        <a:moveTo>
                          <a:pt x="535940" y="12573"/>
                        </a:moveTo>
                        <a:lnTo>
                          <a:pt x="5906" y="12573"/>
                        </a:lnTo>
                        <a:cubicBezTo>
                          <a:pt x="2604" y="12573"/>
                          <a:pt x="0" y="9906"/>
                          <a:pt x="0" y="6667"/>
                        </a:cubicBezTo>
                        <a:lnTo>
                          <a:pt x="0" y="5905"/>
                        </a:lnTo>
                        <a:cubicBezTo>
                          <a:pt x="0" y="2604"/>
                          <a:pt x="2667" y="0"/>
                          <a:pt x="5906" y="0"/>
                        </a:cubicBezTo>
                        <a:lnTo>
                          <a:pt x="535940" y="0"/>
                        </a:lnTo>
                        <a:cubicBezTo>
                          <a:pt x="539242" y="0"/>
                          <a:pt x="541846" y="2667"/>
                          <a:pt x="541846" y="5905"/>
                        </a:cubicBezTo>
                        <a:lnTo>
                          <a:pt x="541846" y="6667"/>
                        </a:lnTo>
                        <a:cubicBezTo>
                          <a:pt x="541909" y="9969"/>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60" name="Google Shape;860;p30"/>
                  <p:cNvSpPr/>
                  <p:nvPr/>
                </p:nvSpPr>
                <p:spPr>
                  <a:xfrm>
                    <a:off x="2934017" y="2745232"/>
                    <a:ext cx="541846" cy="12572"/>
                  </a:xfrm>
                  <a:custGeom>
                    <a:rect b="b" l="l" r="r" t="t"/>
                    <a:pathLst>
                      <a:path extrusionOk="0" h="12572" w="541846">
                        <a:moveTo>
                          <a:pt x="535940" y="12573"/>
                        </a:moveTo>
                        <a:lnTo>
                          <a:pt x="5906" y="12573"/>
                        </a:lnTo>
                        <a:cubicBezTo>
                          <a:pt x="2604" y="12573"/>
                          <a:pt x="0" y="9906"/>
                          <a:pt x="0" y="6667"/>
                        </a:cubicBezTo>
                        <a:lnTo>
                          <a:pt x="0" y="5905"/>
                        </a:lnTo>
                        <a:cubicBezTo>
                          <a:pt x="0" y="2604"/>
                          <a:pt x="2667" y="0"/>
                          <a:pt x="5906" y="0"/>
                        </a:cubicBezTo>
                        <a:lnTo>
                          <a:pt x="535940" y="0"/>
                        </a:lnTo>
                        <a:cubicBezTo>
                          <a:pt x="539242" y="0"/>
                          <a:pt x="541846" y="2667"/>
                          <a:pt x="541846" y="5905"/>
                        </a:cubicBezTo>
                        <a:lnTo>
                          <a:pt x="541846" y="6667"/>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61" name="Google Shape;861;p30"/>
                  <p:cNvSpPr/>
                  <p:nvPr/>
                </p:nvSpPr>
                <p:spPr>
                  <a:xfrm>
                    <a:off x="2934017" y="2794952"/>
                    <a:ext cx="541846" cy="12573"/>
                  </a:xfrm>
                  <a:custGeom>
                    <a:rect b="b" l="l" r="r" t="t"/>
                    <a:pathLst>
                      <a:path extrusionOk="0" h="12573" w="541846">
                        <a:moveTo>
                          <a:pt x="535940" y="12573"/>
                        </a:moveTo>
                        <a:lnTo>
                          <a:pt x="5906" y="12573"/>
                        </a:lnTo>
                        <a:cubicBezTo>
                          <a:pt x="2604" y="12573"/>
                          <a:pt x="0" y="9906"/>
                          <a:pt x="0" y="6668"/>
                        </a:cubicBezTo>
                        <a:lnTo>
                          <a:pt x="0" y="5905"/>
                        </a:lnTo>
                        <a:cubicBezTo>
                          <a:pt x="0" y="2604"/>
                          <a:pt x="2667" y="0"/>
                          <a:pt x="5906" y="0"/>
                        </a:cubicBezTo>
                        <a:lnTo>
                          <a:pt x="535940" y="0"/>
                        </a:lnTo>
                        <a:cubicBezTo>
                          <a:pt x="539242" y="0"/>
                          <a:pt x="541846" y="2667"/>
                          <a:pt x="541846" y="5905"/>
                        </a:cubicBezTo>
                        <a:lnTo>
                          <a:pt x="541846" y="6668"/>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62" name="Google Shape;862;p30"/>
                  <p:cNvSpPr/>
                  <p:nvPr/>
                </p:nvSpPr>
                <p:spPr>
                  <a:xfrm>
                    <a:off x="2934017" y="2844673"/>
                    <a:ext cx="225743" cy="12572"/>
                  </a:xfrm>
                  <a:custGeom>
                    <a:rect b="b" l="l" r="r" t="t"/>
                    <a:pathLst>
                      <a:path extrusionOk="0" h="12572" w="225743">
                        <a:moveTo>
                          <a:pt x="219837" y="12573"/>
                        </a:moveTo>
                        <a:lnTo>
                          <a:pt x="5906" y="12573"/>
                        </a:lnTo>
                        <a:cubicBezTo>
                          <a:pt x="2604" y="12573"/>
                          <a:pt x="0" y="9906"/>
                          <a:pt x="0" y="6667"/>
                        </a:cubicBezTo>
                        <a:lnTo>
                          <a:pt x="0" y="5905"/>
                        </a:lnTo>
                        <a:cubicBezTo>
                          <a:pt x="0" y="2604"/>
                          <a:pt x="2667" y="0"/>
                          <a:pt x="5906" y="0"/>
                        </a:cubicBezTo>
                        <a:lnTo>
                          <a:pt x="219837" y="0"/>
                        </a:lnTo>
                        <a:cubicBezTo>
                          <a:pt x="223139" y="0"/>
                          <a:pt x="225743" y="2667"/>
                          <a:pt x="225743" y="5905"/>
                        </a:cubicBezTo>
                        <a:lnTo>
                          <a:pt x="225743" y="6667"/>
                        </a:lnTo>
                        <a:cubicBezTo>
                          <a:pt x="225806" y="9906"/>
                          <a:pt x="223139" y="12573"/>
                          <a:pt x="219837"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863" name="Google Shape;863;p30"/>
                <p:cNvGrpSpPr/>
                <p:nvPr/>
              </p:nvGrpSpPr>
              <p:grpSpPr>
                <a:xfrm>
                  <a:off x="2934017" y="2915983"/>
                  <a:ext cx="541846" cy="237489"/>
                  <a:chOff x="2934017" y="2915983"/>
                  <a:chExt cx="541846" cy="237489"/>
                </a:xfrm>
              </p:grpSpPr>
              <p:sp>
                <p:nvSpPr>
                  <p:cNvPr id="864" name="Google Shape;864;p30"/>
                  <p:cNvSpPr/>
                  <p:nvPr/>
                </p:nvSpPr>
                <p:spPr>
                  <a:xfrm>
                    <a:off x="2934080" y="2915983"/>
                    <a:ext cx="330961" cy="36195"/>
                  </a:xfrm>
                  <a:custGeom>
                    <a:rect b="b" l="l" r="r" t="t"/>
                    <a:pathLst>
                      <a:path extrusionOk="0" h="36195" w="330961">
                        <a:moveTo>
                          <a:pt x="312864" y="36195"/>
                        </a:moveTo>
                        <a:lnTo>
                          <a:pt x="18098" y="36195"/>
                        </a:lnTo>
                        <a:cubicBezTo>
                          <a:pt x="8064" y="36195"/>
                          <a:pt x="0" y="28067"/>
                          <a:pt x="0" y="18098"/>
                        </a:cubicBezTo>
                        <a:lnTo>
                          <a:pt x="0" y="18098"/>
                        </a:lnTo>
                        <a:cubicBezTo>
                          <a:pt x="0" y="8065"/>
                          <a:pt x="8128" y="0"/>
                          <a:pt x="18098" y="0"/>
                        </a:cubicBezTo>
                        <a:lnTo>
                          <a:pt x="312864" y="0"/>
                        </a:lnTo>
                        <a:cubicBezTo>
                          <a:pt x="322897" y="0"/>
                          <a:pt x="330962" y="8128"/>
                          <a:pt x="330962" y="18098"/>
                        </a:cubicBezTo>
                        <a:lnTo>
                          <a:pt x="330962" y="18098"/>
                        </a:lnTo>
                        <a:cubicBezTo>
                          <a:pt x="330962" y="28131"/>
                          <a:pt x="322834" y="36195"/>
                          <a:pt x="312864" y="3619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65" name="Google Shape;865;p30"/>
                  <p:cNvSpPr/>
                  <p:nvPr/>
                </p:nvSpPr>
                <p:spPr>
                  <a:xfrm>
                    <a:off x="2934017" y="2991739"/>
                    <a:ext cx="541846" cy="12572"/>
                  </a:xfrm>
                  <a:custGeom>
                    <a:rect b="b" l="l" r="r" t="t"/>
                    <a:pathLst>
                      <a:path extrusionOk="0" h="12572" w="541846">
                        <a:moveTo>
                          <a:pt x="535940" y="12573"/>
                        </a:moveTo>
                        <a:lnTo>
                          <a:pt x="5906" y="12573"/>
                        </a:lnTo>
                        <a:cubicBezTo>
                          <a:pt x="2604" y="12573"/>
                          <a:pt x="0" y="9906"/>
                          <a:pt x="0" y="6667"/>
                        </a:cubicBezTo>
                        <a:lnTo>
                          <a:pt x="0" y="5905"/>
                        </a:lnTo>
                        <a:cubicBezTo>
                          <a:pt x="0" y="2603"/>
                          <a:pt x="2667" y="0"/>
                          <a:pt x="5906" y="0"/>
                        </a:cubicBezTo>
                        <a:lnTo>
                          <a:pt x="535940" y="0"/>
                        </a:lnTo>
                        <a:cubicBezTo>
                          <a:pt x="539242" y="0"/>
                          <a:pt x="541846" y="2667"/>
                          <a:pt x="541846" y="5905"/>
                        </a:cubicBezTo>
                        <a:lnTo>
                          <a:pt x="541846" y="6667"/>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66" name="Google Shape;866;p30"/>
                  <p:cNvSpPr/>
                  <p:nvPr/>
                </p:nvSpPr>
                <p:spPr>
                  <a:xfrm>
                    <a:off x="2934017" y="3041459"/>
                    <a:ext cx="541846" cy="12573"/>
                  </a:xfrm>
                  <a:custGeom>
                    <a:rect b="b" l="l" r="r" t="t"/>
                    <a:pathLst>
                      <a:path extrusionOk="0" h="12573" w="541846">
                        <a:moveTo>
                          <a:pt x="535940" y="12573"/>
                        </a:moveTo>
                        <a:lnTo>
                          <a:pt x="5906" y="12573"/>
                        </a:lnTo>
                        <a:cubicBezTo>
                          <a:pt x="2604" y="12573"/>
                          <a:pt x="0" y="9906"/>
                          <a:pt x="0" y="6667"/>
                        </a:cubicBezTo>
                        <a:lnTo>
                          <a:pt x="0" y="5905"/>
                        </a:lnTo>
                        <a:cubicBezTo>
                          <a:pt x="0" y="2604"/>
                          <a:pt x="2667" y="0"/>
                          <a:pt x="5906" y="0"/>
                        </a:cubicBezTo>
                        <a:lnTo>
                          <a:pt x="535940" y="0"/>
                        </a:lnTo>
                        <a:cubicBezTo>
                          <a:pt x="539242" y="0"/>
                          <a:pt x="541846" y="2667"/>
                          <a:pt x="541846" y="5905"/>
                        </a:cubicBezTo>
                        <a:lnTo>
                          <a:pt x="541846" y="6667"/>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67" name="Google Shape;867;p30"/>
                  <p:cNvSpPr/>
                  <p:nvPr/>
                </p:nvSpPr>
                <p:spPr>
                  <a:xfrm>
                    <a:off x="2934017" y="3091179"/>
                    <a:ext cx="541846" cy="12573"/>
                  </a:xfrm>
                  <a:custGeom>
                    <a:rect b="b" l="l" r="r" t="t"/>
                    <a:pathLst>
                      <a:path extrusionOk="0" h="12573" w="541846">
                        <a:moveTo>
                          <a:pt x="535940" y="12573"/>
                        </a:moveTo>
                        <a:lnTo>
                          <a:pt x="5906" y="12573"/>
                        </a:lnTo>
                        <a:cubicBezTo>
                          <a:pt x="2604" y="12573"/>
                          <a:pt x="0" y="9906"/>
                          <a:pt x="0" y="6668"/>
                        </a:cubicBezTo>
                        <a:lnTo>
                          <a:pt x="0" y="5906"/>
                        </a:lnTo>
                        <a:cubicBezTo>
                          <a:pt x="0" y="2604"/>
                          <a:pt x="2667" y="0"/>
                          <a:pt x="5906" y="0"/>
                        </a:cubicBezTo>
                        <a:lnTo>
                          <a:pt x="535940" y="0"/>
                        </a:lnTo>
                        <a:cubicBezTo>
                          <a:pt x="539242" y="0"/>
                          <a:pt x="541846" y="2667"/>
                          <a:pt x="541846" y="5906"/>
                        </a:cubicBezTo>
                        <a:lnTo>
                          <a:pt x="541846" y="6668"/>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68" name="Google Shape;868;p30"/>
                  <p:cNvSpPr/>
                  <p:nvPr/>
                </p:nvSpPr>
                <p:spPr>
                  <a:xfrm>
                    <a:off x="2934017" y="3140900"/>
                    <a:ext cx="225743" cy="12572"/>
                  </a:xfrm>
                  <a:custGeom>
                    <a:rect b="b" l="l" r="r" t="t"/>
                    <a:pathLst>
                      <a:path extrusionOk="0" h="12572" w="225743">
                        <a:moveTo>
                          <a:pt x="219837" y="12573"/>
                        </a:moveTo>
                        <a:lnTo>
                          <a:pt x="5906" y="12573"/>
                        </a:lnTo>
                        <a:cubicBezTo>
                          <a:pt x="2604" y="12573"/>
                          <a:pt x="0" y="9906"/>
                          <a:pt x="0" y="6667"/>
                        </a:cubicBezTo>
                        <a:lnTo>
                          <a:pt x="0" y="5905"/>
                        </a:lnTo>
                        <a:cubicBezTo>
                          <a:pt x="0" y="2604"/>
                          <a:pt x="2667" y="0"/>
                          <a:pt x="5906" y="0"/>
                        </a:cubicBezTo>
                        <a:lnTo>
                          <a:pt x="219837" y="0"/>
                        </a:lnTo>
                        <a:cubicBezTo>
                          <a:pt x="223139" y="0"/>
                          <a:pt x="225743" y="2667"/>
                          <a:pt x="225743" y="5905"/>
                        </a:cubicBezTo>
                        <a:lnTo>
                          <a:pt x="225743" y="6667"/>
                        </a:lnTo>
                        <a:cubicBezTo>
                          <a:pt x="225806" y="9906"/>
                          <a:pt x="223139" y="12573"/>
                          <a:pt x="219837"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869" name="Google Shape;869;p30"/>
              <p:cNvSpPr/>
              <p:nvPr/>
            </p:nvSpPr>
            <p:spPr>
              <a:xfrm>
                <a:off x="3631410" y="-465334"/>
                <a:ext cx="288396" cy="344746"/>
              </a:xfrm>
              <a:custGeom>
                <a:rect b="b" l="l" r="r" t="t"/>
                <a:pathLst>
                  <a:path extrusionOk="0" h="256794" w="214820">
                    <a:moveTo>
                      <a:pt x="0" y="0"/>
                    </a:moveTo>
                    <a:cubicBezTo>
                      <a:pt x="62357" y="0"/>
                      <a:pt x="107442" y="53911"/>
                      <a:pt x="47371" y="135382"/>
                    </a:cubicBezTo>
                    <a:lnTo>
                      <a:pt x="214820" y="256794"/>
                    </a:lnTo>
                    <a:lnTo>
                      <a:pt x="118935" y="72263"/>
                    </a:lnTo>
                    <a:cubicBezTo>
                      <a:pt x="95885" y="27813"/>
                      <a:pt x="50038" y="0"/>
                      <a:pt x="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870" name="Google Shape;870;p30"/>
            <p:cNvGrpSpPr/>
            <p:nvPr/>
          </p:nvGrpSpPr>
          <p:grpSpPr>
            <a:xfrm rot="-5047007">
              <a:off x="39626" y="-799975"/>
              <a:ext cx="1347199" cy="1112971"/>
              <a:chOff x="6429121" y="2632871"/>
              <a:chExt cx="378742" cy="312893"/>
            </a:xfrm>
          </p:grpSpPr>
          <p:sp>
            <p:nvSpPr>
              <p:cNvPr id="871" name="Google Shape;871;p30"/>
              <p:cNvSpPr/>
              <p:nvPr/>
            </p:nvSpPr>
            <p:spPr>
              <a:xfrm>
                <a:off x="6754558" y="2632871"/>
                <a:ext cx="53305" cy="51908"/>
              </a:xfrm>
              <a:custGeom>
                <a:rect b="b" l="l" r="r" t="t"/>
                <a:pathLst>
                  <a:path extrusionOk="0" h="51908" w="53305">
                    <a:moveTo>
                      <a:pt x="24003" y="51908"/>
                    </a:moveTo>
                    <a:lnTo>
                      <a:pt x="0" y="22508"/>
                    </a:lnTo>
                    <a:lnTo>
                      <a:pt x="22289" y="4283"/>
                    </a:lnTo>
                    <a:cubicBezTo>
                      <a:pt x="30417" y="-2321"/>
                      <a:pt x="42355" y="-1178"/>
                      <a:pt x="49023" y="6950"/>
                    </a:cubicBezTo>
                    <a:lnTo>
                      <a:pt x="49023" y="6950"/>
                    </a:lnTo>
                    <a:cubicBezTo>
                      <a:pt x="55626" y="15078"/>
                      <a:pt x="54483" y="27016"/>
                      <a:pt x="46355" y="33684"/>
                    </a:cubicBezTo>
                    <a:lnTo>
                      <a:pt x="24003" y="51908"/>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72" name="Google Shape;872;p30"/>
              <p:cNvSpPr/>
              <p:nvPr/>
            </p:nvSpPr>
            <p:spPr>
              <a:xfrm rot="3046867">
                <a:off x="6606840" y="2609505"/>
                <a:ext cx="39510" cy="349750"/>
              </a:xfrm>
              <a:custGeom>
                <a:rect b="b" l="l" r="r" t="t"/>
                <a:pathLst>
                  <a:path extrusionOk="0" h="349631" w="39497">
                    <a:moveTo>
                      <a:pt x="0" y="0"/>
                    </a:moveTo>
                    <a:lnTo>
                      <a:pt x="39497" y="0"/>
                    </a:lnTo>
                    <a:lnTo>
                      <a:pt x="39497" y="349632"/>
                    </a:lnTo>
                    <a:lnTo>
                      <a:pt x="0" y="349632"/>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73" name="Google Shape;873;p30"/>
              <p:cNvSpPr/>
              <p:nvPr/>
            </p:nvSpPr>
            <p:spPr>
              <a:xfrm>
                <a:off x="6429121" y="2879725"/>
                <a:ext cx="74612" cy="66039"/>
              </a:xfrm>
              <a:custGeom>
                <a:rect b="b" l="l" r="r" t="t"/>
                <a:pathLst>
                  <a:path extrusionOk="0" h="66039" w="74612">
                    <a:moveTo>
                      <a:pt x="49593" y="0"/>
                    </a:moveTo>
                    <a:lnTo>
                      <a:pt x="74612" y="30543"/>
                    </a:lnTo>
                    <a:lnTo>
                      <a:pt x="0" y="6604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874" name="Google Shape;874;p30"/>
              <p:cNvGrpSpPr/>
              <p:nvPr/>
            </p:nvGrpSpPr>
            <p:grpSpPr>
              <a:xfrm>
                <a:off x="6492866" y="2670991"/>
                <a:ext cx="269638" cy="224989"/>
                <a:chOff x="6492866" y="2670991"/>
                <a:chExt cx="269638" cy="224989"/>
              </a:xfrm>
            </p:grpSpPr>
            <p:sp>
              <p:nvSpPr>
                <p:cNvPr id="875" name="Google Shape;875;p30"/>
                <p:cNvSpPr/>
                <p:nvPr/>
              </p:nvSpPr>
              <p:spPr>
                <a:xfrm>
                  <a:off x="6492866" y="2670991"/>
                  <a:ext cx="260113" cy="213305"/>
                </a:xfrm>
                <a:custGeom>
                  <a:rect b="b" l="l" r="r" t="t"/>
                  <a:pathLst>
                    <a:path extrusionOk="0" h="213305" w="260113">
                      <a:moveTo>
                        <a:pt x="1977" y="213305"/>
                      </a:moveTo>
                      <a:cubicBezTo>
                        <a:pt x="1406" y="213305"/>
                        <a:pt x="834" y="213051"/>
                        <a:pt x="453" y="212543"/>
                      </a:cubicBezTo>
                      <a:cubicBezTo>
                        <a:pt x="-245" y="211718"/>
                        <a:pt x="-118" y="210448"/>
                        <a:pt x="707" y="209749"/>
                      </a:cubicBezTo>
                      <a:lnTo>
                        <a:pt x="256866" y="454"/>
                      </a:lnTo>
                      <a:cubicBezTo>
                        <a:pt x="257692" y="-245"/>
                        <a:pt x="258962" y="-118"/>
                        <a:pt x="259660" y="707"/>
                      </a:cubicBezTo>
                      <a:cubicBezTo>
                        <a:pt x="260359" y="1533"/>
                        <a:pt x="260232" y="2803"/>
                        <a:pt x="259406" y="3501"/>
                      </a:cubicBezTo>
                      <a:lnTo>
                        <a:pt x="3247" y="212798"/>
                      </a:lnTo>
                      <a:cubicBezTo>
                        <a:pt x="2866" y="213179"/>
                        <a:pt x="2422" y="213305"/>
                        <a:pt x="1977"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76" name="Google Shape;876;p30"/>
                <p:cNvSpPr/>
                <p:nvPr/>
              </p:nvSpPr>
              <p:spPr>
                <a:xfrm>
                  <a:off x="6502391" y="2682675"/>
                  <a:ext cx="260113" cy="213305"/>
                </a:xfrm>
                <a:custGeom>
                  <a:rect b="b" l="l" r="r" t="t"/>
                  <a:pathLst>
                    <a:path extrusionOk="0" h="213305" w="260113">
                      <a:moveTo>
                        <a:pt x="1978" y="213305"/>
                      </a:moveTo>
                      <a:cubicBezTo>
                        <a:pt x="1406" y="213305"/>
                        <a:pt x="834" y="213051"/>
                        <a:pt x="453" y="212543"/>
                      </a:cubicBezTo>
                      <a:cubicBezTo>
                        <a:pt x="-245" y="211718"/>
                        <a:pt x="-118" y="210448"/>
                        <a:pt x="707" y="209749"/>
                      </a:cubicBezTo>
                      <a:lnTo>
                        <a:pt x="256866" y="453"/>
                      </a:lnTo>
                      <a:cubicBezTo>
                        <a:pt x="257692" y="-245"/>
                        <a:pt x="258962" y="-118"/>
                        <a:pt x="259661" y="707"/>
                      </a:cubicBezTo>
                      <a:cubicBezTo>
                        <a:pt x="260359" y="1533"/>
                        <a:pt x="260232" y="2803"/>
                        <a:pt x="259406" y="3501"/>
                      </a:cubicBezTo>
                      <a:lnTo>
                        <a:pt x="3248" y="212797"/>
                      </a:lnTo>
                      <a:cubicBezTo>
                        <a:pt x="2866" y="213178"/>
                        <a:pt x="2422" y="213305"/>
                        <a:pt x="1978"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877" name="Google Shape;877;p30"/>
              <p:cNvSpPr/>
              <p:nvPr/>
            </p:nvSpPr>
            <p:spPr>
              <a:xfrm rot="3046867">
                <a:off x="6743478" y="2653397"/>
                <a:ext cx="48912" cy="31189"/>
              </a:xfrm>
              <a:custGeom>
                <a:rect b="b" l="l" r="r" t="t"/>
                <a:pathLst>
                  <a:path extrusionOk="0" h="31178" w="48895">
                    <a:moveTo>
                      <a:pt x="0" y="0"/>
                    </a:moveTo>
                    <a:lnTo>
                      <a:pt x="48895" y="0"/>
                    </a:lnTo>
                    <a:lnTo>
                      <a:pt x="48895" y="31179"/>
                    </a:lnTo>
                    <a:lnTo>
                      <a:pt x="0" y="311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78" name="Google Shape;878;p30"/>
              <p:cNvSpPr/>
              <p:nvPr/>
            </p:nvSpPr>
            <p:spPr>
              <a:xfrm>
                <a:off x="6636948" y="2678048"/>
                <a:ext cx="159577" cy="141737"/>
              </a:xfrm>
              <a:custGeom>
                <a:rect b="b" l="l" r="r" t="t"/>
                <a:pathLst>
                  <a:path extrusionOk="0" h="141737" w="159577">
                    <a:moveTo>
                      <a:pt x="96655" y="80074"/>
                    </a:moveTo>
                    <a:cubicBezTo>
                      <a:pt x="149043" y="57658"/>
                      <a:pt x="164156" y="19114"/>
                      <a:pt x="158441" y="0"/>
                    </a:cubicBezTo>
                    <a:lnTo>
                      <a:pt x="134310" y="19749"/>
                    </a:lnTo>
                    <a:cubicBezTo>
                      <a:pt x="140216" y="47181"/>
                      <a:pt x="83383" y="80772"/>
                      <a:pt x="50871" y="93536"/>
                    </a:cubicBezTo>
                    <a:cubicBezTo>
                      <a:pt x="18296" y="106299"/>
                      <a:pt x="1849" y="128016"/>
                      <a:pt x="1849" y="128016"/>
                    </a:cubicBezTo>
                    <a:lnTo>
                      <a:pt x="1849" y="128080"/>
                    </a:lnTo>
                    <a:cubicBezTo>
                      <a:pt x="-1008" y="131636"/>
                      <a:pt x="-627" y="137160"/>
                      <a:pt x="3500" y="140208"/>
                    </a:cubicBezTo>
                    <a:cubicBezTo>
                      <a:pt x="6041" y="142049"/>
                      <a:pt x="9596" y="142240"/>
                      <a:pt x="12327" y="140716"/>
                    </a:cubicBezTo>
                    <a:cubicBezTo>
                      <a:pt x="16455" y="138430"/>
                      <a:pt x="17597" y="133668"/>
                      <a:pt x="15946" y="129921"/>
                    </a:cubicBezTo>
                    <a:cubicBezTo>
                      <a:pt x="14740" y="127190"/>
                      <a:pt x="15248" y="123952"/>
                      <a:pt x="17280" y="121793"/>
                    </a:cubicBezTo>
                    <a:cubicBezTo>
                      <a:pt x="33028" y="104521"/>
                      <a:pt x="53666" y="98425"/>
                      <a:pt x="96655" y="800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879" name="Google Shape;879;p30"/>
            <p:cNvGrpSpPr/>
            <p:nvPr/>
          </p:nvGrpSpPr>
          <p:grpSpPr>
            <a:xfrm flipH="1">
              <a:off x="8552786" y="3165857"/>
              <a:ext cx="1101371" cy="1123132"/>
              <a:chOff x="5908166" y="3495040"/>
              <a:chExt cx="427418" cy="435863"/>
            </a:xfrm>
          </p:grpSpPr>
          <p:sp>
            <p:nvSpPr>
              <p:cNvPr id="880" name="Google Shape;880;p30"/>
              <p:cNvSpPr/>
              <p:nvPr/>
            </p:nvSpPr>
            <p:spPr>
              <a:xfrm>
                <a:off x="5908166" y="3495040"/>
                <a:ext cx="427418" cy="435863"/>
              </a:xfrm>
              <a:custGeom>
                <a:rect b="b" l="l" r="r" t="t"/>
                <a:pathLst>
                  <a:path extrusionOk="0" h="435863" w="427418">
                    <a:moveTo>
                      <a:pt x="135382" y="435864"/>
                    </a:moveTo>
                    <a:cubicBezTo>
                      <a:pt x="90234" y="372110"/>
                      <a:pt x="45149" y="308292"/>
                      <a:pt x="0" y="244538"/>
                    </a:cubicBezTo>
                    <a:cubicBezTo>
                      <a:pt x="82614" y="187833"/>
                      <a:pt x="142240" y="98361"/>
                      <a:pt x="162052" y="0"/>
                    </a:cubicBezTo>
                    <a:cubicBezTo>
                      <a:pt x="250508" y="36004"/>
                      <a:pt x="338963" y="71945"/>
                      <a:pt x="427419" y="107950"/>
                    </a:cubicBezTo>
                    <a:cubicBezTo>
                      <a:pt x="376999" y="249238"/>
                      <a:pt x="270066" y="369570"/>
                      <a:pt x="135382" y="43586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881" name="Google Shape;881;p30"/>
              <p:cNvGrpSpPr/>
              <p:nvPr/>
            </p:nvGrpSpPr>
            <p:grpSpPr>
              <a:xfrm>
                <a:off x="5960913" y="3549808"/>
                <a:ext cx="299906" cy="306101"/>
                <a:chOff x="5960913" y="3549808"/>
                <a:chExt cx="299906" cy="306101"/>
              </a:xfrm>
            </p:grpSpPr>
            <p:sp>
              <p:nvSpPr>
                <p:cNvPr id="882" name="Google Shape;882;p30"/>
                <p:cNvSpPr/>
                <p:nvPr/>
              </p:nvSpPr>
              <p:spPr>
                <a:xfrm>
                  <a:off x="6096730" y="3549808"/>
                  <a:ext cx="113728" cy="58895"/>
                </a:xfrm>
                <a:custGeom>
                  <a:rect b="b" l="l" r="r" t="t"/>
                  <a:pathLst>
                    <a:path extrusionOk="0" h="58895" w="113728">
                      <a:moveTo>
                        <a:pt x="110903" y="58896"/>
                      </a:moveTo>
                      <a:cubicBezTo>
                        <a:pt x="110458" y="58896"/>
                        <a:pt x="110077" y="58832"/>
                        <a:pt x="109633" y="58579"/>
                      </a:cubicBezTo>
                      <a:lnTo>
                        <a:pt x="1619" y="5429"/>
                      </a:lnTo>
                      <a:cubicBezTo>
                        <a:pt x="222" y="4731"/>
                        <a:pt x="-413" y="3016"/>
                        <a:pt x="286" y="1619"/>
                      </a:cubicBezTo>
                      <a:cubicBezTo>
                        <a:pt x="984" y="222"/>
                        <a:pt x="2699" y="-413"/>
                        <a:pt x="4096" y="286"/>
                      </a:cubicBezTo>
                      <a:lnTo>
                        <a:pt x="112109" y="53435"/>
                      </a:lnTo>
                      <a:cubicBezTo>
                        <a:pt x="113506" y="54133"/>
                        <a:pt x="114141" y="55848"/>
                        <a:pt x="113443" y="57245"/>
                      </a:cubicBezTo>
                      <a:cubicBezTo>
                        <a:pt x="112998" y="58325"/>
                        <a:pt x="111982" y="58896"/>
                        <a:pt x="110903" y="5889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83" name="Google Shape;883;p30"/>
                <p:cNvSpPr/>
                <p:nvPr/>
              </p:nvSpPr>
              <p:spPr>
                <a:xfrm>
                  <a:off x="6087264" y="3574505"/>
                  <a:ext cx="173555" cy="97826"/>
                </a:xfrm>
                <a:custGeom>
                  <a:rect b="b" l="l" r="r" t="t"/>
                  <a:pathLst>
                    <a:path extrusionOk="0" h="97826" w="173555">
                      <a:moveTo>
                        <a:pt x="170725" y="97827"/>
                      </a:moveTo>
                      <a:cubicBezTo>
                        <a:pt x="170280" y="97827"/>
                        <a:pt x="169772" y="97700"/>
                        <a:pt x="169327" y="97446"/>
                      </a:cubicBezTo>
                      <a:lnTo>
                        <a:pt x="1497" y="5371"/>
                      </a:lnTo>
                      <a:cubicBezTo>
                        <a:pt x="100" y="4609"/>
                        <a:pt x="-408" y="2894"/>
                        <a:pt x="354" y="1497"/>
                      </a:cubicBezTo>
                      <a:cubicBezTo>
                        <a:pt x="1116" y="100"/>
                        <a:pt x="2831" y="-408"/>
                        <a:pt x="4227" y="354"/>
                      </a:cubicBezTo>
                      <a:lnTo>
                        <a:pt x="172058" y="92429"/>
                      </a:lnTo>
                      <a:cubicBezTo>
                        <a:pt x="173455" y="93191"/>
                        <a:pt x="173963" y="94905"/>
                        <a:pt x="173201" y="96303"/>
                      </a:cubicBezTo>
                      <a:cubicBezTo>
                        <a:pt x="172693" y="97319"/>
                        <a:pt x="171740" y="97827"/>
                        <a:pt x="170725" y="9782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84" name="Google Shape;884;p30"/>
                <p:cNvSpPr/>
                <p:nvPr/>
              </p:nvSpPr>
              <p:spPr>
                <a:xfrm>
                  <a:off x="6076279" y="3598509"/>
                  <a:ext cx="167076" cy="103985"/>
                </a:xfrm>
                <a:custGeom>
                  <a:rect b="b" l="l" r="r" t="t"/>
                  <a:pathLst>
                    <a:path extrusionOk="0" h="103985" w="167076">
                      <a:moveTo>
                        <a:pt x="164183" y="103985"/>
                      </a:moveTo>
                      <a:cubicBezTo>
                        <a:pt x="163675" y="103985"/>
                        <a:pt x="163167" y="103858"/>
                        <a:pt x="162723" y="103541"/>
                      </a:cubicBezTo>
                      <a:lnTo>
                        <a:pt x="1369" y="5306"/>
                      </a:lnTo>
                      <a:cubicBezTo>
                        <a:pt x="36" y="4481"/>
                        <a:pt x="-409" y="2702"/>
                        <a:pt x="417" y="1369"/>
                      </a:cubicBezTo>
                      <a:cubicBezTo>
                        <a:pt x="1242" y="36"/>
                        <a:pt x="3020" y="-409"/>
                        <a:pt x="4354" y="417"/>
                      </a:cubicBezTo>
                      <a:lnTo>
                        <a:pt x="165707" y="98651"/>
                      </a:lnTo>
                      <a:cubicBezTo>
                        <a:pt x="167041" y="99476"/>
                        <a:pt x="167485" y="101255"/>
                        <a:pt x="166660" y="102588"/>
                      </a:cubicBezTo>
                      <a:cubicBezTo>
                        <a:pt x="166088" y="103541"/>
                        <a:pt x="165136" y="103985"/>
                        <a:pt x="164183" y="10398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85" name="Google Shape;885;p30"/>
                <p:cNvSpPr/>
                <p:nvPr/>
              </p:nvSpPr>
              <p:spPr>
                <a:xfrm>
                  <a:off x="6063748" y="3621792"/>
                  <a:ext cx="160260" cy="109721"/>
                </a:xfrm>
                <a:custGeom>
                  <a:rect b="b" l="l" r="r" t="t"/>
                  <a:pathLst>
                    <a:path extrusionOk="0" h="109721" w="160260">
                      <a:moveTo>
                        <a:pt x="157346" y="109721"/>
                      </a:moveTo>
                      <a:cubicBezTo>
                        <a:pt x="156775" y="109721"/>
                        <a:pt x="156267" y="109594"/>
                        <a:pt x="155759" y="109213"/>
                      </a:cubicBezTo>
                      <a:lnTo>
                        <a:pt x="1263" y="5264"/>
                      </a:lnTo>
                      <a:cubicBezTo>
                        <a:pt x="-70" y="4375"/>
                        <a:pt x="-388" y="2597"/>
                        <a:pt x="501" y="1263"/>
                      </a:cubicBezTo>
                      <a:cubicBezTo>
                        <a:pt x="1390" y="-70"/>
                        <a:pt x="3168" y="-388"/>
                        <a:pt x="4502" y="501"/>
                      </a:cubicBezTo>
                      <a:lnTo>
                        <a:pt x="158997" y="104451"/>
                      </a:lnTo>
                      <a:cubicBezTo>
                        <a:pt x="160331" y="105340"/>
                        <a:pt x="160648" y="107118"/>
                        <a:pt x="159759" y="108451"/>
                      </a:cubicBezTo>
                      <a:cubicBezTo>
                        <a:pt x="159124" y="109277"/>
                        <a:pt x="158236" y="109721"/>
                        <a:pt x="157346" y="10972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86" name="Google Shape;886;p30"/>
                <p:cNvSpPr/>
                <p:nvPr/>
              </p:nvSpPr>
              <p:spPr>
                <a:xfrm>
                  <a:off x="6049830" y="3644387"/>
                  <a:ext cx="103705" cy="78363"/>
                </a:xfrm>
                <a:custGeom>
                  <a:rect b="b" l="l" r="r" t="t"/>
                  <a:pathLst>
                    <a:path extrusionOk="0" h="78363" w="103705">
                      <a:moveTo>
                        <a:pt x="100843" y="78364"/>
                      </a:moveTo>
                      <a:cubicBezTo>
                        <a:pt x="100271" y="78364"/>
                        <a:pt x="99636" y="78173"/>
                        <a:pt x="99128" y="77792"/>
                      </a:cubicBezTo>
                      <a:lnTo>
                        <a:pt x="1148" y="5148"/>
                      </a:lnTo>
                      <a:cubicBezTo>
                        <a:pt x="-122" y="4196"/>
                        <a:pt x="-376" y="2418"/>
                        <a:pt x="576" y="1148"/>
                      </a:cubicBezTo>
                      <a:cubicBezTo>
                        <a:pt x="1529" y="-122"/>
                        <a:pt x="3307" y="-376"/>
                        <a:pt x="4577" y="576"/>
                      </a:cubicBezTo>
                      <a:lnTo>
                        <a:pt x="102557" y="73220"/>
                      </a:lnTo>
                      <a:cubicBezTo>
                        <a:pt x="103827" y="74173"/>
                        <a:pt x="104081" y="75951"/>
                        <a:pt x="103129" y="77221"/>
                      </a:cubicBezTo>
                      <a:cubicBezTo>
                        <a:pt x="102557" y="77983"/>
                        <a:pt x="101732" y="78364"/>
                        <a:pt x="100843" y="78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87" name="Google Shape;887;p30"/>
                <p:cNvSpPr/>
                <p:nvPr/>
              </p:nvSpPr>
              <p:spPr>
                <a:xfrm>
                  <a:off x="6017892" y="3686489"/>
                  <a:ext cx="137800" cy="124208"/>
                </a:xfrm>
                <a:custGeom>
                  <a:rect b="b" l="l" r="r" t="t"/>
                  <a:pathLst>
                    <a:path extrusionOk="0" h="124208" w="137800">
                      <a:moveTo>
                        <a:pt x="134877" y="124209"/>
                      </a:moveTo>
                      <a:cubicBezTo>
                        <a:pt x="134178" y="124209"/>
                        <a:pt x="133479" y="123955"/>
                        <a:pt x="132972" y="123447"/>
                      </a:cubicBezTo>
                      <a:lnTo>
                        <a:pt x="955" y="5019"/>
                      </a:lnTo>
                      <a:cubicBezTo>
                        <a:pt x="-252" y="3940"/>
                        <a:pt x="-315" y="2162"/>
                        <a:pt x="765" y="955"/>
                      </a:cubicBezTo>
                      <a:cubicBezTo>
                        <a:pt x="1844" y="-251"/>
                        <a:pt x="3622" y="-315"/>
                        <a:pt x="4829" y="765"/>
                      </a:cubicBezTo>
                      <a:lnTo>
                        <a:pt x="136845" y="119192"/>
                      </a:lnTo>
                      <a:cubicBezTo>
                        <a:pt x="138052" y="120272"/>
                        <a:pt x="138115" y="122050"/>
                        <a:pt x="137036" y="123256"/>
                      </a:cubicBezTo>
                      <a:cubicBezTo>
                        <a:pt x="136464" y="123891"/>
                        <a:pt x="135639" y="124209"/>
                        <a:pt x="134877" y="12420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88" name="Google Shape;888;p30"/>
                <p:cNvSpPr/>
                <p:nvPr/>
              </p:nvSpPr>
              <p:spPr>
                <a:xfrm>
                  <a:off x="6000083" y="3706082"/>
                  <a:ext cx="129730" cy="128047"/>
                </a:xfrm>
                <a:custGeom>
                  <a:rect b="b" l="l" r="r" t="t"/>
                  <a:pathLst>
                    <a:path extrusionOk="0" h="128047" w="129730">
                      <a:moveTo>
                        <a:pt x="126841" y="128048"/>
                      </a:moveTo>
                      <a:cubicBezTo>
                        <a:pt x="126143" y="128048"/>
                        <a:pt x="125381" y="127794"/>
                        <a:pt x="124809" y="127222"/>
                      </a:cubicBezTo>
                      <a:lnTo>
                        <a:pt x="858" y="4921"/>
                      </a:lnTo>
                      <a:cubicBezTo>
                        <a:pt x="-286" y="3778"/>
                        <a:pt x="-286" y="2000"/>
                        <a:pt x="858" y="857"/>
                      </a:cubicBezTo>
                      <a:cubicBezTo>
                        <a:pt x="2000" y="-286"/>
                        <a:pt x="3778" y="-286"/>
                        <a:pt x="4921" y="857"/>
                      </a:cubicBezTo>
                      <a:lnTo>
                        <a:pt x="128873" y="123158"/>
                      </a:lnTo>
                      <a:cubicBezTo>
                        <a:pt x="130016" y="124301"/>
                        <a:pt x="130016" y="126079"/>
                        <a:pt x="128873" y="127222"/>
                      </a:cubicBezTo>
                      <a:cubicBezTo>
                        <a:pt x="128302" y="127794"/>
                        <a:pt x="127540" y="128048"/>
                        <a:pt x="126841" y="128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89" name="Google Shape;889;p30"/>
                <p:cNvSpPr/>
                <p:nvPr/>
              </p:nvSpPr>
              <p:spPr>
                <a:xfrm>
                  <a:off x="5981062" y="3724462"/>
                  <a:ext cx="121480" cy="131447"/>
                </a:xfrm>
                <a:custGeom>
                  <a:rect b="b" l="l" r="r" t="t"/>
                  <a:pathLst>
                    <a:path extrusionOk="0" h="131447" w="121480">
                      <a:moveTo>
                        <a:pt x="118557" y="131448"/>
                      </a:moveTo>
                      <a:cubicBezTo>
                        <a:pt x="117795" y="131448"/>
                        <a:pt x="117033" y="131130"/>
                        <a:pt x="116462" y="130495"/>
                      </a:cubicBezTo>
                      <a:lnTo>
                        <a:pt x="765" y="4829"/>
                      </a:lnTo>
                      <a:cubicBezTo>
                        <a:pt x="-315" y="3686"/>
                        <a:pt x="-251" y="1844"/>
                        <a:pt x="955" y="765"/>
                      </a:cubicBezTo>
                      <a:cubicBezTo>
                        <a:pt x="2098" y="-315"/>
                        <a:pt x="3940" y="-251"/>
                        <a:pt x="5019" y="955"/>
                      </a:cubicBezTo>
                      <a:lnTo>
                        <a:pt x="120716" y="126622"/>
                      </a:lnTo>
                      <a:cubicBezTo>
                        <a:pt x="121796" y="127765"/>
                        <a:pt x="121732" y="129606"/>
                        <a:pt x="120526" y="130686"/>
                      </a:cubicBezTo>
                      <a:cubicBezTo>
                        <a:pt x="119954" y="131194"/>
                        <a:pt x="119256" y="131448"/>
                        <a:pt x="118557" y="1314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90" name="Google Shape;890;p30"/>
                <p:cNvSpPr/>
                <p:nvPr/>
              </p:nvSpPr>
              <p:spPr>
                <a:xfrm>
                  <a:off x="5960913" y="3741652"/>
                  <a:ext cx="44683" cy="52345"/>
                </a:xfrm>
                <a:custGeom>
                  <a:rect b="b" l="l" r="r" t="t"/>
                  <a:pathLst>
                    <a:path extrusionOk="0" h="52345" w="44683">
                      <a:moveTo>
                        <a:pt x="41805" y="52345"/>
                      </a:moveTo>
                      <a:cubicBezTo>
                        <a:pt x="40979" y="52345"/>
                        <a:pt x="40154" y="51964"/>
                        <a:pt x="39582" y="51330"/>
                      </a:cubicBezTo>
                      <a:lnTo>
                        <a:pt x="657" y="4720"/>
                      </a:lnTo>
                      <a:cubicBezTo>
                        <a:pt x="-359" y="3514"/>
                        <a:pt x="-169" y="1673"/>
                        <a:pt x="1038" y="657"/>
                      </a:cubicBezTo>
                      <a:cubicBezTo>
                        <a:pt x="2244" y="-359"/>
                        <a:pt x="4086" y="-169"/>
                        <a:pt x="5102" y="1038"/>
                      </a:cubicBezTo>
                      <a:lnTo>
                        <a:pt x="44027" y="47647"/>
                      </a:lnTo>
                      <a:cubicBezTo>
                        <a:pt x="45043" y="48853"/>
                        <a:pt x="44853" y="50694"/>
                        <a:pt x="43646" y="51711"/>
                      </a:cubicBezTo>
                      <a:cubicBezTo>
                        <a:pt x="43075" y="52155"/>
                        <a:pt x="42439" y="52345"/>
                        <a:pt x="41805" y="5234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891" name="Google Shape;891;p30"/>
            <p:cNvGrpSpPr/>
            <p:nvPr/>
          </p:nvGrpSpPr>
          <p:grpSpPr>
            <a:xfrm flipH="1" rot="-10295232">
              <a:off x="8354522" y="-154866"/>
              <a:ext cx="1101382" cy="1123144"/>
              <a:chOff x="5908166" y="3495040"/>
              <a:chExt cx="427418" cy="435863"/>
            </a:xfrm>
          </p:grpSpPr>
          <p:sp>
            <p:nvSpPr>
              <p:cNvPr id="892" name="Google Shape;892;p30"/>
              <p:cNvSpPr/>
              <p:nvPr/>
            </p:nvSpPr>
            <p:spPr>
              <a:xfrm>
                <a:off x="5908166" y="3495040"/>
                <a:ext cx="427418" cy="435863"/>
              </a:xfrm>
              <a:custGeom>
                <a:rect b="b" l="l" r="r" t="t"/>
                <a:pathLst>
                  <a:path extrusionOk="0" h="435863" w="427418">
                    <a:moveTo>
                      <a:pt x="135382" y="435864"/>
                    </a:moveTo>
                    <a:cubicBezTo>
                      <a:pt x="90234" y="372110"/>
                      <a:pt x="45149" y="308292"/>
                      <a:pt x="0" y="244538"/>
                    </a:cubicBezTo>
                    <a:cubicBezTo>
                      <a:pt x="82614" y="187833"/>
                      <a:pt x="142240" y="98361"/>
                      <a:pt x="162052" y="0"/>
                    </a:cubicBezTo>
                    <a:cubicBezTo>
                      <a:pt x="250508" y="36004"/>
                      <a:pt x="338963" y="71945"/>
                      <a:pt x="427419" y="107950"/>
                    </a:cubicBezTo>
                    <a:cubicBezTo>
                      <a:pt x="376999" y="249238"/>
                      <a:pt x="270066" y="369570"/>
                      <a:pt x="135382" y="43586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893" name="Google Shape;893;p30"/>
              <p:cNvGrpSpPr/>
              <p:nvPr/>
            </p:nvGrpSpPr>
            <p:grpSpPr>
              <a:xfrm>
                <a:off x="5960913" y="3549808"/>
                <a:ext cx="299906" cy="306101"/>
                <a:chOff x="5960913" y="3549808"/>
                <a:chExt cx="299906" cy="306101"/>
              </a:xfrm>
            </p:grpSpPr>
            <p:sp>
              <p:nvSpPr>
                <p:cNvPr id="894" name="Google Shape;894;p30"/>
                <p:cNvSpPr/>
                <p:nvPr/>
              </p:nvSpPr>
              <p:spPr>
                <a:xfrm>
                  <a:off x="6096730" y="3549808"/>
                  <a:ext cx="113728" cy="58895"/>
                </a:xfrm>
                <a:custGeom>
                  <a:rect b="b" l="l" r="r" t="t"/>
                  <a:pathLst>
                    <a:path extrusionOk="0" h="58895" w="113728">
                      <a:moveTo>
                        <a:pt x="110903" y="58896"/>
                      </a:moveTo>
                      <a:cubicBezTo>
                        <a:pt x="110458" y="58896"/>
                        <a:pt x="110077" y="58832"/>
                        <a:pt x="109633" y="58579"/>
                      </a:cubicBezTo>
                      <a:lnTo>
                        <a:pt x="1619" y="5429"/>
                      </a:lnTo>
                      <a:cubicBezTo>
                        <a:pt x="222" y="4731"/>
                        <a:pt x="-413" y="3016"/>
                        <a:pt x="286" y="1619"/>
                      </a:cubicBezTo>
                      <a:cubicBezTo>
                        <a:pt x="984" y="222"/>
                        <a:pt x="2699" y="-413"/>
                        <a:pt x="4096" y="286"/>
                      </a:cubicBezTo>
                      <a:lnTo>
                        <a:pt x="112109" y="53435"/>
                      </a:lnTo>
                      <a:cubicBezTo>
                        <a:pt x="113506" y="54133"/>
                        <a:pt x="114141" y="55848"/>
                        <a:pt x="113443" y="57245"/>
                      </a:cubicBezTo>
                      <a:cubicBezTo>
                        <a:pt x="112998" y="58325"/>
                        <a:pt x="111982" y="58896"/>
                        <a:pt x="110903" y="5889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95" name="Google Shape;895;p30"/>
                <p:cNvSpPr/>
                <p:nvPr/>
              </p:nvSpPr>
              <p:spPr>
                <a:xfrm>
                  <a:off x="6087264" y="3574505"/>
                  <a:ext cx="173555" cy="97826"/>
                </a:xfrm>
                <a:custGeom>
                  <a:rect b="b" l="l" r="r" t="t"/>
                  <a:pathLst>
                    <a:path extrusionOk="0" h="97826" w="173555">
                      <a:moveTo>
                        <a:pt x="170725" y="97827"/>
                      </a:moveTo>
                      <a:cubicBezTo>
                        <a:pt x="170280" y="97827"/>
                        <a:pt x="169772" y="97700"/>
                        <a:pt x="169327" y="97446"/>
                      </a:cubicBezTo>
                      <a:lnTo>
                        <a:pt x="1497" y="5371"/>
                      </a:lnTo>
                      <a:cubicBezTo>
                        <a:pt x="100" y="4609"/>
                        <a:pt x="-408" y="2894"/>
                        <a:pt x="354" y="1497"/>
                      </a:cubicBezTo>
                      <a:cubicBezTo>
                        <a:pt x="1116" y="100"/>
                        <a:pt x="2831" y="-408"/>
                        <a:pt x="4227" y="354"/>
                      </a:cubicBezTo>
                      <a:lnTo>
                        <a:pt x="172058" y="92429"/>
                      </a:lnTo>
                      <a:cubicBezTo>
                        <a:pt x="173455" y="93191"/>
                        <a:pt x="173963" y="94905"/>
                        <a:pt x="173201" y="96303"/>
                      </a:cubicBezTo>
                      <a:cubicBezTo>
                        <a:pt x="172693" y="97319"/>
                        <a:pt x="171740" y="97827"/>
                        <a:pt x="170725" y="9782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96" name="Google Shape;896;p30"/>
                <p:cNvSpPr/>
                <p:nvPr/>
              </p:nvSpPr>
              <p:spPr>
                <a:xfrm>
                  <a:off x="6076279" y="3598509"/>
                  <a:ext cx="167076" cy="103985"/>
                </a:xfrm>
                <a:custGeom>
                  <a:rect b="b" l="l" r="r" t="t"/>
                  <a:pathLst>
                    <a:path extrusionOk="0" h="103985" w="167076">
                      <a:moveTo>
                        <a:pt x="164183" y="103985"/>
                      </a:moveTo>
                      <a:cubicBezTo>
                        <a:pt x="163675" y="103985"/>
                        <a:pt x="163167" y="103858"/>
                        <a:pt x="162723" y="103541"/>
                      </a:cubicBezTo>
                      <a:lnTo>
                        <a:pt x="1369" y="5306"/>
                      </a:lnTo>
                      <a:cubicBezTo>
                        <a:pt x="36" y="4481"/>
                        <a:pt x="-409" y="2702"/>
                        <a:pt x="417" y="1369"/>
                      </a:cubicBezTo>
                      <a:cubicBezTo>
                        <a:pt x="1242" y="36"/>
                        <a:pt x="3020" y="-409"/>
                        <a:pt x="4354" y="417"/>
                      </a:cubicBezTo>
                      <a:lnTo>
                        <a:pt x="165707" y="98651"/>
                      </a:lnTo>
                      <a:cubicBezTo>
                        <a:pt x="167041" y="99476"/>
                        <a:pt x="167485" y="101255"/>
                        <a:pt x="166660" y="102588"/>
                      </a:cubicBezTo>
                      <a:cubicBezTo>
                        <a:pt x="166088" y="103541"/>
                        <a:pt x="165136" y="103985"/>
                        <a:pt x="164183" y="10398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97" name="Google Shape;897;p30"/>
                <p:cNvSpPr/>
                <p:nvPr/>
              </p:nvSpPr>
              <p:spPr>
                <a:xfrm>
                  <a:off x="6063748" y="3621792"/>
                  <a:ext cx="160260" cy="109721"/>
                </a:xfrm>
                <a:custGeom>
                  <a:rect b="b" l="l" r="r" t="t"/>
                  <a:pathLst>
                    <a:path extrusionOk="0" h="109721" w="160260">
                      <a:moveTo>
                        <a:pt x="157346" y="109721"/>
                      </a:moveTo>
                      <a:cubicBezTo>
                        <a:pt x="156775" y="109721"/>
                        <a:pt x="156267" y="109594"/>
                        <a:pt x="155759" y="109213"/>
                      </a:cubicBezTo>
                      <a:lnTo>
                        <a:pt x="1263" y="5264"/>
                      </a:lnTo>
                      <a:cubicBezTo>
                        <a:pt x="-70" y="4375"/>
                        <a:pt x="-388" y="2597"/>
                        <a:pt x="501" y="1263"/>
                      </a:cubicBezTo>
                      <a:cubicBezTo>
                        <a:pt x="1390" y="-70"/>
                        <a:pt x="3168" y="-388"/>
                        <a:pt x="4502" y="501"/>
                      </a:cubicBezTo>
                      <a:lnTo>
                        <a:pt x="158997" y="104451"/>
                      </a:lnTo>
                      <a:cubicBezTo>
                        <a:pt x="160331" y="105340"/>
                        <a:pt x="160648" y="107118"/>
                        <a:pt x="159759" y="108451"/>
                      </a:cubicBezTo>
                      <a:cubicBezTo>
                        <a:pt x="159124" y="109277"/>
                        <a:pt x="158236" y="109721"/>
                        <a:pt x="157346" y="10972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98" name="Google Shape;898;p30"/>
                <p:cNvSpPr/>
                <p:nvPr/>
              </p:nvSpPr>
              <p:spPr>
                <a:xfrm>
                  <a:off x="6049830" y="3644387"/>
                  <a:ext cx="103705" cy="78363"/>
                </a:xfrm>
                <a:custGeom>
                  <a:rect b="b" l="l" r="r" t="t"/>
                  <a:pathLst>
                    <a:path extrusionOk="0" h="78363" w="103705">
                      <a:moveTo>
                        <a:pt x="100843" y="78364"/>
                      </a:moveTo>
                      <a:cubicBezTo>
                        <a:pt x="100271" y="78364"/>
                        <a:pt x="99636" y="78173"/>
                        <a:pt x="99128" y="77792"/>
                      </a:cubicBezTo>
                      <a:lnTo>
                        <a:pt x="1148" y="5148"/>
                      </a:lnTo>
                      <a:cubicBezTo>
                        <a:pt x="-122" y="4196"/>
                        <a:pt x="-376" y="2418"/>
                        <a:pt x="576" y="1148"/>
                      </a:cubicBezTo>
                      <a:cubicBezTo>
                        <a:pt x="1529" y="-122"/>
                        <a:pt x="3307" y="-376"/>
                        <a:pt x="4577" y="576"/>
                      </a:cubicBezTo>
                      <a:lnTo>
                        <a:pt x="102557" y="73220"/>
                      </a:lnTo>
                      <a:cubicBezTo>
                        <a:pt x="103827" y="74173"/>
                        <a:pt x="104081" y="75951"/>
                        <a:pt x="103129" y="77221"/>
                      </a:cubicBezTo>
                      <a:cubicBezTo>
                        <a:pt x="102557" y="77983"/>
                        <a:pt x="101732" y="78364"/>
                        <a:pt x="100843" y="78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99" name="Google Shape;899;p30"/>
                <p:cNvSpPr/>
                <p:nvPr/>
              </p:nvSpPr>
              <p:spPr>
                <a:xfrm>
                  <a:off x="6017892" y="3686489"/>
                  <a:ext cx="137800" cy="124208"/>
                </a:xfrm>
                <a:custGeom>
                  <a:rect b="b" l="l" r="r" t="t"/>
                  <a:pathLst>
                    <a:path extrusionOk="0" h="124208" w="137800">
                      <a:moveTo>
                        <a:pt x="134877" y="124209"/>
                      </a:moveTo>
                      <a:cubicBezTo>
                        <a:pt x="134178" y="124209"/>
                        <a:pt x="133479" y="123955"/>
                        <a:pt x="132972" y="123447"/>
                      </a:cubicBezTo>
                      <a:lnTo>
                        <a:pt x="955" y="5019"/>
                      </a:lnTo>
                      <a:cubicBezTo>
                        <a:pt x="-252" y="3940"/>
                        <a:pt x="-315" y="2162"/>
                        <a:pt x="765" y="955"/>
                      </a:cubicBezTo>
                      <a:cubicBezTo>
                        <a:pt x="1844" y="-251"/>
                        <a:pt x="3622" y="-315"/>
                        <a:pt x="4829" y="765"/>
                      </a:cubicBezTo>
                      <a:lnTo>
                        <a:pt x="136845" y="119192"/>
                      </a:lnTo>
                      <a:cubicBezTo>
                        <a:pt x="138052" y="120272"/>
                        <a:pt x="138115" y="122050"/>
                        <a:pt x="137036" y="123256"/>
                      </a:cubicBezTo>
                      <a:cubicBezTo>
                        <a:pt x="136464" y="123891"/>
                        <a:pt x="135639" y="124209"/>
                        <a:pt x="134877" y="12420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00" name="Google Shape;900;p30"/>
                <p:cNvSpPr/>
                <p:nvPr/>
              </p:nvSpPr>
              <p:spPr>
                <a:xfrm>
                  <a:off x="6000083" y="3706082"/>
                  <a:ext cx="129730" cy="128047"/>
                </a:xfrm>
                <a:custGeom>
                  <a:rect b="b" l="l" r="r" t="t"/>
                  <a:pathLst>
                    <a:path extrusionOk="0" h="128047" w="129730">
                      <a:moveTo>
                        <a:pt x="126841" y="128048"/>
                      </a:moveTo>
                      <a:cubicBezTo>
                        <a:pt x="126143" y="128048"/>
                        <a:pt x="125381" y="127794"/>
                        <a:pt x="124809" y="127222"/>
                      </a:cubicBezTo>
                      <a:lnTo>
                        <a:pt x="858" y="4921"/>
                      </a:lnTo>
                      <a:cubicBezTo>
                        <a:pt x="-286" y="3778"/>
                        <a:pt x="-286" y="2000"/>
                        <a:pt x="858" y="857"/>
                      </a:cubicBezTo>
                      <a:cubicBezTo>
                        <a:pt x="2000" y="-286"/>
                        <a:pt x="3778" y="-286"/>
                        <a:pt x="4921" y="857"/>
                      </a:cubicBezTo>
                      <a:lnTo>
                        <a:pt x="128873" y="123158"/>
                      </a:lnTo>
                      <a:cubicBezTo>
                        <a:pt x="130016" y="124301"/>
                        <a:pt x="130016" y="126079"/>
                        <a:pt x="128873" y="127222"/>
                      </a:cubicBezTo>
                      <a:cubicBezTo>
                        <a:pt x="128302" y="127794"/>
                        <a:pt x="127540" y="128048"/>
                        <a:pt x="126841" y="128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01" name="Google Shape;901;p30"/>
                <p:cNvSpPr/>
                <p:nvPr/>
              </p:nvSpPr>
              <p:spPr>
                <a:xfrm>
                  <a:off x="5981062" y="3724462"/>
                  <a:ext cx="121480" cy="131447"/>
                </a:xfrm>
                <a:custGeom>
                  <a:rect b="b" l="l" r="r" t="t"/>
                  <a:pathLst>
                    <a:path extrusionOk="0" h="131447" w="121480">
                      <a:moveTo>
                        <a:pt x="118557" y="131448"/>
                      </a:moveTo>
                      <a:cubicBezTo>
                        <a:pt x="117795" y="131448"/>
                        <a:pt x="117033" y="131130"/>
                        <a:pt x="116462" y="130495"/>
                      </a:cubicBezTo>
                      <a:lnTo>
                        <a:pt x="765" y="4829"/>
                      </a:lnTo>
                      <a:cubicBezTo>
                        <a:pt x="-315" y="3686"/>
                        <a:pt x="-251" y="1844"/>
                        <a:pt x="955" y="765"/>
                      </a:cubicBezTo>
                      <a:cubicBezTo>
                        <a:pt x="2098" y="-315"/>
                        <a:pt x="3940" y="-251"/>
                        <a:pt x="5019" y="955"/>
                      </a:cubicBezTo>
                      <a:lnTo>
                        <a:pt x="120716" y="126622"/>
                      </a:lnTo>
                      <a:cubicBezTo>
                        <a:pt x="121796" y="127765"/>
                        <a:pt x="121732" y="129606"/>
                        <a:pt x="120526" y="130686"/>
                      </a:cubicBezTo>
                      <a:cubicBezTo>
                        <a:pt x="119954" y="131194"/>
                        <a:pt x="119256" y="131448"/>
                        <a:pt x="118557" y="1314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02" name="Google Shape;902;p30"/>
                <p:cNvSpPr/>
                <p:nvPr/>
              </p:nvSpPr>
              <p:spPr>
                <a:xfrm>
                  <a:off x="5960913" y="3741652"/>
                  <a:ext cx="44683" cy="52345"/>
                </a:xfrm>
                <a:custGeom>
                  <a:rect b="b" l="l" r="r" t="t"/>
                  <a:pathLst>
                    <a:path extrusionOk="0" h="52345" w="44683">
                      <a:moveTo>
                        <a:pt x="41805" y="52345"/>
                      </a:moveTo>
                      <a:cubicBezTo>
                        <a:pt x="40979" y="52345"/>
                        <a:pt x="40154" y="51964"/>
                        <a:pt x="39582" y="51330"/>
                      </a:cubicBezTo>
                      <a:lnTo>
                        <a:pt x="657" y="4720"/>
                      </a:lnTo>
                      <a:cubicBezTo>
                        <a:pt x="-359" y="3514"/>
                        <a:pt x="-169" y="1673"/>
                        <a:pt x="1038" y="657"/>
                      </a:cubicBezTo>
                      <a:cubicBezTo>
                        <a:pt x="2244" y="-359"/>
                        <a:pt x="4086" y="-169"/>
                        <a:pt x="5102" y="1038"/>
                      </a:cubicBezTo>
                      <a:lnTo>
                        <a:pt x="44027" y="47647"/>
                      </a:lnTo>
                      <a:cubicBezTo>
                        <a:pt x="45043" y="48853"/>
                        <a:pt x="44853" y="50694"/>
                        <a:pt x="43646" y="51711"/>
                      </a:cubicBezTo>
                      <a:cubicBezTo>
                        <a:pt x="43075" y="52155"/>
                        <a:pt x="42439" y="52345"/>
                        <a:pt x="41805" y="5234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0"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3225" y="445025"/>
            <a:ext cx="7717500" cy="6492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3200"/>
              <a:buFont typeface="Archivo"/>
              <a:buNone/>
              <a:defRPr sz="3200">
                <a:solidFill>
                  <a:schemeClr val="dk1"/>
                </a:solidFill>
                <a:latin typeface="Archivo"/>
                <a:ea typeface="Archivo"/>
                <a:cs typeface="Archivo"/>
                <a:sym typeface="Archivo"/>
              </a:defRPr>
            </a:lvl1pPr>
            <a:lvl2pPr lvl="1" rtl="0">
              <a:spcBef>
                <a:spcPts val="0"/>
              </a:spcBef>
              <a:spcAft>
                <a:spcPts val="0"/>
              </a:spcAft>
              <a:buClr>
                <a:schemeClr val="dk1"/>
              </a:buClr>
              <a:buSzPts val="3200"/>
              <a:buFont typeface="Archivo"/>
              <a:buNone/>
              <a:defRPr sz="3200">
                <a:solidFill>
                  <a:schemeClr val="dk1"/>
                </a:solidFill>
                <a:latin typeface="Archivo"/>
                <a:ea typeface="Archivo"/>
                <a:cs typeface="Archivo"/>
                <a:sym typeface="Archivo"/>
              </a:defRPr>
            </a:lvl2pPr>
            <a:lvl3pPr lvl="2" rtl="0">
              <a:spcBef>
                <a:spcPts val="0"/>
              </a:spcBef>
              <a:spcAft>
                <a:spcPts val="0"/>
              </a:spcAft>
              <a:buClr>
                <a:schemeClr val="dk1"/>
              </a:buClr>
              <a:buSzPts val="3200"/>
              <a:buFont typeface="Archivo"/>
              <a:buNone/>
              <a:defRPr sz="3200">
                <a:solidFill>
                  <a:schemeClr val="dk1"/>
                </a:solidFill>
                <a:latin typeface="Archivo"/>
                <a:ea typeface="Archivo"/>
                <a:cs typeface="Archivo"/>
                <a:sym typeface="Archivo"/>
              </a:defRPr>
            </a:lvl3pPr>
            <a:lvl4pPr lvl="3" rtl="0">
              <a:spcBef>
                <a:spcPts val="0"/>
              </a:spcBef>
              <a:spcAft>
                <a:spcPts val="0"/>
              </a:spcAft>
              <a:buClr>
                <a:schemeClr val="dk1"/>
              </a:buClr>
              <a:buSzPts val="3200"/>
              <a:buFont typeface="Archivo"/>
              <a:buNone/>
              <a:defRPr sz="3200">
                <a:solidFill>
                  <a:schemeClr val="dk1"/>
                </a:solidFill>
                <a:latin typeface="Archivo"/>
                <a:ea typeface="Archivo"/>
                <a:cs typeface="Archivo"/>
                <a:sym typeface="Archivo"/>
              </a:defRPr>
            </a:lvl4pPr>
            <a:lvl5pPr lvl="4" rtl="0">
              <a:spcBef>
                <a:spcPts val="0"/>
              </a:spcBef>
              <a:spcAft>
                <a:spcPts val="0"/>
              </a:spcAft>
              <a:buClr>
                <a:schemeClr val="dk1"/>
              </a:buClr>
              <a:buSzPts val="3200"/>
              <a:buFont typeface="Archivo"/>
              <a:buNone/>
              <a:defRPr sz="3200">
                <a:solidFill>
                  <a:schemeClr val="dk1"/>
                </a:solidFill>
                <a:latin typeface="Archivo"/>
                <a:ea typeface="Archivo"/>
                <a:cs typeface="Archivo"/>
                <a:sym typeface="Archivo"/>
              </a:defRPr>
            </a:lvl5pPr>
            <a:lvl6pPr lvl="5" rtl="0">
              <a:spcBef>
                <a:spcPts val="0"/>
              </a:spcBef>
              <a:spcAft>
                <a:spcPts val="0"/>
              </a:spcAft>
              <a:buClr>
                <a:schemeClr val="dk1"/>
              </a:buClr>
              <a:buSzPts val="3200"/>
              <a:buFont typeface="Archivo"/>
              <a:buNone/>
              <a:defRPr sz="3200">
                <a:solidFill>
                  <a:schemeClr val="dk1"/>
                </a:solidFill>
                <a:latin typeface="Archivo"/>
                <a:ea typeface="Archivo"/>
                <a:cs typeface="Archivo"/>
                <a:sym typeface="Archivo"/>
              </a:defRPr>
            </a:lvl6pPr>
            <a:lvl7pPr lvl="6" rtl="0">
              <a:spcBef>
                <a:spcPts val="0"/>
              </a:spcBef>
              <a:spcAft>
                <a:spcPts val="0"/>
              </a:spcAft>
              <a:buClr>
                <a:schemeClr val="dk1"/>
              </a:buClr>
              <a:buSzPts val="3200"/>
              <a:buFont typeface="Archivo"/>
              <a:buNone/>
              <a:defRPr sz="3200">
                <a:solidFill>
                  <a:schemeClr val="dk1"/>
                </a:solidFill>
                <a:latin typeface="Archivo"/>
                <a:ea typeface="Archivo"/>
                <a:cs typeface="Archivo"/>
                <a:sym typeface="Archivo"/>
              </a:defRPr>
            </a:lvl7pPr>
            <a:lvl8pPr lvl="7" rtl="0">
              <a:spcBef>
                <a:spcPts val="0"/>
              </a:spcBef>
              <a:spcAft>
                <a:spcPts val="0"/>
              </a:spcAft>
              <a:buClr>
                <a:schemeClr val="dk1"/>
              </a:buClr>
              <a:buSzPts val="3200"/>
              <a:buFont typeface="Archivo"/>
              <a:buNone/>
              <a:defRPr sz="3200">
                <a:solidFill>
                  <a:schemeClr val="dk1"/>
                </a:solidFill>
                <a:latin typeface="Archivo"/>
                <a:ea typeface="Archivo"/>
                <a:cs typeface="Archivo"/>
                <a:sym typeface="Archivo"/>
              </a:defRPr>
            </a:lvl8pPr>
            <a:lvl9pPr lvl="8" rtl="0">
              <a:spcBef>
                <a:spcPts val="0"/>
              </a:spcBef>
              <a:spcAft>
                <a:spcPts val="0"/>
              </a:spcAft>
              <a:buClr>
                <a:schemeClr val="dk1"/>
              </a:buClr>
              <a:buSzPts val="3200"/>
              <a:buFont typeface="Archivo"/>
              <a:buNone/>
              <a:defRPr sz="3200">
                <a:solidFill>
                  <a:schemeClr val="dk1"/>
                </a:solidFill>
                <a:latin typeface="Archivo"/>
                <a:ea typeface="Archivo"/>
                <a:cs typeface="Archivo"/>
                <a:sym typeface="Archivo"/>
              </a:defRPr>
            </a:lvl9pPr>
          </a:lstStyle>
          <a:p/>
        </p:txBody>
      </p:sp>
      <p:sp>
        <p:nvSpPr>
          <p:cNvPr id="7" name="Google Shape;7;p1"/>
          <p:cNvSpPr txBox="1"/>
          <p:nvPr>
            <p:ph idx="1" type="body"/>
          </p:nvPr>
        </p:nvSpPr>
        <p:spPr>
          <a:xfrm>
            <a:off x="713225" y="1152475"/>
            <a:ext cx="7717500" cy="3416400"/>
          </a:xfrm>
          <a:prstGeom prst="rect">
            <a:avLst/>
          </a:prstGeom>
          <a:noFill/>
          <a:ln>
            <a:noFill/>
          </a:ln>
        </p:spPr>
        <p:txBody>
          <a:bodyPr anchorCtr="0" anchor="t" bIns="91425" lIns="91425" spcFirstLastPara="1" rIns="91425" wrap="square" tIns="91425">
            <a:noAutofit/>
          </a:bodyPr>
          <a:lstStyle>
            <a:lvl1pPr indent="-317500" lvl="0" marL="457200">
              <a:lnSpc>
                <a:spcPct val="115000"/>
              </a:lnSpc>
              <a:spcBef>
                <a:spcPts val="0"/>
              </a:spcBef>
              <a:spcAft>
                <a:spcPts val="0"/>
              </a:spcAft>
              <a:buClr>
                <a:schemeClr val="dk1"/>
              </a:buClr>
              <a:buSzPts val="1400"/>
              <a:buFont typeface="IBM Plex Sans"/>
              <a:buChar char="●"/>
              <a:defRPr>
                <a:solidFill>
                  <a:schemeClr val="dk1"/>
                </a:solidFill>
                <a:latin typeface="IBM Plex Sans"/>
                <a:ea typeface="IBM Plex Sans"/>
                <a:cs typeface="IBM Plex Sans"/>
                <a:sym typeface="IBM Plex Sans"/>
              </a:defRPr>
            </a:lvl1pPr>
            <a:lvl2pPr indent="-317500" lvl="1" marL="914400">
              <a:lnSpc>
                <a:spcPct val="115000"/>
              </a:lnSpc>
              <a:spcBef>
                <a:spcPts val="0"/>
              </a:spcBef>
              <a:spcAft>
                <a:spcPts val="0"/>
              </a:spcAft>
              <a:buClr>
                <a:schemeClr val="dk1"/>
              </a:buClr>
              <a:buSzPts val="1400"/>
              <a:buFont typeface="IBM Plex Sans"/>
              <a:buChar char="○"/>
              <a:defRPr>
                <a:solidFill>
                  <a:schemeClr val="dk1"/>
                </a:solidFill>
                <a:latin typeface="IBM Plex Sans"/>
                <a:ea typeface="IBM Plex Sans"/>
                <a:cs typeface="IBM Plex Sans"/>
                <a:sym typeface="IBM Plex Sans"/>
              </a:defRPr>
            </a:lvl2pPr>
            <a:lvl3pPr indent="-317500" lvl="2" marL="1371600">
              <a:lnSpc>
                <a:spcPct val="115000"/>
              </a:lnSpc>
              <a:spcBef>
                <a:spcPts val="0"/>
              </a:spcBef>
              <a:spcAft>
                <a:spcPts val="0"/>
              </a:spcAft>
              <a:buClr>
                <a:schemeClr val="dk1"/>
              </a:buClr>
              <a:buSzPts val="1400"/>
              <a:buFont typeface="IBM Plex Sans"/>
              <a:buChar char="■"/>
              <a:defRPr>
                <a:solidFill>
                  <a:schemeClr val="dk1"/>
                </a:solidFill>
                <a:latin typeface="IBM Plex Sans"/>
                <a:ea typeface="IBM Plex Sans"/>
                <a:cs typeface="IBM Plex Sans"/>
                <a:sym typeface="IBM Plex Sans"/>
              </a:defRPr>
            </a:lvl3pPr>
            <a:lvl4pPr indent="-317500" lvl="3" marL="1828800">
              <a:lnSpc>
                <a:spcPct val="115000"/>
              </a:lnSpc>
              <a:spcBef>
                <a:spcPts val="0"/>
              </a:spcBef>
              <a:spcAft>
                <a:spcPts val="0"/>
              </a:spcAft>
              <a:buClr>
                <a:schemeClr val="dk1"/>
              </a:buClr>
              <a:buSzPts val="1400"/>
              <a:buFont typeface="IBM Plex Sans"/>
              <a:buChar char="●"/>
              <a:defRPr>
                <a:solidFill>
                  <a:schemeClr val="dk1"/>
                </a:solidFill>
                <a:latin typeface="IBM Plex Sans"/>
                <a:ea typeface="IBM Plex Sans"/>
                <a:cs typeface="IBM Plex Sans"/>
                <a:sym typeface="IBM Plex Sans"/>
              </a:defRPr>
            </a:lvl4pPr>
            <a:lvl5pPr indent="-317500" lvl="4" marL="2286000">
              <a:lnSpc>
                <a:spcPct val="115000"/>
              </a:lnSpc>
              <a:spcBef>
                <a:spcPts val="0"/>
              </a:spcBef>
              <a:spcAft>
                <a:spcPts val="0"/>
              </a:spcAft>
              <a:buClr>
                <a:schemeClr val="dk1"/>
              </a:buClr>
              <a:buSzPts val="1400"/>
              <a:buFont typeface="IBM Plex Sans"/>
              <a:buChar char="○"/>
              <a:defRPr>
                <a:solidFill>
                  <a:schemeClr val="dk1"/>
                </a:solidFill>
                <a:latin typeface="IBM Plex Sans"/>
                <a:ea typeface="IBM Plex Sans"/>
                <a:cs typeface="IBM Plex Sans"/>
                <a:sym typeface="IBM Plex Sans"/>
              </a:defRPr>
            </a:lvl5pPr>
            <a:lvl6pPr indent="-317500" lvl="5" marL="2743200">
              <a:lnSpc>
                <a:spcPct val="115000"/>
              </a:lnSpc>
              <a:spcBef>
                <a:spcPts val="0"/>
              </a:spcBef>
              <a:spcAft>
                <a:spcPts val="0"/>
              </a:spcAft>
              <a:buClr>
                <a:schemeClr val="dk1"/>
              </a:buClr>
              <a:buSzPts val="1400"/>
              <a:buFont typeface="IBM Plex Sans"/>
              <a:buChar char="■"/>
              <a:defRPr>
                <a:solidFill>
                  <a:schemeClr val="dk1"/>
                </a:solidFill>
                <a:latin typeface="IBM Plex Sans"/>
                <a:ea typeface="IBM Plex Sans"/>
                <a:cs typeface="IBM Plex Sans"/>
                <a:sym typeface="IBM Plex Sans"/>
              </a:defRPr>
            </a:lvl6pPr>
            <a:lvl7pPr indent="-317500" lvl="6" marL="3200400">
              <a:lnSpc>
                <a:spcPct val="115000"/>
              </a:lnSpc>
              <a:spcBef>
                <a:spcPts val="0"/>
              </a:spcBef>
              <a:spcAft>
                <a:spcPts val="0"/>
              </a:spcAft>
              <a:buClr>
                <a:schemeClr val="dk1"/>
              </a:buClr>
              <a:buSzPts val="1400"/>
              <a:buFont typeface="IBM Plex Sans"/>
              <a:buChar char="●"/>
              <a:defRPr>
                <a:solidFill>
                  <a:schemeClr val="dk1"/>
                </a:solidFill>
                <a:latin typeface="IBM Plex Sans"/>
                <a:ea typeface="IBM Plex Sans"/>
                <a:cs typeface="IBM Plex Sans"/>
                <a:sym typeface="IBM Plex Sans"/>
              </a:defRPr>
            </a:lvl7pPr>
            <a:lvl8pPr indent="-317500" lvl="7" marL="3657600">
              <a:lnSpc>
                <a:spcPct val="115000"/>
              </a:lnSpc>
              <a:spcBef>
                <a:spcPts val="0"/>
              </a:spcBef>
              <a:spcAft>
                <a:spcPts val="0"/>
              </a:spcAft>
              <a:buClr>
                <a:schemeClr val="dk1"/>
              </a:buClr>
              <a:buSzPts val="1400"/>
              <a:buFont typeface="IBM Plex Sans"/>
              <a:buChar char="○"/>
              <a:defRPr>
                <a:solidFill>
                  <a:schemeClr val="dk1"/>
                </a:solidFill>
                <a:latin typeface="IBM Plex Sans"/>
                <a:ea typeface="IBM Plex Sans"/>
                <a:cs typeface="IBM Plex Sans"/>
                <a:sym typeface="IBM Plex Sans"/>
              </a:defRPr>
            </a:lvl8pPr>
            <a:lvl9pPr indent="-317500" lvl="8" marL="4114800">
              <a:lnSpc>
                <a:spcPct val="115000"/>
              </a:lnSpc>
              <a:spcBef>
                <a:spcPts val="0"/>
              </a:spcBef>
              <a:spcAft>
                <a:spcPts val="0"/>
              </a:spcAft>
              <a:buClr>
                <a:schemeClr val="dk1"/>
              </a:buClr>
              <a:buSzPts val="1400"/>
              <a:buFont typeface="IBM Plex Sans"/>
              <a:buChar char="■"/>
              <a:defRPr>
                <a:solidFill>
                  <a:schemeClr val="dk1"/>
                </a:solidFill>
                <a:latin typeface="IBM Plex Sans"/>
                <a:ea typeface="IBM Plex Sans"/>
                <a:cs typeface="IBM Plex Sans"/>
                <a:sym typeface="IBM Plex Sans"/>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2.xml"/><Relationship Id="rId3" Type="http://schemas.openxmlformats.org/officeDocument/2006/relationships/image" Target="../media/image7.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4.xml"/><Relationship Id="rId3"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6" name="Shape 906"/>
        <p:cNvGrpSpPr/>
        <p:nvPr/>
      </p:nvGrpSpPr>
      <p:grpSpPr>
        <a:xfrm>
          <a:off x="0" y="0"/>
          <a:ext cx="0" cy="0"/>
          <a:chOff x="0" y="0"/>
          <a:chExt cx="0" cy="0"/>
        </a:xfrm>
      </p:grpSpPr>
      <p:cxnSp>
        <p:nvCxnSpPr>
          <p:cNvPr id="907" name="Google Shape;907;p31"/>
          <p:cNvCxnSpPr/>
          <p:nvPr/>
        </p:nvCxnSpPr>
        <p:spPr>
          <a:xfrm>
            <a:off x="4896700" y="3423783"/>
            <a:ext cx="3030900" cy="0"/>
          </a:xfrm>
          <a:prstGeom prst="straightConnector1">
            <a:avLst/>
          </a:prstGeom>
          <a:noFill/>
          <a:ln cap="flat" cmpd="sng" w="9525">
            <a:solidFill>
              <a:schemeClr val="dk1"/>
            </a:solidFill>
            <a:prstDash val="solid"/>
            <a:round/>
            <a:headEnd len="med" w="med" type="none"/>
            <a:tailEnd len="med" w="med" type="none"/>
          </a:ln>
        </p:spPr>
      </p:cxnSp>
      <p:sp>
        <p:nvSpPr>
          <p:cNvPr id="908" name="Google Shape;908;p31"/>
          <p:cNvSpPr txBox="1"/>
          <p:nvPr>
            <p:ph type="ctrTitle"/>
          </p:nvPr>
        </p:nvSpPr>
        <p:spPr>
          <a:xfrm>
            <a:off x="4469950" y="681264"/>
            <a:ext cx="3884400" cy="2493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3500"/>
              <a:t>Framing</a:t>
            </a:r>
            <a:endParaRPr sz="3500"/>
          </a:p>
        </p:txBody>
      </p:sp>
      <p:sp>
        <p:nvSpPr>
          <p:cNvPr id="909" name="Google Shape;909;p31"/>
          <p:cNvSpPr txBox="1"/>
          <p:nvPr>
            <p:ph idx="1" type="subTitle"/>
          </p:nvPr>
        </p:nvSpPr>
        <p:spPr>
          <a:xfrm>
            <a:off x="5238550" y="3672703"/>
            <a:ext cx="2347200" cy="714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Lezen en schrijven</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
              <a:t>Les 1</a:t>
            </a:r>
            <a:endParaRPr/>
          </a:p>
        </p:txBody>
      </p:sp>
      <p:sp>
        <p:nvSpPr>
          <p:cNvPr id="910" name="Google Shape;910;p31"/>
          <p:cNvSpPr/>
          <p:nvPr/>
        </p:nvSpPr>
        <p:spPr>
          <a:xfrm>
            <a:off x="2770706" y="4377705"/>
            <a:ext cx="132604" cy="156772"/>
          </a:xfrm>
          <a:custGeom>
            <a:rect b="b" l="l" r="r" t="t"/>
            <a:pathLst>
              <a:path extrusionOk="0" h="116776" w="98774">
                <a:moveTo>
                  <a:pt x="97584" y="59722"/>
                </a:moveTo>
                <a:cubicBezTo>
                  <a:pt x="61389" y="64675"/>
                  <a:pt x="54848" y="72041"/>
                  <a:pt x="50721" y="115538"/>
                </a:cubicBezTo>
                <a:cubicBezTo>
                  <a:pt x="50594" y="117189"/>
                  <a:pt x="48181" y="117189"/>
                  <a:pt x="48054" y="115538"/>
                </a:cubicBezTo>
                <a:cubicBezTo>
                  <a:pt x="43990" y="72041"/>
                  <a:pt x="37386" y="64675"/>
                  <a:pt x="1191" y="59722"/>
                </a:cubicBezTo>
                <a:cubicBezTo>
                  <a:pt x="-397" y="59531"/>
                  <a:pt x="-397" y="57245"/>
                  <a:pt x="1191" y="57055"/>
                </a:cubicBezTo>
                <a:cubicBezTo>
                  <a:pt x="37386" y="52102"/>
                  <a:pt x="43926" y="44736"/>
                  <a:pt x="48054" y="1238"/>
                </a:cubicBezTo>
                <a:cubicBezTo>
                  <a:pt x="48181" y="-413"/>
                  <a:pt x="50594" y="-413"/>
                  <a:pt x="50721" y="1238"/>
                </a:cubicBezTo>
                <a:cubicBezTo>
                  <a:pt x="54785" y="44736"/>
                  <a:pt x="61389" y="52102"/>
                  <a:pt x="97584" y="57055"/>
                </a:cubicBezTo>
                <a:cubicBezTo>
                  <a:pt x="99171" y="57245"/>
                  <a:pt x="99171" y="59531"/>
                  <a:pt x="97584" y="5972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911" name="Google Shape;911;p31"/>
          <p:cNvGrpSpPr/>
          <p:nvPr/>
        </p:nvGrpSpPr>
        <p:grpSpPr>
          <a:xfrm>
            <a:off x="713429" y="539523"/>
            <a:ext cx="3605069" cy="4060449"/>
            <a:chOff x="713429" y="539523"/>
            <a:chExt cx="3605069" cy="4060449"/>
          </a:xfrm>
        </p:grpSpPr>
        <p:sp>
          <p:nvSpPr>
            <p:cNvPr id="912" name="Google Shape;912;p31"/>
            <p:cNvSpPr/>
            <p:nvPr/>
          </p:nvSpPr>
          <p:spPr>
            <a:xfrm>
              <a:off x="4101277" y="397308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13" name="Google Shape;913;p31"/>
            <p:cNvSpPr/>
            <p:nvPr/>
          </p:nvSpPr>
          <p:spPr>
            <a:xfrm>
              <a:off x="825427" y="142108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914" name="Google Shape;914;p31"/>
            <p:cNvGrpSpPr/>
            <p:nvPr/>
          </p:nvGrpSpPr>
          <p:grpSpPr>
            <a:xfrm>
              <a:off x="713429" y="539523"/>
              <a:ext cx="3161570" cy="4060449"/>
              <a:chOff x="5584181" y="996359"/>
              <a:chExt cx="2707519" cy="3477305"/>
            </a:xfrm>
          </p:grpSpPr>
          <p:grpSp>
            <p:nvGrpSpPr>
              <p:cNvPr id="915" name="Google Shape;915;p31"/>
              <p:cNvGrpSpPr/>
              <p:nvPr/>
            </p:nvGrpSpPr>
            <p:grpSpPr>
              <a:xfrm rot="191">
                <a:off x="6279347" y="996414"/>
                <a:ext cx="2012353" cy="1858978"/>
                <a:chOff x="5368697" y="2104517"/>
                <a:chExt cx="1117415" cy="1032192"/>
              </a:xfrm>
            </p:grpSpPr>
            <p:sp>
              <p:nvSpPr>
                <p:cNvPr id="916" name="Google Shape;916;p31"/>
                <p:cNvSpPr/>
                <p:nvPr/>
              </p:nvSpPr>
              <p:spPr>
                <a:xfrm>
                  <a:off x="5632132" y="2447660"/>
                  <a:ext cx="512556" cy="305890"/>
                </a:xfrm>
                <a:custGeom>
                  <a:rect b="b" l="l" r="r" t="t"/>
                  <a:pathLst>
                    <a:path extrusionOk="0" h="305890" w="512556">
                      <a:moveTo>
                        <a:pt x="283083" y="305890"/>
                      </a:moveTo>
                      <a:lnTo>
                        <a:pt x="0" y="305890"/>
                      </a:lnTo>
                      <a:cubicBezTo>
                        <a:pt x="60960" y="301382"/>
                        <a:pt x="140145" y="232675"/>
                        <a:pt x="218313" y="107135"/>
                      </a:cubicBezTo>
                      <a:cubicBezTo>
                        <a:pt x="256603" y="45667"/>
                        <a:pt x="321627" y="-815"/>
                        <a:pt x="386016" y="11"/>
                      </a:cubicBezTo>
                      <a:cubicBezTo>
                        <a:pt x="411416" y="265"/>
                        <a:pt x="436753" y="7885"/>
                        <a:pt x="460248" y="24903"/>
                      </a:cubicBezTo>
                      <a:cubicBezTo>
                        <a:pt x="506603" y="58367"/>
                        <a:pt x="518668" y="107262"/>
                        <a:pt x="509905" y="155649"/>
                      </a:cubicBezTo>
                      <a:cubicBezTo>
                        <a:pt x="418084" y="253376"/>
                        <a:pt x="337502" y="305890"/>
                        <a:pt x="283083" y="30589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17" name="Google Shape;917;p31"/>
                <p:cNvSpPr/>
                <p:nvPr/>
              </p:nvSpPr>
              <p:spPr>
                <a:xfrm>
                  <a:off x="5549551" y="2104517"/>
                  <a:ext cx="778646" cy="649033"/>
                </a:xfrm>
                <a:custGeom>
                  <a:rect b="b" l="l" r="r" t="t"/>
                  <a:pathLst>
                    <a:path extrusionOk="0" h="649033" w="778646">
                      <a:moveTo>
                        <a:pt x="468598" y="343091"/>
                      </a:moveTo>
                      <a:lnTo>
                        <a:pt x="468598" y="343091"/>
                      </a:lnTo>
                      <a:cubicBezTo>
                        <a:pt x="404209" y="342328"/>
                        <a:pt x="339248" y="388810"/>
                        <a:pt x="300894" y="450278"/>
                      </a:cubicBezTo>
                      <a:cubicBezTo>
                        <a:pt x="222726" y="575818"/>
                        <a:pt x="143541" y="644461"/>
                        <a:pt x="82581" y="649033"/>
                      </a:cubicBezTo>
                      <a:lnTo>
                        <a:pt x="70707" y="649033"/>
                      </a:lnTo>
                      <a:cubicBezTo>
                        <a:pt x="49879" y="647636"/>
                        <a:pt x="31591" y="637985"/>
                        <a:pt x="16605" y="619887"/>
                      </a:cubicBezTo>
                      <a:cubicBezTo>
                        <a:pt x="-50769" y="538289"/>
                        <a:pt x="100996" y="430022"/>
                        <a:pt x="218789" y="367220"/>
                      </a:cubicBezTo>
                      <a:cubicBezTo>
                        <a:pt x="276193" y="336613"/>
                        <a:pt x="315690" y="298260"/>
                        <a:pt x="340010" y="257810"/>
                      </a:cubicBezTo>
                      <a:lnTo>
                        <a:pt x="340010" y="257746"/>
                      </a:lnTo>
                      <a:cubicBezTo>
                        <a:pt x="389985" y="174752"/>
                        <a:pt x="376205" y="83375"/>
                        <a:pt x="322294" y="33338"/>
                      </a:cubicBezTo>
                      <a:cubicBezTo>
                        <a:pt x="296957" y="9842"/>
                        <a:pt x="270097" y="0"/>
                        <a:pt x="243109" y="0"/>
                      </a:cubicBezTo>
                      <a:lnTo>
                        <a:pt x="675163" y="254"/>
                      </a:lnTo>
                      <a:lnTo>
                        <a:pt x="677196" y="254"/>
                      </a:lnTo>
                      <a:cubicBezTo>
                        <a:pt x="704627" y="254"/>
                        <a:pt x="729964" y="10096"/>
                        <a:pt x="750602" y="33464"/>
                      </a:cubicBezTo>
                      <a:cubicBezTo>
                        <a:pt x="810927" y="101854"/>
                        <a:pt x="777462" y="247586"/>
                        <a:pt x="615727" y="342710"/>
                      </a:cubicBezTo>
                      <a:lnTo>
                        <a:pt x="615664" y="342710"/>
                      </a:lnTo>
                      <a:lnTo>
                        <a:pt x="468598" y="34309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18" name="Google Shape;918;p31"/>
                <p:cNvSpPr/>
                <p:nvPr/>
              </p:nvSpPr>
              <p:spPr>
                <a:xfrm>
                  <a:off x="5430520" y="2104517"/>
                  <a:ext cx="489957" cy="307403"/>
                </a:xfrm>
                <a:custGeom>
                  <a:rect b="b" l="l" r="r" t="t"/>
                  <a:pathLst>
                    <a:path extrusionOk="0" h="307403" w="489957">
                      <a:moveTo>
                        <a:pt x="458978" y="257746"/>
                      </a:moveTo>
                      <a:lnTo>
                        <a:pt x="458978" y="257746"/>
                      </a:lnTo>
                      <a:cubicBezTo>
                        <a:pt x="421894" y="287020"/>
                        <a:pt x="384873" y="307340"/>
                        <a:pt x="356108" y="306070"/>
                      </a:cubicBezTo>
                      <a:lnTo>
                        <a:pt x="356108" y="306133"/>
                      </a:lnTo>
                      <a:lnTo>
                        <a:pt x="0" y="307403"/>
                      </a:lnTo>
                      <a:cubicBezTo>
                        <a:pt x="51117" y="307149"/>
                        <a:pt x="112776" y="239077"/>
                        <a:pt x="154368" y="175768"/>
                      </a:cubicBezTo>
                      <a:cubicBezTo>
                        <a:pt x="161671" y="164719"/>
                        <a:pt x="168339" y="153797"/>
                        <a:pt x="174244" y="143383"/>
                      </a:cubicBezTo>
                      <a:cubicBezTo>
                        <a:pt x="213042" y="74866"/>
                        <a:pt x="287274" y="127"/>
                        <a:pt x="361759" y="0"/>
                      </a:cubicBezTo>
                      <a:lnTo>
                        <a:pt x="362014" y="0"/>
                      </a:lnTo>
                      <a:cubicBezTo>
                        <a:pt x="389001" y="0"/>
                        <a:pt x="415861" y="9842"/>
                        <a:pt x="441198" y="33338"/>
                      </a:cubicBezTo>
                      <a:cubicBezTo>
                        <a:pt x="495173" y="83375"/>
                        <a:pt x="508952" y="174752"/>
                        <a:pt x="458978" y="257746"/>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19" name="Google Shape;919;p31"/>
                <p:cNvSpPr/>
                <p:nvPr/>
              </p:nvSpPr>
              <p:spPr>
                <a:xfrm>
                  <a:off x="5368697" y="2141156"/>
                  <a:ext cx="216191" cy="270763"/>
                </a:xfrm>
                <a:custGeom>
                  <a:rect b="b" l="l" r="r" t="t"/>
                  <a:pathLst>
                    <a:path extrusionOk="0" h="270763" w="216191">
                      <a:moveTo>
                        <a:pt x="169011" y="0"/>
                      </a:moveTo>
                      <a:cubicBezTo>
                        <a:pt x="169011" y="0"/>
                        <a:pt x="126212" y="98933"/>
                        <a:pt x="216191" y="139129"/>
                      </a:cubicBezTo>
                      <a:cubicBezTo>
                        <a:pt x="174599" y="202501"/>
                        <a:pt x="112940" y="270573"/>
                        <a:pt x="61823" y="270764"/>
                      </a:cubicBezTo>
                      <a:lnTo>
                        <a:pt x="60553" y="270764"/>
                      </a:lnTo>
                      <a:cubicBezTo>
                        <a:pt x="47027" y="270510"/>
                        <a:pt x="34264" y="265494"/>
                        <a:pt x="22961" y="254254"/>
                      </a:cubicBezTo>
                      <a:cubicBezTo>
                        <a:pt x="-48413" y="183007"/>
                        <a:pt x="59600" y="29210"/>
                        <a:pt x="169011"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20" name="Google Shape;920;p31"/>
                <p:cNvSpPr/>
                <p:nvPr/>
              </p:nvSpPr>
              <p:spPr>
                <a:xfrm>
                  <a:off x="5803961" y="2446464"/>
                  <a:ext cx="682151" cy="690245"/>
                </a:xfrm>
                <a:custGeom>
                  <a:rect b="b" l="l" r="r" t="t"/>
                  <a:pathLst>
                    <a:path extrusionOk="0" h="690245" w="682151">
                      <a:moveTo>
                        <a:pt x="568898" y="64"/>
                      </a:moveTo>
                      <a:lnTo>
                        <a:pt x="581217" y="0"/>
                      </a:lnTo>
                      <a:cubicBezTo>
                        <a:pt x="605791" y="953"/>
                        <a:pt x="628588" y="8636"/>
                        <a:pt x="647892" y="24765"/>
                      </a:cubicBezTo>
                      <a:cubicBezTo>
                        <a:pt x="719583" y="84582"/>
                        <a:pt x="667958" y="193675"/>
                        <a:pt x="592139" y="260921"/>
                      </a:cubicBezTo>
                      <a:cubicBezTo>
                        <a:pt x="516384" y="328232"/>
                        <a:pt x="254065" y="472567"/>
                        <a:pt x="207837" y="685927"/>
                      </a:cubicBezTo>
                      <a:lnTo>
                        <a:pt x="2" y="690245"/>
                      </a:lnTo>
                      <a:cubicBezTo>
                        <a:pt x="-697" y="475933"/>
                        <a:pt x="225109" y="330835"/>
                        <a:pt x="284799" y="263271"/>
                      </a:cubicBezTo>
                      <a:cubicBezTo>
                        <a:pt x="311215" y="233363"/>
                        <a:pt x="331217" y="195263"/>
                        <a:pt x="338139" y="156845"/>
                      </a:cubicBezTo>
                      <a:cubicBezTo>
                        <a:pt x="346839" y="108458"/>
                        <a:pt x="334773" y="59627"/>
                        <a:pt x="288482" y="26099"/>
                      </a:cubicBezTo>
                      <a:cubicBezTo>
                        <a:pt x="264987" y="9144"/>
                        <a:pt x="239651" y="1461"/>
                        <a:pt x="214251" y="1207"/>
                      </a:cubicBezTo>
                      <a:lnTo>
                        <a:pt x="214251" y="1143"/>
                      </a:lnTo>
                      <a:lnTo>
                        <a:pt x="361316" y="699"/>
                      </a:lnTo>
                      <a:lnTo>
                        <a:pt x="361380" y="699"/>
                      </a:lnTo>
                      <a:lnTo>
                        <a:pt x="568200" y="127"/>
                      </a:lnTo>
                      <a:lnTo>
                        <a:pt x="568898" y="127"/>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21" name="Google Shape;921;p31"/>
                <p:cNvSpPr/>
                <p:nvPr/>
              </p:nvSpPr>
              <p:spPr>
                <a:xfrm>
                  <a:off x="6050026" y="2444242"/>
                  <a:ext cx="104013" cy="5841"/>
                </a:xfrm>
                <a:custGeom>
                  <a:rect b="b" l="l" r="r" t="t"/>
                  <a:pathLst>
                    <a:path extrusionOk="0" h="5841" w="104013">
                      <a:moveTo>
                        <a:pt x="101092" y="5842"/>
                      </a:moveTo>
                      <a:lnTo>
                        <a:pt x="2921" y="5842"/>
                      </a:lnTo>
                      <a:cubicBezTo>
                        <a:pt x="1270" y="5842"/>
                        <a:pt x="0" y="4508"/>
                        <a:pt x="0" y="2921"/>
                      </a:cubicBezTo>
                      <a:cubicBezTo>
                        <a:pt x="0" y="1333"/>
                        <a:pt x="1333" y="0"/>
                        <a:pt x="2921" y="0"/>
                      </a:cubicBezTo>
                      <a:lnTo>
                        <a:pt x="101092" y="0"/>
                      </a:lnTo>
                      <a:cubicBezTo>
                        <a:pt x="102743" y="0"/>
                        <a:pt x="104013" y="1333"/>
                        <a:pt x="104013" y="2921"/>
                      </a:cubicBezTo>
                      <a:cubicBezTo>
                        <a:pt x="104013" y="4508"/>
                        <a:pt x="102679" y="5842"/>
                        <a:pt x="10109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922" name="Google Shape;922;p31"/>
                <p:cNvGrpSpPr/>
                <p:nvPr/>
              </p:nvGrpSpPr>
              <p:grpSpPr>
                <a:xfrm>
                  <a:off x="5867400" y="2467927"/>
                  <a:ext cx="597915" cy="516065"/>
                  <a:chOff x="5867400" y="2467927"/>
                  <a:chExt cx="597915" cy="516065"/>
                </a:xfrm>
              </p:grpSpPr>
              <p:sp>
                <p:nvSpPr>
                  <p:cNvPr id="923" name="Google Shape;923;p31"/>
                  <p:cNvSpPr/>
                  <p:nvPr/>
                </p:nvSpPr>
                <p:spPr>
                  <a:xfrm>
                    <a:off x="6151117" y="2506662"/>
                    <a:ext cx="305689" cy="5842"/>
                  </a:xfrm>
                  <a:custGeom>
                    <a:rect b="b" l="l" r="r" t="t"/>
                    <a:pathLst>
                      <a:path extrusionOk="0" h="5842" w="305689">
                        <a:moveTo>
                          <a:pt x="302768" y="5842"/>
                        </a:moveTo>
                        <a:lnTo>
                          <a:pt x="2921" y="5842"/>
                        </a:lnTo>
                        <a:cubicBezTo>
                          <a:pt x="1270" y="5842"/>
                          <a:pt x="0" y="4508"/>
                          <a:pt x="0" y="2921"/>
                        </a:cubicBezTo>
                        <a:cubicBezTo>
                          <a:pt x="0" y="1333"/>
                          <a:pt x="1334" y="0"/>
                          <a:pt x="2921" y="0"/>
                        </a:cubicBezTo>
                        <a:lnTo>
                          <a:pt x="302768" y="0"/>
                        </a:lnTo>
                        <a:cubicBezTo>
                          <a:pt x="304419" y="0"/>
                          <a:pt x="305689" y="1333"/>
                          <a:pt x="305689" y="2921"/>
                        </a:cubicBezTo>
                        <a:cubicBezTo>
                          <a:pt x="305689" y="4508"/>
                          <a:pt x="304355" y="5842"/>
                          <a:pt x="30276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24" name="Google Shape;924;p31"/>
                  <p:cNvSpPr/>
                  <p:nvPr/>
                </p:nvSpPr>
                <p:spPr>
                  <a:xfrm>
                    <a:off x="6163373" y="2545969"/>
                    <a:ext cx="301942" cy="5841"/>
                  </a:xfrm>
                  <a:custGeom>
                    <a:rect b="b" l="l" r="r" t="t"/>
                    <a:pathLst>
                      <a:path extrusionOk="0" h="5841" w="301942">
                        <a:moveTo>
                          <a:pt x="299022" y="5842"/>
                        </a:moveTo>
                        <a:lnTo>
                          <a:pt x="2921" y="5842"/>
                        </a:lnTo>
                        <a:cubicBezTo>
                          <a:pt x="1270" y="5842"/>
                          <a:pt x="0" y="4508"/>
                          <a:pt x="0" y="2921"/>
                        </a:cubicBezTo>
                        <a:cubicBezTo>
                          <a:pt x="0" y="1333"/>
                          <a:pt x="1334" y="0"/>
                          <a:pt x="2921" y="0"/>
                        </a:cubicBezTo>
                        <a:lnTo>
                          <a:pt x="299022" y="0"/>
                        </a:lnTo>
                        <a:cubicBezTo>
                          <a:pt x="300673" y="0"/>
                          <a:pt x="301942" y="1333"/>
                          <a:pt x="301942" y="2921"/>
                        </a:cubicBezTo>
                        <a:cubicBezTo>
                          <a:pt x="301942" y="4508"/>
                          <a:pt x="300673" y="5842"/>
                          <a:pt x="29902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25" name="Google Shape;925;p31"/>
                  <p:cNvSpPr/>
                  <p:nvPr/>
                </p:nvSpPr>
                <p:spPr>
                  <a:xfrm>
                    <a:off x="6164834" y="2585339"/>
                    <a:ext cx="183324" cy="5841"/>
                  </a:xfrm>
                  <a:custGeom>
                    <a:rect b="b" l="l" r="r" t="t"/>
                    <a:pathLst>
                      <a:path extrusionOk="0" h="5841" w="183324">
                        <a:moveTo>
                          <a:pt x="180467" y="5842"/>
                        </a:moveTo>
                        <a:lnTo>
                          <a:pt x="2921" y="5842"/>
                        </a:lnTo>
                        <a:cubicBezTo>
                          <a:pt x="1270" y="5842"/>
                          <a:pt x="0" y="4508"/>
                          <a:pt x="0" y="2921"/>
                        </a:cubicBezTo>
                        <a:cubicBezTo>
                          <a:pt x="0" y="1333"/>
                          <a:pt x="1333" y="0"/>
                          <a:pt x="2921" y="0"/>
                        </a:cubicBezTo>
                        <a:lnTo>
                          <a:pt x="180403" y="0"/>
                        </a:lnTo>
                        <a:cubicBezTo>
                          <a:pt x="182054" y="0"/>
                          <a:pt x="183324" y="1333"/>
                          <a:pt x="183324" y="2921"/>
                        </a:cubicBezTo>
                        <a:cubicBezTo>
                          <a:pt x="183324" y="4508"/>
                          <a:pt x="182054" y="5842"/>
                          <a:pt x="18046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26" name="Google Shape;926;p31"/>
                  <p:cNvSpPr/>
                  <p:nvPr/>
                </p:nvSpPr>
                <p:spPr>
                  <a:xfrm>
                    <a:off x="6146736" y="2654998"/>
                    <a:ext cx="267779" cy="5842"/>
                  </a:xfrm>
                  <a:custGeom>
                    <a:rect b="b" l="l" r="r" t="t"/>
                    <a:pathLst>
                      <a:path extrusionOk="0" h="5842" w="267779">
                        <a:moveTo>
                          <a:pt x="264859" y="5842"/>
                        </a:moveTo>
                        <a:lnTo>
                          <a:pt x="2921" y="5842"/>
                        </a:lnTo>
                        <a:cubicBezTo>
                          <a:pt x="1270" y="5842"/>
                          <a:pt x="0" y="4509"/>
                          <a:pt x="0" y="2921"/>
                        </a:cubicBezTo>
                        <a:cubicBezTo>
                          <a:pt x="0" y="1334"/>
                          <a:pt x="1334" y="0"/>
                          <a:pt x="2921" y="0"/>
                        </a:cubicBezTo>
                        <a:lnTo>
                          <a:pt x="264859" y="0"/>
                        </a:lnTo>
                        <a:cubicBezTo>
                          <a:pt x="266510" y="0"/>
                          <a:pt x="267779" y="1334"/>
                          <a:pt x="267779" y="2921"/>
                        </a:cubicBezTo>
                        <a:cubicBezTo>
                          <a:pt x="267779" y="4509"/>
                          <a:pt x="266446" y="5842"/>
                          <a:pt x="264859"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27" name="Google Shape;927;p31"/>
                  <p:cNvSpPr/>
                  <p:nvPr/>
                </p:nvSpPr>
                <p:spPr>
                  <a:xfrm>
                    <a:off x="6129273" y="2688018"/>
                    <a:ext cx="201803" cy="5842"/>
                  </a:xfrm>
                  <a:custGeom>
                    <a:rect b="b" l="l" r="r" t="t"/>
                    <a:pathLst>
                      <a:path extrusionOk="0" h="5842" w="201803">
                        <a:moveTo>
                          <a:pt x="198882" y="5842"/>
                        </a:moveTo>
                        <a:lnTo>
                          <a:pt x="2921" y="5842"/>
                        </a:lnTo>
                        <a:cubicBezTo>
                          <a:pt x="1270" y="5842"/>
                          <a:pt x="0" y="4508"/>
                          <a:pt x="0" y="2921"/>
                        </a:cubicBezTo>
                        <a:cubicBezTo>
                          <a:pt x="0" y="1333"/>
                          <a:pt x="1334" y="0"/>
                          <a:pt x="2921" y="0"/>
                        </a:cubicBezTo>
                        <a:lnTo>
                          <a:pt x="198882" y="0"/>
                        </a:lnTo>
                        <a:cubicBezTo>
                          <a:pt x="200533" y="0"/>
                          <a:pt x="201803" y="1333"/>
                          <a:pt x="201803" y="2921"/>
                        </a:cubicBezTo>
                        <a:cubicBezTo>
                          <a:pt x="201803" y="4508"/>
                          <a:pt x="200470" y="5842"/>
                          <a:pt x="19888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28" name="Google Shape;928;p31"/>
                  <p:cNvSpPr/>
                  <p:nvPr/>
                </p:nvSpPr>
                <p:spPr>
                  <a:xfrm>
                    <a:off x="6107429" y="2717800"/>
                    <a:ext cx="236537" cy="5905"/>
                  </a:xfrm>
                  <a:custGeom>
                    <a:rect b="b" l="l" r="r" t="t"/>
                    <a:pathLst>
                      <a:path extrusionOk="0" h="5905" w="236537">
                        <a:moveTo>
                          <a:pt x="233617" y="5905"/>
                        </a:moveTo>
                        <a:lnTo>
                          <a:pt x="2921" y="5905"/>
                        </a:lnTo>
                        <a:cubicBezTo>
                          <a:pt x="1270" y="5905"/>
                          <a:pt x="0" y="4572"/>
                          <a:pt x="0" y="2985"/>
                        </a:cubicBezTo>
                        <a:cubicBezTo>
                          <a:pt x="0" y="1397"/>
                          <a:pt x="1270" y="0"/>
                          <a:pt x="2921" y="0"/>
                        </a:cubicBezTo>
                        <a:lnTo>
                          <a:pt x="233617" y="0"/>
                        </a:lnTo>
                        <a:cubicBezTo>
                          <a:pt x="235267" y="0"/>
                          <a:pt x="236538" y="1333"/>
                          <a:pt x="236538" y="2921"/>
                        </a:cubicBezTo>
                        <a:cubicBezTo>
                          <a:pt x="236538" y="4508"/>
                          <a:pt x="235267" y="5905"/>
                          <a:pt x="233617" y="59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29" name="Google Shape;929;p31"/>
                  <p:cNvSpPr/>
                  <p:nvPr/>
                </p:nvSpPr>
                <p:spPr>
                  <a:xfrm>
                    <a:off x="6083998" y="2742247"/>
                    <a:ext cx="226567" cy="5841"/>
                  </a:xfrm>
                  <a:custGeom>
                    <a:rect b="b" l="l" r="r" t="t"/>
                    <a:pathLst>
                      <a:path extrusionOk="0" h="5841" w="226567">
                        <a:moveTo>
                          <a:pt x="223647" y="5842"/>
                        </a:moveTo>
                        <a:lnTo>
                          <a:pt x="2921" y="5842"/>
                        </a:lnTo>
                        <a:cubicBezTo>
                          <a:pt x="1270" y="5842"/>
                          <a:pt x="0" y="4508"/>
                          <a:pt x="0" y="2921"/>
                        </a:cubicBezTo>
                        <a:cubicBezTo>
                          <a:pt x="0" y="1333"/>
                          <a:pt x="1334" y="0"/>
                          <a:pt x="2921" y="0"/>
                        </a:cubicBezTo>
                        <a:lnTo>
                          <a:pt x="223647" y="0"/>
                        </a:lnTo>
                        <a:cubicBezTo>
                          <a:pt x="225298" y="0"/>
                          <a:pt x="226568" y="1333"/>
                          <a:pt x="226568" y="2921"/>
                        </a:cubicBezTo>
                        <a:cubicBezTo>
                          <a:pt x="226568" y="4508"/>
                          <a:pt x="225298" y="5842"/>
                          <a:pt x="2236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30" name="Google Shape;930;p31"/>
                  <p:cNvSpPr/>
                  <p:nvPr/>
                </p:nvSpPr>
                <p:spPr>
                  <a:xfrm>
                    <a:off x="6057455" y="2766567"/>
                    <a:ext cx="219646" cy="5842"/>
                  </a:xfrm>
                  <a:custGeom>
                    <a:rect b="b" l="l" r="r" t="t"/>
                    <a:pathLst>
                      <a:path extrusionOk="0" h="5842" w="219646">
                        <a:moveTo>
                          <a:pt x="216726" y="5842"/>
                        </a:moveTo>
                        <a:lnTo>
                          <a:pt x="2921" y="5842"/>
                        </a:lnTo>
                        <a:cubicBezTo>
                          <a:pt x="1270" y="5842"/>
                          <a:pt x="0" y="4509"/>
                          <a:pt x="0" y="2921"/>
                        </a:cubicBezTo>
                        <a:cubicBezTo>
                          <a:pt x="0" y="1334"/>
                          <a:pt x="1334" y="0"/>
                          <a:pt x="2921" y="0"/>
                        </a:cubicBezTo>
                        <a:lnTo>
                          <a:pt x="216726" y="0"/>
                        </a:lnTo>
                        <a:cubicBezTo>
                          <a:pt x="218377" y="0"/>
                          <a:pt x="219647" y="1334"/>
                          <a:pt x="219647" y="2921"/>
                        </a:cubicBezTo>
                        <a:cubicBezTo>
                          <a:pt x="219647" y="4509"/>
                          <a:pt x="218313" y="5842"/>
                          <a:pt x="21672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31" name="Google Shape;931;p31"/>
                  <p:cNvSpPr/>
                  <p:nvPr/>
                </p:nvSpPr>
                <p:spPr>
                  <a:xfrm>
                    <a:off x="5997321" y="2820923"/>
                    <a:ext cx="210565" cy="5842"/>
                  </a:xfrm>
                  <a:custGeom>
                    <a:rect b="b" l="l" r="r" t="t"/>
                    <a:pathLst>
                      <a:path extrusionOk="0" h="5842" w="210565">
                        <a:moveTo>
                          <a:pt x="207645" y="5842"/>
                        </a:moveTo>
                        <a:lnTo>
                          <a:pt x="2921" y="5842"/>
                        </a:lnTo>
                        <a:cubicBezTo>
                          <a:pt x="1270" y="5842"/>
                          <a:pt x="0" y="4509"/>
                          <a:pt x="0" y="2921"/>
                        </a:cubicBezTo>
                        <a:cubicBezTo>
                          <a:pt x="0" y="1334"/>
                          <a:pt x="1333" y="0"/>
                          <a:pt x="2921" y="0"/>
                        </a:cubicBezTo>
                        <a:lnTo>
                          <a:pt x="207645" y="0"/>
                        </a:lnTo>
                        <a:cubicBezTo>
                          <a:pt x="209296" y="0"/>
                          <a:pt x="210566" y="1334"/>
                          <a:pt x="210566" y="2921"/>
                        </a:cubicBezTo>
                        <a:cubicBezTo>
                          <a:pt x="210566" y="4509"/>
                          <a:pt x="209296" y="5842"/>
                          <a:pt x="2076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32" name="Google Shape;932;p31"/>
                  <p:cNvSpPr/>
                  <p:nvPr/>
                </p:nvSpPr>
                <p:spPr>
                  <a:xfrm>
                    <a:off x="5970270" y="2847085"/>
                    <a:ext cx="124840" cy="5842"/>
                  </a:xfrm>
                  <a:custGeom>
                    <a:rect b="b" l="l" r="r" t="t"/>
                    <a:pathLst>
                      <a:path extrusionOk="0" h="5842" w="124840">
                        <a:moveTo>
                          <a:pt x="121920" y="5842"/>
                        </a:moveTo>
                        <a:lnTo>
                          <a:pt x="2921" y="5842"/>
                        </a:lnTo>
                        <a:cubicBezTo>
                          <a:pt x="1270" y="5842"/>
                          <a:pt x="0" y="4509"/>
                          <a:pt x="0" y="2921"/>
                        </a:cubicBezTo>
                        <a:cubicBezTo>
                          <a:pt x="0" y="1334"/>
                          <a:pt x="1333" y="0"/>
                          <a:pt x="2921" y="0"/>
                        </a:cubicBezTo>
                        <a:lnTo>
                          <a:pt x="121920" y="0"/>
                        </a:lnTo>
                        <a:cubicBezTo>
                          <a:pt x="123571" y="0"/>
                          <a:pt x="124841" y="1334"/>
                          <a:pt x="124841" y="2921"/>
                        </a:cubicBezTo>
                        <a:cubicBezTo>
                          <a:pt x="124841" y="4509"/>
                          <a:pt x="123571" y="5842"/>
                          <a:pt x="12192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33" name="Google Shape;933;p31"/>
                  <p:cNvSpPr/>
                  <p:nvPr/>
                </p:nvSpPr>
                <p:spPr>
                  <a:xfrm>
                    <a:off x="5949886" y="2868167"/>
                    <a:ext cx="204597" cy="5842"/>
                  </a:xfrm>
                  <a:custGeom>
                    <a:rect b="b" l="l" r="r" t="t"/>
                    <a:pathLst>
                      <a:path extrusionOk="0" h="5842" w="204597">
                        <a:moveTo>
                          <a:pt x="201676" y="5842"/>
                        </a:moveTo>
                        <a:lnTo>
                          <a:pt x="2921" y="5842"/>
                        </a:lnTo>
                        <a:cubicBezTo>
                          <a:pt x="1270" y="5842"/>
                          <a:pt x="0" y="4509"/>
                          <a:pt x="0" y="2921"/>
                        </a:cubicBezTo>
                        <a:cubicBezTo>
                          <a:pt x="0" y="1334"/>
                          <a:pt x="1334" y="0"/>
                          <a:pt x="2921" y="0"/>
                        </a:cubicBezTo>
                        <a:lnTo>
                          <a:pt x="201676" y="0"/>
                        </a:lnTo>
                        <a:cubicBezTo>
                          <a:pt x="203327" y="0"/>
                          <a:pt x="204597" y="1334"/>
                          <a:pt x="204597" y="2921"/>
                        </a:cubicBezTo>
                        <a:cubicBezTo>
                          <a:pt x="204597" y="4509"/>
                          <a:pt x="203327" y="5842"/>
                          <a:pt x="20167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34" name="Google Shape;934;p31"/>
                  <p:cNvSpPr/>
                  <p:nvPr/>
                </p:nvSpPr>
                <p:spPr>
                  <a:xfrm>
                    <a:off x="5925248" y="2895790"/>
                    <a:ext cx="201231" cy="5842"/>
                  </a:xfrm>
                  <a:custGeom>
                    <a:rect b="b" l="l" r="r" t="t"/>
                    <a:pathLst>
                      <a:path extrusionOk="0" h="5842" w="201231">
                        <a:moveTo>
                          <a:pt x="198311" y="5842"/>
                        </a:moveTo>
                        <a:lnTo>
                          <a:pt x="2921" y="5842"/>
                        </a:lnTo>
                        <a:cubicBezTo>
                          <a:pt x="1270" y="5842"/>
                          <a:pt x="0" y="4508"/>
                          <a:pt x="0" y="2921"/>
                        </a:cubicBezTo>
                        <a:cubicBezTo>
                          <a:pt x="0" y="1333"/>
                          <a:pt x="1334" y="0"/>
                          <a:pt x="2921" y="0"/>
                        </a:cubicBezTo>
                        <a:lnTo>
                          <a:pt x="198311" y="0"/>
                        </a:lnTo>
                        <a:cubicBezTo>
                          <a:pt x="199961" y="0"/>
                          <a:pt x="201232" y="1333"/>
                          <a:pt x="201232" y="2921"/>
                        </a:cubicBezTo>
                        <a:cubicBezTo>
                          <a:pt x="201232" y="4508"/>
                          <a:pt x="199961" y="5842"/>
                          <a:pt x="19831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35" name="Google Shape;935;p31"/>
                  <p:cNvSpPr/>
                  <p:nvPr/>
                </p:nvSpPr>
                <p:spPr>
                  <a:xfrm>
                    <a:off x="5903277" y="2923285"/>
                    <a:ext cx="197865" cy="5842"/>
                  </a:xfrm>
                  <a:custGeom>
                    <a:rect b="b" l="l" r="r" t="t"/>
                    <a:pathLst>
                      <a:path extrusionOk="0" h="5842" w="197865">
                        <a:moveTo>
                          <a:pt x="194945" y="5842"/>
                        </a:moveTo>
                        <a:lnTo>
                          <a:pt x="2921" y="5842"/>
                        </a:lnTo>
                        <a:cubicBezTo>
                          <a:pt x="1270" y="5842"/>
                          <a:pt x="0" y="4509"/>
                          <a:pt x="0" y="2921"/>
                        </a:cubicBezTo>
                        <a:cubicBezTo>
                          <a:pt x="0" y="1334"/>
                          <a:pt x="1333" y="0"/>
                          <a:pt x="2921" y="0"/>
                        </a:cubicBezTo>
                        <a:lnTo>
                          <a:pt x="194945" y="0"/>
                        </a:lnTo>
                        <a:cubicBezTo>
                          <a:pt x="196596" y="0"/>
                          <a:pt x="197866" y="1334"/>
                          <a:pt x="197866" y="2921"/>
                        </a:cubicBezTo>
                        <a:cubicBezTo>
                          <a:pt x="197866" y="4509"/>
                          <a:pt x="196596" y="5842"/>
                          <a:pt x="1949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36" name="Google Shape;936;p31"/>
                  <p:cNvSpPr/>
                  <p:nvPr/>
                </p:nvSpPr>
                <p:spPr>
                  <a:xfrm>
                    <a:off x="5883973" y="2950717"/>
                    <a:ext cx="194373" cy="5842"/>
                  </a:xfrm>
                  <a:custGeom>
                    <a:rect b="b" l="l" r="r" t="t"/>
                    <a:pathLst>
                      <a:path extrusionOk="0" h="5842" w="194373">
                        <a:moveTo>
                          <a:pt x="191453" y="5842"/>
                        </a:moveTo>
                        <a:lnTo>
                          <a:pt x="2921" y="5842"/>
                        </a:lnTo>
                        <a:cubicBezTo>
                          <a:pt x="1270" y="5842"/>
                          <a:pt x="0" y="4509"/>
                          <a:pt x="0" y="2921"/>
                        </a:cubicBezTo>
                        <a:cubicBezTo>
                          <a:pt x="0" y="1334"/>
                          <a:pt x="1334" y="0"/>
                          <a:pt x="2921" y="0"/>
                        </a:cubicBezTo>
                        <a:lnTo>
                          <a:pt x="191453" y="0"/>
                        </a:lnTo>
                        <a:cubicBezTo>
                          <a:pt x="193104" y="0"/>
                          <a:pt x="194373" y="1334"/>
                          <a:pt x="194373" y="2921"/>
                        </a:cubicBezTo>
                        <a:cubicBezTo>
                          <a:pt x="194373" y="4509"/>
                          <a:pt x="193104" y="5842"/>
                          <a:pt x="19145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37" name="Google Shape;937;p31"/>
                  <p:cNvSpPr/>
                  <p:nvPr/>
                </p:nvSpPr>
                <p:spPr>
                  <a:xfrm>
                    <a:off x="5867400" y="2978150"/>
                    <a:ext cx="150367" cy="5842"/>
                  </a:xfrm>
                  <a:custGeom>
                    <a:rect b="b" l="l" r="r" t="t"/>
                    <a:pathLst>
                      <a:path extrusionOk="0" h="5842" w="150367">
                        <a:moveTo>
                          <a:pt x="147447" y="5842"/>
                        </a:moveTo>
                        <a:lnTo>
                          <a:pt x="2921" y="5842"/>
                        </a:lnTo>
                        <a:cubicBezTo>
                          <a:pt x="1270" y="5842"/>
                          <a:pt x="0" y="4508"/>
                          <a:pt x="0" y="2921"/>
                        </a:cubicBezTo>
                        <a:cubicBezTo>
                          <a:pt x="0" y="1333"/>
                          <a:pt x="1334" y="0"/>
                          <a:pt x="2921" y="0"/>
                        </a:cubicBezTo>
                        <a:lnTo>
                          <a:pt x="147447" y="0"/>
                        </a:lnTo>
                        <a:cubicBezTo>
                          <a:pt x="149098" y="0"/>
                          <a:pt x="150368" y="1333"/>
                          <a:pt x="150368" y="2921"/>
                        </a:cubicBezTo>
                        <a:cubicBezTo>
                          <a:pt x="150368" y="4508"/>
                          <a:pt x="149098" y="5842"/>
                          <a:pt x="1474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38" name="Google Shape;938;p31"/>
                  <p:cNvSpPr/>
                  <p:nvPr/>
                </p:nvSpPr>
                <p:spPr>
                  <a:xfrm>
                    <a:off x="6123685" y="2467927"/>
                    <a:ext cx="241617" cy="5842"/>
                  </a:xfrm>
                  <a:custGeom>
                    <a:rect b="b" l="l" r="r" t="t"/>
                    <a:pathLst>
                      <a:path extrusionOk="0" h="5842" w="241617">
                        <a:moveTo>
                          <a:pt x="238697" y="5842"/>
                        </a:moveTo>
                        <a:lnTo>
                          <a:pt x="2921" y="5842"/>
                        </a:lnTo>
                        <a:cubicBezTo>
                          <a:pt x="1270" y="5842"/>
                          <a:pt x="0" y="4508"/>
                          <a:pt x="0" y="2921"/>
                        </a:cubicBezTo>
                        <a:cubicBezTo>
                          <a:pt x="0" y="1333"/>
                          <a:pt x="1334" y="0"/>
                          <a:pt x="2921" y="0"/>
                        </a:cubicBezTo>
                        <a:lnTo>
                          <a:pt x="238697" y="0"/>
                        </a:lnTo>
                        <a:cubicBezTo>
                          <a:pt x="240348" y="0"/>
                          <a:pt x="241617" y="1333"/>
                          <a:pt x="241617" y="2921"/>
                        </a:cubicBezTo>
                        <a:cubicBezTo>
                          <a:pt x="241617" y="4508"/>
                          <a:pt x="240348" y="5842"/>
                          <a:pt x="23869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939" name="Google Shape;939;p31"/>
                <p:cNvGrpSpPr/>
                <p:nvPr/>
              </p:nvGrpSpPr>
              <p:grpSpPr>
                <a:xfrm>
                  <a:off x="5919596" y="2162746"/>
                  <a:ext cx="387921" cy="161417"/>
                  <a:chOff x="5919596" y="2162746"/>
                  <a:chExt cx="387921" cy="161417"/>
                </a:xfrm>
              </p:grpSpPr>
              <p:sp>
                <p:nvSpPr>
                  <p:cNvPr id="940" name="Google Shape;940;p31"/>
                  <p:cNvSpPr/>
                  <p:nvPr/>
                </p:nvSpPr>
                <p:spPr>
                  <a:xfrm>
                    <a:off x="5919596" y="2162746"/>
                    <a:ext cx="232981" cy="5842"/>
                  </a:xfrm>
                  <a:custGeom>
                    <a:rect b="b" l="l" r="r" t="t"/>
                    <a:pathLst>
                      <a:path extrusionOk="0" h="5842" w="232981">
                        <a:moveTo>
                          <a:pt x="230061" y="5842"/>
                        </a:moveTo>
                        <a:lnTo>
                          <a:pt x="2921" y="5842"/>
                        </a:lnTo>
                        <a:cubicBezTo>
                          <a:pt x="1270" y="5842"/>
                          <a:pt x="0" y="4508"/>
                          <a:pt x="0" y="2921"/>
                        </a:cubicBezTo>
                        <a:cubicBezTo>
                          <a:pt x="0" y="1333"/>
                          <a:pt x="1334" y="0"/>
                          <a:pt x="2921" y="0"/>
                        </a:cubicBezTo>
                        <a:lnTo>
                          <a:pt x="230061" y="0"/>
                        </a:lnTo>
                        <a:cubicBezTo>
                          <a:pt x="231712" y="0"/>
                          <a:pt x="232982" y="1333"/>
                          <a:pt x="232982" y="2921"/>
                        </a:cubicBezTo>
                        <a:cubicBezTo>
                          <a:pt x="232982" y="4508"/>
                          <a:pt x="231712" y="5842"/>
                          <a:pt x="23006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41" name="Google Shape;941;p31"/>
                  <p:cNvSpPr/>
                  <p:nvPr/>
                </p:nvSpPr>
                <p:spPr>
                  <a:xfrm>
                    <a:off x="5930455" y="2187448"/>
                    <a:ext cx="373760" cy="5841"/>
                  </a:xfrm>
                  <a:custGeom>
                    <a:rect b="b" l="l" r="r" t="t"/>
                    <a:pathLst>
                      <a:path extrusionOk="0" h="5841" w="373760">
                        <a:moveTo>
                          <a:pt x="370840" y="5842"/>
                        </a:moveTo>
                        <a:lnTo>
                          <a:pt x="2921" y="5842"/>
                        </a:lnTo>
                        <a:cubicBezTo>
                          <a:pt x="1270" y="5842"/>
                          <a:pt x="0" y="4508"/>
                          <a:pt x="0" y="2921"/>
                        </a:cubicBezTo>
                        <a:cubicBezTo>
                          <a:pt x="0" y="1333"/>
                          <a:pt x="1334" y="0"/>
                          <a:pt x="2921" y="0"/>
                        </a:cubicBezTo>
                        <a:lnTo>
                          <a:pt x="370840" y="0"/>
                        </a:lnTo>
                        <a:cubicBezTo>
                          <a:pt x="372491" y="0"/>
                          <a:pt x="373761" y="1333"/>
                          <a:pt x="373761" y="2921"/>
                        </a:cubicBezTo>
                        <a:cubicBezTo>
                          <a:pt x="373761" y="4508"/>
                          <a:pt x="372428" y="5842"/>
                          <a:pt x="37084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42" name="Google Shape;942;p31"/>
                  <p:cNvSpPr/>
                  <p:nvPr/>
                </p:nvSpPr>
                <p:spPr>
                  <a:xfrm>
                    <a:off x="5938773" y="2220150"/>
                    <a:ext cx="368744" cy="5841"/>
                  </a:xfrm>
                  <a:custGeom>
                    <a:rect b="b" l="l" r="r" t="t"/>
                    <a:pathLst>
                      <a:path extrusionOk="0" h="5841" w="368744">
                        <a:moveTo>
                          <a:pt x="365823" y="5842"/>
                        </a:moveTo>
                        <a:lnTo>
                          <a:pt x="2921" y="5842"/>
                        </a:lnTo>
                        <a:cubicBezTo>
                          <a:pt x="1270" y="5842"/>
                          <a:pt x="0" y="4508"/>
                          <a:pt x="0" y="2921"/>
                        </a:cubicBezTo>
                        <a:cubicBezTo>
                          <a:pt x="0" y="1333"/>
                          <a:pt x="1334" y="0"/>
                          <a:pt x="2921" y="0"/>
                        </a:cubicBezTo>
                        <a:lnTo>
                          <a:pt x="365823" y="0"/>
                        </a:lnTo>
                        <a:cubicBezTo>
                          <a:pt x="367474" y="0"/>
                          <a:pt x="368745" y="1333"/>
                          <a:pt x="368745" y="2921"/>
                        </a:cubicBezTo>
                        <a:cubicBezTo>
                          <a:pt x="368745" y="4508"/>
                          <a:pt x="367411" y="5842"/>
                          <a:pt x="36582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43" name="Google Shape;943;p31"/>
                  <p:cNvSpPr/>
                  <p:nvPr/>
                </p:nvSpPr>
                <p:spPr>
                  <a:xfrm>
                    <a:off x="5941250" y="2252852"/>
                    <a:ext cx="361251" cy="5842"/>
                  </a:xfrm>
                  <a:custGeom>
                    <a:rect b="b" l="l" r="r" t="t"/>
                    <a:pathLst>
                      <a:path extrusionOk="0" h="5842" w="361251">
                        <a:moveTo>
                          <a:pt x="358330" y="5842"/>
                        </a:moveTo>
                        <a:lnTo>
                          <a:pt x="2921" y="5842"/>
                        </a:lnTo>
                        <a:cubicBezTo>
                          <a:pt x="1270" y="5842"/>
                          <a:pt x="0" y="4508"/>
                          <a:pt x="0" y="2921"/>
                        </a:cubicBezTo>
                        <a:cubicBezTo>
                          <a:pt x="0" y="1333"/>
                          <a:pt x="1334" y="0"/>
                          <a:pt x="2921" y="0"/>
                        </a:cubicBezTo>
                        <a:lnTo>
                          <a:pt x="358330" y="0"/>
                        </a:lnTo>
                        <a:cubicBezTo>
                          <a:pt x="359982" y="0"/>
                          <a:pt x="361252" y="1333"/>
                          <a:pt x="361252" y="2921"/>
                        </a:cubicBezTo>
                        <a:cubicBezTo>
                          <a:pt x="361252" y="4508"/>
                          <a:pt x="359982" y="5842"/>
                          <a:pt x="35833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44" name="Google Shape;944;p31"/>
                  <p:cNvSpPr/>
                  <p:nvPr/>
                </p:nvSpPr>
                <p:spPr>
                  <a:xfrm>
                    <a:off x="5938646" y="2285555"/>
                    <a:ext cx="352234" cy="5842"/>
                  </a:xfrm>
                  <a:custGeom>
                    <a:rect b="b" l="l" r="r" t="t"/>
                    <a:pathLst>
                      <a:path extrusionOk="0" h="5842" w="352234">
                        <a:moveTo>
                          <a:pt x="349314" y="5842"/>
                        </a:moveTo>
                        <a:lnTo>
                          <a:pt x="2921" y="5842"/>
                        </a:lnTo>
                        <a:cubicBezTo>
                          <a:pt x="1270" y="5842"/>
                          <a:pt x="0" y="4509"/>
                          <a:pt x="0" y="2921"/>
                        </a:cubicBezTo>
                        <a:cubicBezTo>
                          <a:pt x="0" y="1334"/>
                          <a:pt x="1334" y="0"/>
                          <a:pt x="2921" y="0"/>
                        </a:cubicBezTo>
                        <a:lnTo>
                          <a:pt x="349314" y="0"/>
                        </a:lnTo>
                        <a:cubicBezTo>
                          <a:pt x="350965" y="0"/>
                          <a:pt x="352235" y="1334"/>
                          <a:pt x="352235" y="2921"/>
                        </a:cubicBezTo>
                        <a:cubicBezTo>
                          <a:pt x="352235" y="4509"/>
                          <a:pt x="350901" y="5842"/>
                          <a:pt x="349314"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45" name="Google Shape;945;p31"/>
                  <p:cNvSpPr/>
                  <p:nvPr/>
                </p:nvSpPr>
                <p:spPr>
                  <a:xfrm>
                    <a:off x="5930455" y="2318321"/>
                    <a:ext cx="105028" cy="5842"/>
                  </a:xfrm>
                  <a:custGeom>
                    <a:rect b="b" l="l" r="r" t="t"/>
                    <a:pathLst>
                      <a:path extrusionOk="0" h="5842" w="105028">
                        <a:moveTo>
                          <a:pt x="102108" y="5842"/>
                        </a:moveTo>
                        <a:lnTo>
                          <a:pt x="2921" y="5842"/>
                        </a:lnTo>
                        <a:cubicBezTo>
                          <a:pt x="1270" y="5842"/>
                          <a:pt x="0" y="4508"/>
                          <a:pt x="0" y="2921"/>
                        </a:cubicBezTo>
                        <a:cubicBezTo>
                          <a:pt x="0" y="1333"/>
                          <a:pt x="1334" y="0"/>
                          <a:pt x="2921" y="0"/>
                        </a:cubicBezTo>
                        <a:lnTo>
                          <a:pt x="102108" y="0"/>
                        </a:lnTo>
                        <a:cubicBezTo>
                          <a:pt x="103759" y="0"/>
                          <a:pt x="105029" y="1333"/>
                          <a:pt x="105029" y="2921"/>
                        </a:cubicBezTo>
                        <a:cubicBezTo>
                          <a:pt x="105029" y="4508"/>
                          <a:pt x="103696" y="5842"/>
                          <a:pt x="10210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946" name="Google Shape;946;p31"/>
              <p:cNvGrpSpPr/>
              <p:nvPr/>
            </p:nvGrpSpPr>
            <p:grpSpPr>
              <a:xfrm>
                <a:off x="5584181" y="2031717"/>
                <a:ext cx="2692136" cy="2441947"/>
                <a:chOff x="5787167" y="2569411"/>
                <a:chExt cx="2093093" cy="1898427"/>
              </a:xfrm>
            </p:grpSpPr>
            <p:grpSp>
              <p:nvGrpSpPr>
                <p:cNvPr id="947" name="Google Shape;947;p31"/>
                <p:cNvGrpSpPr/>
                <p:nvPr/>
              </p:nvGrpSpPr>
              <p:grpSpPr>
                <a:xfrm>
                  <a:off x="5787167" y="3156309"/>
                  <a:ext cx="1074235" cy="1311465"/>
                  <a:chOff x="4557198" y="3052000"/>
                  <a:chExt cx="1074235" cy="1311465"/>
                </a:xfrm>
              </p:grpSpPr>
              <p:sp>
                <p:nvSpPr>
                  <p:cNvPr id="948" name="Google Shape;948;p31"/>
                  <p:cNvSpPr/>
                  <p:nvPr/>
                </p:nvSpPr>
                <p:spPr>
                  <a:xfrm>
                    <a:off x="4952431" y="3101850"/>
                    <a:ext cx="428812" cy="658619"/>
                  </a:xfrm>
                  <a:custGeom>
                    <a:rect b="b" l="l" r="r" t="t"/>
                    <a:pathLst>
                      <a:path extrusionOk="0" h="658619" w="428812">
                        <a:moveTo>
                          <a:pt x="411159" y="658619"/>
                        </a:moveTo>
                        <a:lnTo>
                          <a:pt x="278508" y="658619"/>
                        </a:lnTo>
                        <a:cubicBezTo>
                          <a:pt x="199895" y="658619"/>
                          <a:pt x="132903" y="605089"/>
                          <a:pt x="115503" y="528444"/>
                        </a:cubicBezTo>
                        <a:lnTo>
                          <a:pt x="441" y="21587"/>
                        </a:lnTo>
                        <a:cubicBezTo>
                          <a:pt x="-1717" y="12062"/>
                          <a:pt x="4252" y="2601"/>
                          <a:pt x="13777" y="441"/>
                        </a:cubicBezTo>
                        <a:cubicBezTo>
                          <a:pt x="23302" y="-1718"/>
                          <a:pt x="32763" y="4252"/>
                          <a:pt x="34922" y="13777"/>
                        </a:cubicBezTo>
                        <a:lnTo>
                          <a:pt x="149984" y="520633"/>
                        </a:lnTo>
                        <a:cubicBezTo>
                          <a:pt x="163700" y="581086"/>
                          <a:pt x="216532" y="623250"/>
                          <a:pt x="278508" y="623250"/>
                        </a:cubicBezTo>
                        <a:lnTo>
                          <a:pt x="411159" y="623250"/>
                        </a:lnTo>
                        <a:cubicBezTo>
                          <a:pt x="420939" y="623250"/>
                          <a:pt x="428813" y="631187"/>
                          <a:pt x="428813" y="640902"/>
                        </a:cubicBezTo>
                        <a:cubicBezTo>
                          <a:pt x="428813" y="650618"/>
                          <a:pt x="420939" y="658619"/>
                          <a:pt x="411159" y="658619"/>
                        </a:cubicBezTo>
                        <a:close/>
                      </a:path>
                    </a:pathLst>
                  </a:custGeom>
                  <a:solidFill>
                    <a:srgbClr val="3B4C7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49" name="Google Shape;949;p31"/>
                  <p:cNvSpPr/>
                  <p:nvPr/>
                </p:nvSpPr>
                <p:spPr>
                  <a:xfrm>
                    <a:off x="4557208" y="3052000"/>
                    <a:ext cx="544122" cy="408495"/>
                  </a:xfrm>
                  <a:custGeom>
                    <a:rect b="b" l="l" r="r" t="t"/>
                    <a:pathLst>
                      <a:path extrusionOk="0" h="408495" w="544122">
                        <a:moveTo>
                          <a:pt x="64702" y="357632"/>
                        </a:moveTo>
                        <a:lnTo>
                          <a:pt x="1646" y="79820"/>
                        </a:lnTo>
                        <a:cubicBezTo>
                          <a:pt x="-7625" y="38926"/>
                          <a:pt x="23427" y="0"/>
                          <a:pt x="65400" y="0"/>
                        </a:cubicBezTo>
                        <a:lnTo>
                          <a:pt x="415667" y="0"/>
                        </a:lnTo>
                        <a:cubicBezTo>
                          <a:pt x="446210" y="0"/>
                          <a:pt x="472626" y="21145"/>
                          <a:pt x="479420" y="50864"/>
                        </a:cubicBezTo>
                        <a:lnTo>
                          <a:pt x="542476" y="328676"/>
                        </a:lnTo>
                        <a:cubicBezTo>
                          <a:pt x="551747" y="369570"/>
                          <a:pt x="520695" y="408496"/>
                          <a:pt x="478722" y="408496"/>
                        </a:cubicBezTo>
                        <a:lnTo>
                          <a:pt x="128456" y="408496"/>
                        </a:lnTo>
                        <a:cubicBezTo>
                          <a:pt x="97976" y="408559"/>
                          <a:pt x="71496" y="387414"/>
                          <a:pt x="64702" y="35763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0" name="Google Shape;950;p31"/>
                  <p:cNvSpPr/>
                  <p:nvPr/>
                </p:nvSpPr>
                <p:spPr>
                  <a:xfrm>
                    <a:off x="4557198" y="3052064"/>
                    <a:ext cx="192734" cy="408495"/>
                  </a:xfrm>
                  <a:custGeom>
                    <a:rect b="b" l="l" r="r" t="t"/>
                    <a:pathLst>
                      <a:path extrusionOk="0" h="408495" w="192734">
                        <a:moveTo>
                          <a:pt x="191078" y="328676"/>
                        </a:moveTo>
                        <a:lnTo>
                          <a:pt x="128022" y="50863"/>
                        </a:lnTo>
                        <a:cubicBezTo>
                          <a:pt x="121291" y="21336"/>
                          <a:pt x="95192" y="317"/>
                          <a:pt x="64903" y="0"/>
                        </a:cubicBezTo>
                        <a:cubicBezTo>
                          <a:pt x="23184" y="317"/>
                          <a:pt x="-7614" y="39052"/>
                          <a:pt x="1657" y="79819"/>
                        </a:cubicBezTo>
                        <a:lnTo>
                          <a:pt x="64713" y="357632"/>
                        </a:lnTo>
                        <a:cubicBezTo>
                          <a:pt x="71444" y="387159"/>
                          <a:pt x="97542" y="408178"/>
                          <a:pt x="127832" y="408495"/>
                        </a:cubicBezTo>
                        <a:cubicBezTo>
                          <a:pt x="169551" y="408178"/>
                          <a:pt x="200348" y="369379"/>
                          <a:pt x="191078" y="328676"/>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1" name="Google Shape;951;p31"/>
                  <p:cNvSpPr/>
                  <p:nvPr/>
                </p:nvSpPr>
                <p:spPr>
                  <a:xfrm>
                    <a:off x="4989512" y="3759708"/>
                    <a:ext cx="641921" cy="603757"/>
                  </a:xfrm>
                  <a:custGeom>
                    <a:rect b="b" l="l" r="r" t="t"/>
                    <a:pathLst>
                      <a:path extrusionOk="0" h="603757" w="641921">
                        <a:moveTo>
                          <a:pt x="552514" y="80899"/>
                        </a:moveTo>
                        <a:cubicBezTo>
                          <a:pt x="544513" y="34036"/>
                          <a:pt x="504127" y="0"/>
                          <a:pt x="456565" y="0"/>
                        </a:cubicBezTo>
                        <a:lnTo>
                          <a:pt x="185357" y="0"/>
                        </a:lnTo>
                        <a:cubicBezTo>
                          <a:pt x="137795" y="0"/>
                          <a:pt x="97472" y="34036"/>
                          <a:pt x="89408" y="80899"/>
                        </a:cubicBezTo>
                        <a:lnTo>
                          <a:pt x="0" y="603758"/>
                        </a:lnTo>
                        <a:lnTo>
                          <a:pt x="41847" y="603758"/>
                        </a:lnTo>
                        <a:lnTo>
                          <a:pt x="130111" y="87820"/>
                        </a:lnTo>
                        <a:cubicBezTo>
                          <a:pt x="134747" y="60833"/>
                          <a:pt x="157988" y="41211"/>
                          <a:pt x="185357" y="41211"/>
                        </a:cubicBezTo>
                        <a:lnTo>
                          <a:pt x="456565" y="41211"/>
                        </a:lnTo>
                        <a:cubicBezTo>
                          <a:pt x="483934" y="41211"/>
                          <a:pt x="507174" y="60833"/>
                          <a:pt x="511810" y="87820"/>
                        </a:cubicBezTo>
                        <a:lnTo>
                          <a:pt x="600075" y="603758"/>
                        </a:lnTo>
                        <a:lnTo>
                          <a:pt x="641922" y="603758"/>
                        </a:lnTo>
                        <a:lnTo>
                          <a:pt x="552514" y="8089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2" name="Google Shape;952;p31"/>
                  <p:cNvSpPr/>
                  <p:nvPr/>
                </p:nvSpPr>
                <p:spPr>
                  <a:xfrm>
                    <a:off x="4750419" y="3614264"/>
                    <a:ext cx="745934" cy="148431"/>
                  </a:xfrm>
                  <a:custGeom>
                    <a:rect b="b" l="l" r="r" t="t"/>
                    <a:pathLst>
                      <a:path extrusionOk="0" h="148431" w="745934">
                        <a:moveTo>
                          <a:pt x="700469" y="148431"/>
                        </a:moveTo>
                        <a:lnTo>
                          <a:pt x="45466" y="148431"/>
                        </a:lnTo>
                        <a:cubicBezTo>
                          <a:pt x="20384" y="148431"/>
                          <a:pt x="0" y="128048"/>
                          <a:pt x="0" y="102965"/>
                        </a:cubicBezTo>
                        <a:lnTo>
                          <a:pt x="0" y="50578"/>
                        </a:lnTo>
                        <a:cubicBezTo>
                          <a:pt x="0" y="-16859"/>
                          <a:pt x="745935" y="-16859"/>
                          <a:pt x="745935" y="50578"/>
                        </a:cubicBezTo>
                        <a:lnTo>
                          <a:pt x="745935" y="102965"/>
                        </a:lnTo>
                        <a:cubicBezTo>
                          <a:pt x="745935" y="128048"/>
                          <a:pt x="725615" y="148431"/>
                          <a:pt x="700469" y="148431"/>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3" name="Google Shape;953;p31"/>
                  <p:cNvSpPr/>
                  <p:nvPr/>
                </p:nvSpPr>
                <p:spPr>
                  <a:xfrm>
                    <a:off x="4588639" y="3101850"/>
                    <a:ext cx="925255" cy="658619"/>
                  </a:xfrm>
                  <a:custGeom>
                    <a:rect b="b" l="l" r="r" t="t"/>
                    <a:pathLst>
                      <a:path extrusionOk="0" h="658619" w="925255">
                        <a:moveTo>
                          <a:pt x="907602" y="658619"/>
                        </a:moveTo>
                        <a:lnTo>
                          <a:pt x="278508" y="658619"/>
                        </a:lnTo>
                        <a:cubicBezTo>
                          <a:pt x="199895" y="658619"/>
                          <a:pt x="132902" y="605089"/>
                          <a:pt x="115504" y="528444"/>
                        </a:cubicBezTo>
                        <a:lnTo>
                          <a:pt x="442" y="21587"/>
                        </a:lnTo>
                        <a:cubicBezTo>
                          <a:pt x="-1718" y="12062"/>
                          <a:pt x="4251" y="2601"/>
                          <a:pt x="13776" y="441"/>
                        </a:cubicBezTo>
                        <a:cubicBezTo>
                          <a:pt x="23301" y="-1718"/>
                          <a:pt x="32763" y="4252"/>
                          <a:pt x="34922" y="13777"/>
                        </a:cubicBezTo>
                        <a:lnTo>
                          <a:pt x="149984" y="520633"/>
                        </a:lnTo>
                        <a:cubicBezTo>
                          <a:pt x="163700" y="581086"/>
                          <a:pt x="216532" y="623250"/>
                          <a:pt x="278508" y="623250"/>
                        </a:cubicBezTo>
                        <a:lnTo>
                          <a:pt x="907602" y="623250"/>
                        </a:lnTo>
                        <a:cubicBezTo>
                          <a:pt x="917382" y="623250"/>
                          <a:pt x="925256" y="631187"/>
                          <a:pt x="925256" y="640902"/>
                        </a:cubicBezTo>
                        <a:cubicBezTo>
                          <a:pt x="925256" y="650618"/>
                          <a:pt x="917318" y="658619"/>
                          <a:pt x="907602" y="65861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4" name="Google Shape;954;p31"/>
                  <p:cNvSpPr/>
                  <p:nvPr/>
                </p:nvSpPr>
                <p:spPr>
                  <a:xfrm>
                    <a:off x="4694237" y="3759708"/>
                    <a:ext cx="641921" cy="603757"/>
                  </a:xfrm>
                  <a:custGeom>
                    <a:rect b="b" l="l" r="r" t="t"/>
                    <a:pathLst>
                      <a:path extrusionOk="0" h="603757" w="641921">
                        <a:moveTo>
                          <a:pt x="552514" y="80899"/>
                        </a:moveTo>
                        <a:cubicBezTo>
                          <a:pt x="544513" y="34036"/>
                          <a:pt x="504127" y="0"/>
                          <a:pt x="456565" y="0"/>
                        </a:cubicBezTo>
                        <a:lnTo>
                          <a:pt x="185357" y="0"/>
                        </a:lnTo>
                        <a:cubicBezTo>
                          <a:pt x="137795" y="0"/>
                          <a:pt x="97472" y="34036"/>
                          <a:pt x="89408" y="80899"/>
                        </a:cubicBezTo>
                        <a:lnTo>
                          <a:pt x="0" y="603758"/>
                        </a:lnTo>
                        <a:lnTo>
                          <a:pt x="41847" y="603758"/>
                        </a:lnTo>
                        <a:lnTo>
                          <a:pt x="130111" y="87820"/>
                        </a:lnTo>
                        <a:cubicBezTo>
                          <a:pt x="134747" y="60833"/>
                          <a:pt x="157988" y="41211"/>
                          <a:pt x="185357" y="41211"/>
                        </a:cubicBezTo>
                        <a:lnTo>
                          <a:pt x="456565" y="41211"/>
                        </a:lnTo>
                        <a:cubicBezTo>
                          <a:pt x="483934" y="41211"/>
                          <a:pt x="507174" y="60833"/>
                          <a:pt x="511810" y="87820"/>
                        </a:cubicBezTo>
                        <a:lnTo>
                          <a:pt x="600075" y="603758"/>
                        </a:lnTo>
                        <a:lnTo>
                          <a:pt x="641922" y="603758"/>
                        </a:lnTo>
                        <a:lnTo>
                          <a:pt x="552514" y="8089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955" name="Google Shape;955;p31"/>
                <p:cNvGrpSpPr/>
                <p:nvPr/>
              </p:nvGrpSpPr>
              <p:grpSpPr>
                <a:xfrm>
                  <a:off x="6021979" y="2569411"/>
                  <a:ext cx="1337517" cy="1898427"/>
                  <a:chOff x="4792010" y="2465102"/>
                  <a:chExt cx="1337517" cy="1898427"/>
                </a:xfrm>
              </p:grpSpPr>
              <p:sp>
                <p:nvSpPr>
                  <p:cNvPr id="956" name="Google Shape;956;p31"/>
                  <p:cNvSpPr/>
                  <p:nvPr/>
                </p:nvSpPr>
                <p:spPr>
                  <a:xfrm>
                    <a:off x="5690996" y="4059999"/>
                    <a:ext cx="323596" cy="269049"/>
                  </a:xfrm>
                  <a:custGeom>
                    <a:rect b="b" l="l" r="r" t="t"/>
                    <a:pathLst>
                      <a:path extrusionOk="0" h="269049" w="323596">
                        <a:moveTo>
                          <a:pt x="149733" y="0"/>
                        </a:moveTo>
                        <a:lnTo>
                          <a:pt x="195009" y="112332"/>
                        </a:lnTo>
                        <a:cubicBezTo>
                          <a:pt x="198438" y="120777"/>
                          <a:pt x="204470" y="127953"/>
                          <a:pt x="212281" y="132715"/>
                        </a:cubicBezTo>
                        <a:lnTo>
                          <a:pt x="323596" y="200279"/>
                        </a:lnTo>
                        <a:lnTo>
                          <a:pt x="323596" y="269049"/>
                        </a:lnTo>
                        <a:lnTo>
                          <a:pt x="122428" y="269049"/>
                        </a:lnTo>
                        <a:cubicBezTo>
                          <a:pt x="105664" y="269049"/>
                          <a:pt x="92583" y="254572"/>
                          <a:pt x="94298" y="237871"/>
                        </a:cubicBezTo>
                        <a:lnTo>
                          <a:pt x="99378" y="189166"/>
                        </a:lnTo>
                        <a:cubicBezTo>
                          <a:pt x="100521" y="177991"/>
                          <a:pt x="98108" y="166751"/>
                          <a:pt x="92393" y="157099"/>
                        </a:cubicBezTo>
                        <a:lnTo>
                          <a:pt x="0" y="64"/>
                        </a:lnTo>
                        <a:lnTo>
                          <a:pt x="149733" y="64"/>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7" name="Google Shape;957;p31"/>
                  <p:cNvSpPr/>
                  <p:nvPr/>
                </p:nvSpPr>
                <p:spPr>
                  <a:xfrm>
                    <a:off x="5691060" y="4060063"/>
                    <a:ext cx="157353" cy="51070"/>
                  </a:xfrm>
                  <a:custGeom>
                    <a:rect b="b" l="l" r="r" t="t"/>
                    <a:pathLst>
                      <a:path extrusionOk="0" h="51070" w="157353">
                        <a:moveTo>
                          <a:pt x="157353" y="19050"/>
                        </a:moveTo>
                        <a:lnTo>
                          <a:pt x="149670" y="0"/>
                        </a:lnTo>
                        <a:lnTo>
                          <a:pt x="0" y="0"/>
                        </a:lnTo>
                        <a:lnTo>
                          <a:pt x="23114" y="39243"/>
                        </a:lnTo>
                        <a:cubicBezTo>
                          <a:pt x="30099" y="51181"/>
                          <a:pt x="45466" y="54483"/>
                          <a:pt x="57277" y="47308"/>
                        </a:cubicBezTo>
                        <a:cubicBezTo>
                          <a:pt x="94298" y="24765"/>
                          <a:pt x="138557" y="37846"/>
                          <a:pt x="157353" y="19050"/>
                        </a:cubicBezTo>
                        <a:close/>
                      </a:path>
                    </a:pathLst>
                  </a:custGeom>
                  <a:solidFill>
                    <a:srgbClr val="F0B89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8" name="Google Shape;958;p31"/>
                  <p:cNvSpPr/>
                  <p:nvPr/>
                </p:nvSpPr>
                <p:spPr>
                  <a:xfrm>
                    <a:off x="5366702" y="4086097"/>
                    <a:ext cx="231520" cy="242887"/>
                  </a:xfrm>
                  <a:custGeom>
                    <a:rect b="b" l="l" r="r" t="t"/>
                    <a:pathLst>
                      <a:path extrusionOk="0" h="242887" w="231520">
                        <a:moveTo>
                          <a:pt x="132651" y="0"/>
                        </a:moveTo>
                        <a:lnTo>
                          <a:pt x="153988" y="104775"/>
                        </a:lnTo>
                        <a:cubicBezTo>
                          <a:pt x="156527" y="117348"/>
                          <a:pt x="164655" y="128143"/>
                          <a:pt x="176085" y="133985"/>
                        </a:cubicBezTo>
                        <a:lnTo>
                          <a:pt x="231521" y="162624"/>
                        </a:lnTo>
                        <a:lnTo>
                          <a:pt x="231521" y="242888"/>
                        </a:lnTo>
                        <a:lnTo>
                          <a:pt x="39941" y="242888"/>
                        </a:lnTo>
                        <a:cubicBezTo>
                          <a:pt x="15430" y="242888"/>
                          <a:pt x="-889" y="217678"/>
                          <a:pt x="9080" y="195326"/>
                        </a:cubicBezTo>
                        <a:lnTo>
                          <a:pt x="25717" y="157988"/>
                        </a:lnTo>
                        <a:cubicBezTo>
                          <a:pt x="32004" y="143955"/>
                          <a:pt x="33274" y="128207"/>
                          <a:pt x="29401" y="113284"/>
                        </a:cubicBezTo>
                        <a:lnTo>
                          <a:pt x="0" y="0"/>
                        </a:lnTo>
                        <a:lnTo>
                          <a:pt x="132651"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9" name="Google Shape;959;p31"/>
                  <p:cNvSpPr/>
                  <p:nvPr/>
                </p:nvSpPr>
                <p:spPr>
                  <a:xfrm>
                    <a:off x="5372480" y="4108196"/>
                    <a:ext cx="131826" cy="31346"/>
                  </a:xfrm>
                  <a:custGeom>
                    <a:rect b="b" l="l" r="r" t="t"/>
                    <a:pathLst>
                      <a:path extrusionOk="0" h="31346" w="131826">
                        <a:moveTo>
                          <a:pt x="131826" y="0"/>
                        </a:moveTo>
                        <a:cubicBezTo>
                          <a:pt x="106363" y="19113"/>
                          <a:pt x="56324" y="13907"/>
                          <a:pt x="27432" y="29401"/>
                        </a:cubicBezTo>
                        <a:cubicBezTo>
                          <a:pt x="18605" y="34163"/>
                          <a:pt x="7684" y="29845"/>
                          <a:pt x="5207" y="20129"/>
                        </a:cubicBezTo>
                        <a:lnTo>
                          <a:pt x="0" y="0"/>
                        </a:lnTo>
                        <a:lnTo>
                          <a:pt x="131826" y="0"/>
                        </a:lnTo>
                        <a:close/>
                      </a:path>
                    </a:pathLst>
                  </a:custGeom>
                  <a:solidFill>
                    <a:srgbClr val="F0B89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0" name="Google Shape;960;p31"/>
                  <p:cNvSpPr/>
                  <p:nvPr/>
                </p:nvSpPr>
                <p:spPr>
                  <a:xfrm>
                    <a:off x="5070927" y="2465102"/>
                    <a:ext cx="219257" cy="267515"/>
                  </a:xfrm>
                  <a:custGeom>
                    <a:rect b="b" l="l" r="r" t="t"/>
                    <a:pathLst>
                      <a:path extrusionOk="0" h="267515" w="219257">
                        <a:moveTo>
                          <a:pt x="219257" y="39655"/>
                        </a:moveTo>
                        <a:cubicBezTo>
                          <a:pt x="179506" y="-18384"/>
                          <a:pt x="94924" y="-13368"/>
                          <a:pt x="71175" y="59022"/>
                        </a:cubicBezTo>
                        <a:cubicBezTo>
                          <a:pt x="50030" y="123412"/>
                          <a:pt x="65714" y="221963"/>
                          <a:pt x="8056" y="208374"/>
                        </a:cubicBezTo>
                        <a:cubicBezTo>
                          <a:pt x="2786" y="207168"/>
                          <a:pt x="-1596" y="212248"/>
                          <a:pt x="563" y="217201"/>
                        </a:cubicBezTo>
                        <a:cubicBezTo>
                          <a:pt x="26535" y="276573"/>
                          <a:pt x="109974" y="292194"/>
                          <a:pt x="143057" y="215550"/>
                        </a:cubicBezTo>
                        <a:cubicBezTo>
                          <a:pt x="178363" y="133571"/>
                          <a:pt x="219257" y="39655"/>
                          <a:pt x="219257" y="3965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1" name="Google Shape;961;p31"/>
                  <p:cNvSpPr/>
                  <p:nvPr/>
                </p:nvSpPr>
                <p:spPr>
                  <a:xfrm>
                    <a:off x="5204556" y="2471610"/>
                    <a:ext cx="85627" cy="148970"/>
                  </a:xfrm>
                  <a:custGeom>
                    <a:rect b="b" l="l" r="r" t="t"/>
                    <a:pathLst>
                      <a:path extrusionOk="0" h="148970" w="85627">
                        <a:moveTo>
                          <a:pt x="85628" y="33147"/>
                        </a:moveTo>
                        <a:cubicBezTo>
                          <a:pt x="74896" y="17463"/>
                          <a:pt x="60800" y="6413"/>
                          <a:pt x="45623" y="0"/>
                        </a:cubicBezTo>
                        <a:cubicBezTo>
                          <a:pt x="728" y="30480"/>
                          <a:pt x="-2764" y="100393"/>
                          <a:pt x="1237" y="140525"/>
                        </a:cubicBezTo>
                        <a:lnTo>
                          <a:pt x="35336" y="148971"/>
                        </a:lnTo>
                        <a:cubicBezTo>
                          <a:pt x="62133" y="87122"/>
                          <a:pt x="85628" y="33147"/>
                          <a:pt x="85628" y="3314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2" name="Google Shape;962;p31"/>
                  <p:cNvSpPr/>
                  <p:nvPr/>
                </p:nvSpPr>
                <p:spPr>
                  <a:xfrm>
                    <a:off x="5204542" y="2482566"/>
                    <a:ext cx="276743" cy="209297"/>
                  </a:xfrm>
                  <a:custGeom>
                    <a:rect b="b" l="l" r="r" t="t"/>
                    <a:pathLst>
                      <a:path extrusionOk="0" h="209297" w="276743">
                        <a:moveTo>
                          <a:pt x="1251" y="159224"/>
                        </a:moveTo>
                        <a:cubicBezTo>
                          <a:pt x="-4401" y="102836"/>
                          <a:pt x="4680" y="-12543"/>
                          <a:pt x="122980" y="5681"/>
                        </a:cubicBezTo>
                        <a:cubicBezTo>
                          <a:pt x="212198" y="-25307"/>
                          <a:pt x="283254" y="77436"/>
                          <a:pt x="276270" y="145381"/>
                        </a:cubicBezTo>
                        <a:cubicBezTo>
                          <a:pt x="267951" y="226598"/>
                          <a:pt x="195624" y="207294"/>
                          <a:pt x="195624" y="207294"/>
                        </a:cubicBezTo>
                        <a:lnTo>
                          <a:pt x="1251" y="15922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3" name="Google Shape;963;p31"/>
                  <p:cNvSpPr/>
                  <p:nvPr/>
                </p:nvSpPr>
                <p:spPr>
                  <a:xfrm>
                    <a:off x="5408167" y="2971278"/>
                    <a:ext cx="94723" cy="70815"/>
                  </a:xfrm>
                  <a:custGeom>
                    <a:rect b="b" l="l" r="r" t="t"/>
                    <a:pathLst>
                      <a:path extrusionOk="0" h="70815" w="94723">
                        <a:moveTo>
                          <a:pt x="91186" y="4522"/>
                        </a:moveTo>
                        <a:cubicBezTo>
                          <a:pt x="112268" y="11824"/>
                          <a:pt x="33147" y="61735"/>
                          <a:pt x="11557" y="70816"/>
                        </a:cubicBezTo>
                        <a:lnTo>
                          <a:pt x="0" y="13793"/>
                        </a:lnTo>
                        <a:cubicBezTo>
                          <a:pt x="0" y="13793"/>
                          <a:pt x="50546" y="-9575"/>
                          <a:pt x="91186" y="452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4" name="Google Shape;964;p31"/>
                  <p:cNvSpPr/>
                  <p:nvPr/>
                </p:nvSpPr>
                <p:spPr>
                  <a:xfrm>
                    <a:off x="5297995" y="2971292"/>
                    <a:ext cx="438848" cy="357250"/>
                  </a:xfrm>
                  <a:custGeom>
                    <a:rect b="b" l="l" r="r" t="t"/>
                    <a:pathLst>
                      <a:path extrusionOk="0" h="357250" w="438848">
                        <a:moveTo>
                          <a:pt x="128651" y="0"/>
                        </a:moveTo>
                        <a:lnTo>
                          <a:pt x="193802" y="237236"/>
                        </a:lnTo>
                        <a:cubicBezTo>
                          <a:pt x="198501" y="254381"/>
                          <a:pt x="211328" y="268160"/>
                          <a:pt x="228092" y="274129"/>
                        </a:cubicBezTo>
                        <a:cubicBezTo>
                          <a:pt x="272542" y="289941"/>
                          <a:pt x="364109" y="323469"/>
                          <a:pt x="438848" y="357251"/>
                        </a:cubicBezTo>
                        <a:lnTo>
                          <a:pt x="98489" y="357251"/>
                        </a:lnTo>
                        <a:lnTo>
                          <a:pt x="0" y="49720"/>
                        </a:lnTo>
                        <a:lnTo>
                          <a:pt x="128651"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5" name="Google Shape;965;p31"/>
                  <p:cNvSpPr/>
                  <p:nvPr/>
                </p:nvSpPr>
                <p:spPr>
                  <a:xfrm>
                    <a:off x="5297932" y="2984563"/>
                    <a:ext cx="135127" cy="143934"/>
                  </a:xfrm>
                  <a:custGeom>
                    <a:rect b="b" l="l" r="r" t="t"/>
                    <a:pathLst>
                      <a:path extrusionOk="0" h="143934" w="135127">
                        <a:moveTo>
                          <a:pt x="0" y="36385"/>
                        </a:moveTo>
                        <a:lnTo>
                          <a:pt x="31305" y="134176"/>
                        </a:lnTo>
                        <a:cubicBezTo>
                          <a:pt x="35115" y="145986"/>
                          <a:pt x="51117" y="147447"/>
                          <a:pt x="57023" y="136525"/>
                        </a:cubicBezTo>
                        <a:cubicBezTo>
                          <a:pt x="85027" y="84836"/>
                          <a:pt x="135128" y="10223"/>
                          <a:pt x="135128" y="10223"/>
                        </a:cubicBezTo>
                        <a:lnTo>
                          <a:pt x="94107" y="0"/>
                        </a:lnTo>
                        <a:lnTo>
                          <a:pt x="0" y="36385"/>
                        </a:lnTo>
                        <a:close/>
                      </a:path>
                    </a:pathLst>
                  </a:custGeom>
                  <a:solidFill>
                    <a:srgbClr val="F0B89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6" name="Google Shape;966;p31"/>
                  <p:cNvSpPr/>
                  <p:nvPr/>
                </p:nvSpPr>
                <p:spPr>
                  <a:xfrm>
                    <a:off x="4939982" y="3308858"/>
                    <a:ext cx="923555" cy="770064"/>
                  </a:xfrm>
                  <a:custGeom>
                    <a:rect b="b" l="l" r="r" t="t"/>
                    <a:pathLst>
                      <a:path extrusionOk="0" h="770064" w="923555">
                        <a:moveTo>
                          <a:pt x="267970" y="0"/>
                        </a:moveTo>
                        <a:lnTo>
                          <a:pt x="527367" y="80264"/>
                        </a:lnTo>
                        <a:cubicBezTo>
                          <a:pt x="601916" y="103314"/>
                          <a:pt x="662686" y="157734"/>
                          <a:pt x="693928" y="229235"/>
                        </a:cubicBezTo>
                        <a:lnTo>
                          <a:pt x="922528" y="753237"/>
                        </a:lnTo>
                        <a:cubicBezTo>
                          <a:pt x="926021" y="761175"/>
                          <a:pt x="920178" y="770064"/>
                          <a:pt x="911542" y="770064"/>
                        </a:cubicBezTo>
                        <a:lnTo>
                          <a:pt x="712470" y="770064"/>
                        </a:lnTo>
                        <a:cubicBezTo>
                          <a:pt x="705866" y="770064"/>
                          <a:pt x="700532" y="764730"/>
                          <a:pt x="700469" y="758126"/>
                        </a:cubicBezTo>
                        <a:cubicBezTo>
                          <a:pt x="700405" y="752602"/>
                          <a:pt x="700596" y="744728"/>
                          <a:pt x="701167" y="733552"/>
                        </a:cubicBezTo>
                        <a:cubicBezTo>
                          <a:pt x="702818" y="703707"/>
                          <a:pt x="704469" y="703707"/>
                          <a:pt x="679640" y="677164"/>
                        </a:cubicBezTo>
                        <a:cubicBezTo>
                          <a:pt x="654812" y="650621"/>
                          <a:pt x="634873" y="582676"/>
                          <a:pt x="631571" y="551180"/>
                        </a:cubicBezTo>
                        <a:cubicBezTo>
                          <a:pt x="628269" y="519684"/>
                          <a:pt x="530479" y="464058"/>
                          <a:pt x="479044" y="384937"/>
                        </a:cubicBezTo>
                        <a:cubicBezTo>
                          <a:pt x="427609" y="305816"/>
                          <a:pt x="440944" y="272669"/>
                          <a:pt x="440944" y="272669"/>
                        </a:cubicBezTo>
                        <a:lnTo>
                          <a:pt x="0" y="272669"/>
                        </a:lnTo>
                        <a:lnTo>
                          <a:pt x="0" y="9080"/>
                        </a:lnTo>
                        <a:lnTo>
                          <a:pt x="267970"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7" name="Google Shape;967;p31"/>
                  <p:cNvSpPr/>
                  <p:nvPr/>
                </p:nvSpPr>
                <p:spPr>
                  <a:xfrm>
                    <a:off x="4939855" y="3308858"/>
                    <a:ext cx="842708" cy="570357"/>
                  </a:xfrm>
                  <a:custGeom>
                    <a:rect b="b" l="l" r="r" t="t"/>
                    <a:pathLst>
                      <a:path extrusionOk="0" h="570357" w="842708">
                        <a:moveTo>
                          <a:pt x="693991" y="229235"/>
                        </a:moveTo>
                        <a:cubicBezTo>
                          <a:pt x="662813" y="157734"/>
                          <a:pt x="601980" y="103314"/>
                          <a:pt x="527431" y="80264"/>
                        </a:cubicBezTo>
                        <a:lnTo>
                          <a:pt x="268034" y="0"/>
                        </a:lnTo>
                        <a:lnTo>
                          <a:pt x="0" y="9208"/>
                        </a:lnTo>
                        <a:lnTo>
                          <a:pt x="0" y="199453"/>
                        </a:lnTo>
                        <a:cubicBezTo>
                          <a:pt x="34354" y="222186"/>
                          <a:pt x="72454" y="247142"/>
                          <a:pt x="112268" y="272796"/>
                        </a:cubicBezTo>
                        <a:lnTo>
                          <a:pt x="440944" y="272796"/>
                        </a:lnTo>
                        <a:cubicBezTo>
                          <a:pt x="440944" y="272796"/>
                          <a:pt x="427673" y="305943"/>
                          <a:pt x="479044" y="385064"/>
                        </a:cubicBezTo>
                        <a:cubicBezTo>
                          <a:pt x="504825" y="424751"/>
                          <a:pt x="542290" y="458533"/>
                          <a:pt x="573659" y="486346"/>
                        </a:cubicBezTo>
                        <a:cubicBezTo>
                          <a:pt x="586359" y="497586"/>
                          <a:pt x="603504" y="501967"/>
                          <a:pt x="620204" y="499110"/>
                        </a:cubicBezTo>
                        <a:cubicBezTo>
                          <a:pt x="706882" y="484251"/>
                          <a:pt x="742505" y="562864"/>
                          <a:pt x="842709" y="570357"/>
                        </a:cubicBezTo>
                        <a:lnTo>
                          <a:pt x="693991" y="22923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8" name="Google Shape;968;p31"/>
                  <p:cNvSpPr/>
                  <p:nvPr/>
                </p:nvSpPr>
                <p:spPr>
                  <a:xfrm>
                    <a:off x="4805086" y="3337940"/>
                    <a:ext cx="718824" cy="770318"/>
                  </a:xfrm>
                  <a:custGeom>
                    <a:rect b="b" l="l" r="r" t="t"/>
                    <a:pathLst>
                      <a:path extrusionOk="0" h="770318" w="718824">
                        <a:moveTo>
                          <a:pt x="12722" y="11113"/>
                        </a:moveTo>
                        <a:lnTo>
                          <a:pt x="911" y="124333"/>
                        </a:lnTo>
                        <a:cubicBezTo>
                          <a:pt x="-9313" y="222758"/>
                          <a:pt x="67840" y="308420"/>
                          <a:pt x="166773" y="308420"/>
                        </a:cubicBezTo>
                        <a:lnTo>
                          <a:pt x="392833" y="308420"/>
                        </a:lnTo>
                        <a:cubicBezTo>
                          <a:pt x="392833" y="308420"/>
                          <a:pt x="402802" y="385191"/>
                          <a:pt x="433727" y="413385"/>
                        </a:cubicBezTo>
                        <a:cubicBezTo>
                          <a:pt x="465858" y="442722"/>
                          <a:pt x="437029" y="502920"/>
                          <a:pt x="456904" y="547116"/>
                        </a:cubicBezTo>
                        <a:cubicBezTo>
                          <a:pt x="476780" y="591312"/>
                          <a:pt x="494497" y="655384"/>
                          <a:pt x="493354" y="689674"/>
                        </a:cubicBezTo>
                        <a:cubicBezTo>
                          <a:pt x="492655" y="710756"/>
                          <a:pt x="492845" y="736473"/>
                          <a:pt x="493099" y="753110"/>
                        </a:cubicBezTo>
                        <a:cubicBezTo>
                          <a:pt x="493226" y="762699"/>
                          <a:pt x="501037" y="770319"/>
                          <a:pt x="510625" y="770319"/>
                        </a:cubicBezTo>
                        <a:lnTo>
                          <a:pt x="699220" y="770319"/>
                        </a:lnTo>
                        <a:cubicBezTo>
                          <a:pt x="711285" y="770319"/>
                          <a:pt x="720429" y="759587"/>
                          <a:pt x="718588" y="747649"/>
                        </a:cubicBezTo>
                        <a:lnTo>
                          <a:pt x="634958" y="213678"/>
                        </a:lnTo>
                        <a:cubicBezTo>
                          <a:pt x="626767" y="161354"/>
                          <a:pt x="589619" y="118174"/>
                          <a:pt x="539137" y="102172"/>
                        </a:cubicBezTo>
                        <a:lnTo>
                          <a:pt x="216049" y="0"/>
                        </a:lnTo>
                        <a:lnTo>
                          <a:pt x="12722" y="11113"/>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9" name="Google Shape;969;p31"/>
                  <p:cNvSpPr/>
                  <p:nvPr/>
                </p:nvSpPr>
                <p:spPr>
                  <a:xfrm>
                    <a:off x="4805087" y="3318002"/>
                    <a:ext cx="419692" cy="214416"/>
                  </a:xfrm>
                  <a:custGeom>
                    <a:rect b="b" l="l" r="r" t="t"/>
                    <a:pathLst>
                      <a:path extrusionOk="0" h="214416" w="419692">
                        <a:moveTo>
                          <a:pt x="224049" y="142557"/>
                        </a:moveTo>
                        <a:cubicBezTo>
                          <a:pt x="261641" y="108966"/>
                          <a:pt x="368385" y="53530"/>
                          <a:pt x="419693" y="39560"/>
                        </a:cubicBezTo>
                        <a:lnTo>
                          <a:pt x="137816" y="0"/>
                        </a:lnTo>
                        <a:lnTo>
                          <a:pt x="134832" y="127"/>
                        </a:lnTo>
                        <a:lnTo>
                          <a:pt x="134832" y="24384"/>
                        </a:lnTo>
                        <a:lnTo>
                          <a:pt x="12721" y="31051"/>
                        </a:lnTo>
                        <a:lnTo>
                          <a:pt x="910" y="144272"/>
                        </a:lnTo>
                        <a:cubicBezTo>
                          <a:pt x="-931" y="161734"/>
                          <a:pt x="85" y="178816"/>
                          <a:pt x="3387" y="195072"/>
                        </a:cubicBezTo>
                        <a:cubicBezTo>
                          <a:pt x="59584" y="249809"/>
                          <a:pt x="188553" y="174244"/>
                          <a:pt x="224049" y="14255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70" name="Google Shape;970;p31"/>
                  <p:cNvSpPr/>
                  <p:nvPr/>
                </p:nvSpPr>
                <p:spPr>
                  <a:xfrm>
                    <a:off x="5779198" y="4329049"/>
                    <a:ext cx="350329" cy="34480"/>
                  </a:xfrm>
                  <a:custGeom>
                    <a:rect b="b" l="l" r="r" t="t"/>
                    <a:pathLst>
                      <a:path extrusionOk="0" h="34480" w="350329">
                        <a:moveTo>
                          <a:pt x="0" y="0"/>
                        </a:moveTo>
                        <a:lnTo>
                          <a:pt x="350329" y="0"/>
                        </a:lnTo>
                        <a:lnTo>
                          <a:pt x="350329" y="34480"/>
                        </a:lnTo>
                        <a:lnTo>
                          <a:pt x="0" y="3448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71" name="Google Shape;971;p31"/>
                  <p:cNvSpPr/>
                  <p:nvPr/>
                </p:nvSpPr>
                <p:spPr>
                  <a:xfrm>
                    <a:off x="5896355" y="4224981"/>
                    <a:ext cx="219647" cy="104130"/>
                  </a:xfrm>
                  <a:custGeom>
                    <a:rect b="b" l="l" r="r" t="t"/>
                    <a:pathLst>
                      <a:path extrusionOk="0" h="104130" w="219647">
                        <a:moveTo>
                          <a:pt x="98236" y="4182"/>
                        </a:moveTo>
                        <a:lnTo>
                          <a:pt x="178944" y="38790"/>
                        </a:lnTo>
                        <a:cubicBezTo>
                          <a:pt x="197168" y="46600"/>
                          <a:pt x="210567" y="62729"/>
                          <a:pt x="214822" y="82160"/>
                        </a:cubicBezTo>
                        <a:lnTo>
                          <a:pt x="219648" y="104131"/>
                        </a:lnTo>
                        <a:lnTo>
                          <a:pt x="7494" y="104131"/>
                        </a:lnTo>
                        <a:cubicBezTo>
                          <a:pt x="7494" y="104131"/>
                          <a:pt x="-26606" y="59744"/>
                          <a:pt x="50674" y="8246"/>
                        </a:cubicBezTo>
                        <a:cubicBezTo>
                          <a:pt x="64707" y="-1216"/>
                          <a:pt x="82678" y="-2485"/>
                          <a:pt x="98236" y="418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72" name="Google Shape;972;p31"/>
                  <p:cNvSpPr/>
                  <p:nvPr/>
                </p:nvSpPr>
                <p:spPr>
                  <a:xfrm>
                    <a:off x="5371338" y="4329049"/>
                    <a:ext cx="350329" cy="34480"/>
                  </a:xfrm>
                  <a:custGeom>
                    <a:rect b="b" l="l" r="r" t="t"/>
                    <a:pathLst>
                      <a:path extrusionOk="0" h="34480" w="350329">
                        <a:moveTo>
                          <a:pt x="0" y="0"/>
                        </a:moveTo>
                        <a:lnTo>
                          <a:pt x="350329" y="0"/>
                        </a:lnTo>
                        <a:lnTo>
                          <a:pt x="350329" y="34480"/>
                        </a:lnTo>
                        <a:lnTo>
                          <a:pt x="0" y="3448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73" name="Google Shape;973;p31"/>
                  <p:cNvSpPr/>
                  <p:nvPr/>
                </p:nvSpPr>
                <p:spPr>
                  <a:xfrm>
                    <a:off x="5488431" y="4224981"/>
                    <a:ext cx="219710" cy="104130"/>
                  </a:xfrm>
                  <a:custGeom>
                    <a:rect b="b" l="l" r="r" t="t"/>
                    <a:pathLst>
                      <a:path extrusionOk="0" h="104130" w="219710">
                        <a:moveTo>
                          <a:pt x="98299" y="4182"/>
                        </a:moveTo>
                        <a:lnTo>
                          <a:pt x="179007" y="38790"/>
                        </a:lnTo>
                        <a:cubicBezTo>
                          <a:pt x="197232" y="46600"/>
                          <a:pt x="210630" y="62729"/>
                          <a:pt x="214885" y="82160"/>
                        </a:cubicBezTo>
                        <a:lnTo>
                          <a:pt x="219711" y="104131"/>
                        </a:lnTo>
                        <a:lnTo>
                          <a:pt x="7494" y="104131"/>
                        </a:lnTo>
                        <a:cubicBezTo>
                          <a:pt x="7494" y="104131"/>
                          <a:pt x="-26606" y="59744"/>
                          <a:pt x="50674" y="8246"/>
                        </a:cubicBezTo>
                        <a:cubicBezTo>
                          <a:pt x="64771" y="-1216"/>
                          <a:pt x="82741" y="-2485"/>
                          <a:pt x="98299" y="418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74" name="Google Shape;974;p31"/>
                  <p:cNvSpPr/>
                  <p:nvPr/>
                </p:nvSpPr>
                <p:spPr>
                  <a:xfrm>
                    <a:off x="4792010" y="2770793"/>
                    <a:ext cx="707280" cy="717867"/>
                  </a:xfrm>
                  <a:custGeom>
                    <a:rect b="b" l="l" r="r" t="t"/>
                    <a:pathLst>
                      <a:path extrusionOk="0" h="717867" w="707280">
                        <a:moveTo>
                          <a:pt x="505921" y="36986"/>
                        </a:moveTo>
                        <a:cubicBezTo>
                          <a:pt x="527638" y="36732"/>
                          <a:pt x="582947" y="15079"/>
                          <a:pt x="614443" y="52036"/>
                        </a:cubicBezTo>
                        <a:cubicBezTo>
                          <a:pt x="645939" y="88993"/>
                          <a:pt x="669942" y="190085"/>
                          <a:pt x="707280" y="205007"/>
                        </a:cubicBezTo>
                        <a:cubicBezTo>
                          <a:pt x="659211" y="205007"/>
                          <a:pt x="550880" y="271301"/>
                          <a:pt x="550880" y="271301"/>
                        </a:cubicBezTo>
                        <a:cubicBezTo>
                          <a:pt x="550880" y="271301"/>
                          <a:pt x="524146" y="370742"/>
                          <a:pt x="473600" y="382363"/>
                        </a:cubicBezTo>
                        <a:cubicBezTo>
                          <a:pt x="457852" y="453610"/>
                          <a:pt x="455375" y="543145"/>
                          <a:pt x="483569" y="582134"/>
                        </a:cubicBezTo>
                        <a:cubicBezTo>
                          <a:pt x="382477" y="579657"/>
                          <a:pt x="258716" y="658080"/>
                          <a:pt x="202328" y="688750"/>
                        </a:cubicBezTo>
                        <a:cubicBezTo>
                          <a:pt x="145940" y="719421"/>
                          <a:pt x="32910" y="737836"/>
                          <a:pt x="8336" y="681384"/>
                        </a:cubicBezTo>
                        <a:cubicBezTo>
                          <a:pt x="-21573" y="612614"/>
                          <a:pt x="37672" y="548161"/>
                          <a:pt x="50118" y="491773"/>
                        </a:cubicBezTo>
                        <a:cubicBezTo>
                          <a:pt x="62564" y="435385"/>
                          <a:pt x="79138" y="185957"/>
                          <a:pt x="146257" y="85691"/>
                        </a:cubicBezTo>
                        <a:cubicBezTo>
                          <a:pt x="213377" y="-14576"/>
                          <a:pt x="292117" y="855"/>
                          <a:pt x="292117" y="855"/>
                        </a:cubicBezTo>
                        <a:cubicBezTo>
                          <a:pt x="292117" y="855"/>
                          <a:pt x="423118" y="53814"/>
                          <a:pt x="505921" y="36986"/>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75" name="Google Shape;975;p31"/>
                  <p:cNvSpPr/>
                  <p:nvPr/>
                </p:nvSpPr>
                <p:spPr>
                  <a:xfrm>
                    <a:off x="4851299" y="3274166"/>
                    <a:ext cx="212528" cy="51010"/>
                  </a:xfrm>
                  <a:custGeom>
                    <a:rect b="b" l="l" r="r" t="t"/>
                    <a:pathLst>
                      <a:path extrusionOk="0" h="51010" w="212528">
                        <a:moveTo>
                          <a:pt x="58076" y="51011"/>
                        </a:moveTo>
                        <a:cubicBezTo>
                          <a:pt x="43471" y="51011"/>
                          <a:pt x="30580" y="48788"/>
                          <a:pt x="20484" y="43708"/>
                        </a:cubicBezTo>
                        <a:cubicBezTo>
                          <a:pt x="8927" y="37930"/>
                          <a:pt x="2069" y="28849"/>
                          <a:pt x="37" y="16721"/>
                        </a:cubicBezTo>
                        <a:cubicBezTo>
                          <a:pt x="-217" y="15133"/>
                          <a:pt x="863" y="13609"/>
                          <a:pt x="2450" y="13355"/>
                        </a:cubicBezTo>
                        <a:cubicBezTo>
                          <a:pt x="4038" y="13101"/>
                          <a:pt x="5561" y="14181"/>
                          <a:pt x="5816" y="15768"/>
                        </a:cubicBezTo>
                        <a:cubicBezTo>
                          <a:pt x="7530" y="25928"/>
                          <a:pt x="13309" y="33548"/>
                          <a:pt x="23088" y="38438"/>
                        </a:cubicBezTo>
                        <a:cubicBezTo>
                          <a:pt x="56044" y="54884"/>
                          <a:pt x="133895" y="38882"/>
                          <a:pt x="208190" y="338"/>
                        </a:cubicBezTo>
                        <a:cubicBezTo>
                          <a:pt x="209651" y="-424"/>
                          <a:pt x="211429" y="147"/>
                          <a:pt x="212191" y="1608"/>
                        </a:cubicBezTo>
                        <a:cubicBezTo>
                          <a:pt x="212953" y="3068"/>
                          <a:pt x="212381" y="4846"/>
                          <a:pt x="210921" y="5608"/>
                        </a:cubicBezTo>
                        <a:cubicBezTo>
                          <a:pt x="163486" y="30246"/>
                          <a:pt x="102653" y="51011"/>
                          <a:pt x="58076" y="5101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76" name="Google Shape;976;p31"/>
                  <p:cNvSpPr/>
                  <p:nvPr/>
                </p:nvSpPr>
                <p:spPr>
                  <a:xfrm>
                    <a:off x="4920488" y="2964892"/>
                    <a:ext cx="81279" cy="70851"/>
                  </a:xfrm>
                  <a:custGeom>
                    <a:rect b="b" l="l" r="r" t="t"/>
                    <a:pathLst>
                      <a:path extrusionOk="0" h="70851" w="81279">
                        <a:moveTo>
                          <a:pt x="0" y="44055"/>
                        </a:moveTo>
                        <a:cubicBezTo>
                          <a:pt x="11113" y="57580"/>
                          <a:pt x="43116" y="67549"/>
                          <a:pt x="81280" y="70852"/>
                        </a:cubicBezTo>
                        <a:lnTo>
                          <a:pt x="81280" y="1255"/>
                        </a:lnTo>
                        <a:cubicBezTo>
                          <a:pt x="81280" y="1255"/>
                          <a:pt x="39307" y="-4269"/>
                          <a:pt x="20510" y="7860"/>
                        </a:cubicBezTo>
                        <a:cubicBezTo>
                          <a:pt x="1715" y="19988"/>
                          <a:pt x="0" y="44055"/>
                          <a:pt x="0" y="4405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77" name="Google Shape;977;p31"/>
                  <p:cNvSpPr/>
                  <p:nvPr/>
                </p:nvSpPr>
                <p:spPr>
                  <a:xfrm>
                    <a:off x="5104046" y="2841771"/>
                    <a:ext cx="176737" cy="92229"/>
                  </a:xfrm>
                  <a:custGeom>
                    <a:rect b="b" l="l" r="r" t="t"/>
                    <a:pathLst>
                      <a:path extrusionOk="0" h="92229" w="176737">
                        <a:moveTo>
                          <a:pt x="3957" y="1187"/>
                        </a:moveTo>
                        <a:cubicBezTo>
                          <a:pt x="41105" y="53447"/>
                          <a:pt x="110701" y="72751"/>
                          <a:pt x="171407" y="80371"/>
                        </a:cubicBezTo>
                        <a:cubicBezTo>
                          <a:pt x="179281" y="81197"/>
                          <a:pt x="178075" y="93071"/>
                          <a:pt x="170137" y="92182"/>
                        </a:cubicBezTo>
                        <a:cubicBezTo>
                          <a:pt x="122576" y="82467"/>
                          <a:pt x="74696" y="66465"/>
                          <a:pt x="35390" y="37255"/>
                        </a:cubicBezTo>
                        <a:cubicBezTo>
                          <a:pt x="22563" y="27349"/>
                          <a:pt x="10244" y="16871"/>
                          <a:pt x="401" y="3346"/>
                        </a:cubicBezTo>
                        <a:cubicBezTo>
                          <a:pt x="-297" y="2393"/>
                          <a:pt x="-43" y="1123"/>
                          <a:pt x="846" y="425"/>
                        </a:cubicBezTo>
                        <a:cubicBezTo>
                          <a:pt x="1862" y="-401"/>
                          <a:pt x="3386" y="44"/>
                          <a:pt x="3957" y="1187"/>
                        </a:cubicBezTo>
                        <a:lnTo>
                          <a:pt x="3957" y="1187"/>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78" name="Google Shape;978;p31"/>
                  <p:cNvSpPr/>
                  <p:nvPr/>
                </p:nvSpPr>
                <p:spPr>
                  <a:xfrm>
                    <a:off x="5344951" y="2925047"/>
                    <a:ext cx="59232" cy="106823"/>
                  </a:xfrm>
                  <a:custGeom>
                    <a:rect b="b" l="l" r="r" t="t"/>
                    <a:pathLst>
                      <a:path extrusionOk="0" h="106823" w="59232">
                        <a:moveTo>
                          <a:pt x="2955" y="106824"/>
                        </a:moveTo>
                        <a:cubicBezTo>
                          <a:pt x="2574" y="106824"/>
                          <a:pt x="2257" y="106760"/>
                          <a:pt x="1876" y="106633"/>
                        </a:cubicBezTo>
                        <a:cubicBezTo>
                          <a:pt x="352" y="106062"/>
                          <a:pt x="-411" y="104347"/>
                          <a:pt x="225" y="102823"/>
                        </a:cubicBezTo>
                        <a:cubicBezTo>
                          <a:pt x="12798" y="70819"/>
                          <a:pt x="34451" y="25035"/>
                          <a:pt x="54009" y="1096"/>
                        </a:cubicBezTo>
                        <a:cubicBezTo>
                          <a:pt x="55025" y="-174"/>
                          <a:pt x="56867" y="-365"/>
                          <a:pt x="58137" y="652"/>
                        </a:cubicBezTo>
                        <a:cubicBezTo>
                          <a:pt x="59407" y="1668"/>
                          <a:pt x="59597" y="3573"/>
                          <a:pt x="58581" y="4779"/>
                        </a:cubicBezTo>
                        <a:cubicBezTo>
                          <a:pt x="39468" y="28147"/>
                          <a:pt x="18132" y="73359"/>
                          <a:pt x="5686" y="104919"/>
                        </a:cubicBezTo>
                        <a:cubicBezTo>
                          <a:pt x="5241" y="106125"/>
                          <a:pt x="4162" y="106824"/>
                          <a:pt x="2955" y="1068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79" name="Google Shape;979;p31"/>
                  <p:cNvSpPr/>
                  <p:nvPr/>
                </p:nvSpPr>
                <p:spPr>
                  <a:xfrm>
                    <a:off x="4950523" y="2971228"/>
                    <a:ext cx="521080" cy="379920"/>
                  </a:xfrm>
                  <a:custGeom>
                    <a:rect b="b" l="l" r="r" t="t"/>
                    <a:pathLst>
                      <a:path extrusionOk="0" h="379920" w="521080">
                        <a:moveTo>
                          <a:pt x="167577" y="41846"/>
                        </a:moveTo>
                        <a:lnTo>
                          <a:pt x="205930" y="252222"/>
                        </a:lnTo>
                        <a:cubicBezTo>
                          <a:pt x="205930" y="252222"/>
                          <a:pt x="281940" y="259715"/>
                          <a:pt x="347472" y="287655"/>
                        </a:cubicBezTo>
                        <a:cubicBezTo>
                          <a:pt x="460375" y="280035"/>
                          <a:pt x="480251" y="285877"/>
                          <a:pt x="521081" y="357314"/>
                        </a:cubicBezTo>
                        <a:lnTo>
                          <a:pt x="457708" y="379920"/>
                        </a:lnTo>
                        <a:lnTo>
                          <a:pt x="174879" y="379920"/>
                        </a:lnTo>
                        <a:cubicBezTo>
                          <a:pt x="136716" y="379920"/>
                          <a:pt x="103188" y="354711"/>
                          <a:pt x="92520" y="318071"/>
                        </a:cubicBezTo>
                        <a:lnTo>
                          <a:pt x="0" y="0"/>
                        </a:lnTo>
                        <a:lnTo>
                          <a:pt x="167577" y="41846"/>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80" name="Google Shape;980;p31"/>
                  <p:cNvSpPr/>
                  <p:nvPr/>
                </p:nvSpPr>
                <p:spPr>
                  <a:xfrm>
                    <a:off x="4943385" y="2961849"/>
                    <a:ext cx="167640" cy="62304"/>
                  </a:xfrm>
                  <a:custGeom>
                    <a:rect b="b" l="l" r="r" t="t"/>
                    <a:pathLst>
                      <a:path extrusionOk="0" h="62304" w="167640">
                        <a:moveTo>
                          <a:pt x="31242" y="61658"/>
                        </a:moveTo>
                        <a:cubicBezTo>
                          <a:pt x="67247" y="49086"/>
                          <a:pt x="142939" y="69215"/>
                          <a:pt x="167640" y="41846"/>
                        </a:cubicBezTo>
                        <a:lnTo>
                          <a:pt x="0" y="0"/>
                        </a:lnTo>
                        <a:lnTo>
                          <a:pt x="15431" y="53149"/>
                        </a:lnTo>
                        <a:cubicBezTo>
                          <a:pt x="17399" y="59944"/>
                          <a:pt x="24574" y="63945"/>
                          <a:pt x="31242" y="61658"/>
                        </a:cubicBezTo>
                        <a:close/>
                      </a:path>
                    </a:pathLst>
                  </a:custGeom>
                  <a:solidFill>
                    <a:srgbClr val="F0B89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81" name="Google Shape;981;p31"/>
                  <p:cNvSpPr/>
                  <p:nvPr/>
                </p:nvSpPr>
                <p:spPr>
                  <a:xfrm>
                    <a:off x="4915219" y="2763845"/>
                    <a:ext cx="202944" cy="250723"/>
                  </a:xfrm>
                  <a:custGeom>
                    <a:rect b="b" l="l" r="r" t="t"/>
                    <a:pathLst>
                      <a:path extrusionOk="0" h="250723" w="202944">
                        <a:moveTo>
                          <a:pt x="168908" y="7802"/>
                        </a:moveTo>
                        <a:cubicBezTo>
                          <a:pt x="102614" y="-12645"/>
                          <a:pt x="28446" y="7485"/>
                          <a:pt x="18096" y="63619"/>
                        </a:cubicBezTo>
                        <a:cubicBezTo>
                          <a:pt x="7745" y="119753"/>
                          <a:pt x="18096" y="139057"/>
                          <a:pt x="10666" y="146486"/>
                        </a:cubicBezTo>
                        <a:cubicBezTo>
                          <a:pt x="3237" y="153916"/>
                          <a:pt x="4062" y="181284"/>
                          <a:pt x="10666" y="190428"/>
                        </a:cubicBezTo>
                        <a:cubicBezTo>
                          <a:pt x="17270" y="199572"/>
                          <a:pt x="-11495" y="225226"/>
                          <a:pt x="5396" y="245102"/>
                        </a:cubicBezTo>
                        <a:cubicBezTo>
                          <a:pt x="28065" y="181284"/>
                          <a:pt x="115949" y="262501"/>
                          <a:pt x="202944" y="249229"/>
                        </a:cubicBezTo>
                        <a:lnTo>
                          <a:pt x="168972" y="84320"/>
                        </a:lnTo>
                        <a:lnTo>
                          <a:pt x="168972" y="7802"/>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82" name="Google Shape;982;p31"/>
                  <p:cNvSpPr/>
                  <p:nvPr/>
                </p:nvSpPr>
                <p:spPr>
                  <a:xfrm>
                    <a:off x="5083934" y="2857032"/>
                    <a:ext cx="37062" cy="145984"/>
                  </a:xfrm>
                  <a:custGeom>
                    <a:rect b="b" l="l" r="r" t="t"/>
                    <a:pathLst>
                      <a:path extrusionOk="0" h="145984" w="37062">
                        <a:moveTo>
                          <a:pt x="4892" y="1928"/>
                        </a:moveTo>
                        <a:cubicBezTo>
                          <a:pt x="13465" y="48473"/>
                          <a:pt x="24704" y="96479"/>
                          <a:pt x="36960" y="142326"/>
                        </a:cubicBezTo>
                        <a:cubicBezTo>
                          <a:pt x="37849" y="145819"/>
                          <a:pt x="32705" y="147533"/>
                          <a:pt x="31372" y="144168"/>
                        </a:cubicBezTo>
                        <a:cubicBezTo>
                          <a:pt x="22164" y="121689"/>
                          <a:pt x="14989" y="98384"/>
                          <a:pt x="9528" y="74699"/>
                        </a:cubicBezTo>
                        <a:cubicBezTo>
                          <a:pt x="4067" y="51013"/>
                          <a:pt x="384" y="26756"/>
                          <a:pt x="3" y="2436"/>
                        </a:cubicBezTo>
                        <a:cubicBezTo>
                          <a:pt x="-124" y="-485"/>
                          <a:pt x="4384" y="-930"/>
                          <a:pt x="4892" y="1928"/>
                        </a:cubicBezTo>
                        <a:lnTo>
                          <a:pt x="4892" y="192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83" name="Google Shape;983;p31"/>
                  <p:cNvSpPr/>
                  <p:nvPr/>
                </p:nvSpPr>
                <p:spPr>
                  <a:xfrm>
                    <a:off x="4910845" y="2882826"/>
                    <a:ext cx="20507" cy="122594"/>
                  </a:xfrm>
                  <a:custGeom>
                    <a:rect b="b" l="l" r="r" t="t"/>
                    <a:pathLst>
                      <a:path extrusionOk="0" h="122594" w="20507">
                        <a:moveTo>
                          <a:pt x="20501" y="3122"/>
                        </a:moveTo>
                        <a:cubicBezTo>
                          <a:pt x="19802" y="13409"/>
                          <a:pt x="19167" y="24204"/>
                          <a:pt x="14786" y="34237"/>
                        </a:cubicBezTo>
                        <a:cubicBezTo>
                          <a:pt x="9579" y="44968"/>
                          <a:pt x="9007" y="57287"/>
                          <a:pt x="15738" y="67320"/>
                        </a:cubicBezTo>
                        <a:cubicBezTo>
                          <a:pt x="17770" y="70178"/>
                          <a:pt x="17770" y="73797"/>
                          <a:pt x="17326" y="76655"/>
                        </a:cubicBezTo>
                        <a:cubicBezTo>
                          <a:pt x="13897" y="91133"/>
                          <a:pt x="1451" y="103452"/>
                          <a:pt x="7038" y="118692"/>
                        </a:cubicBezTo>
                        <a:cubicBezTo>
                          <a:pt x="8308" y="122311"/>
                          <a:pt x="2657" y="124343"/>
                          <a:pt x="1451" y="120597"/>
                        </a:cubicBezTo>
                        <a:cubicBezTo>
                          <a:pt x="-4137" y="104595"/>
                          <a:pt x="7927" y="89926"/>
                          <a:pt x="12119" y="75766"/>
                        </a:cubicBezTo>
                        <a:cubicBezTo>
                          <a:pt x="13198" y="70495"/>
                          <a:pt x="8563" y="68019"/>
                          <a:pt x="6848" y="63510"/>
                        </a:cubicBezTo>
                        <a:cubicBezTo>
                          <a:pt x="1832" y="53541"/>
                          <a:pt x="3229" y="40587"/>
                          <a:pt x="9706" y="31697"/>
                        </a:cubicBezTo>
                        <a:cubicBezTo>
                          <a:pt x="14849" y="23505"/>
                          <a:pt x="15865" y="13218"/>
                          <a:pt x="14595" y="3312"/>
                        </a:cubicBezTo>
                        <a:cubicBezTo>
                          <a:pt x="14151" y="-942"/>
                          <a:pt x="20755" y="-1196"/>
                          <a:pt x="20501" y="3122"/>
                        </a:cubicBezTo>
                        <a:lnTo>
                          <a:pt x="20501" y="3122"/>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84" name="Google Shape;984;p31"/>
                  <p:cNvSpPr/>
                  <p:nvPr/>
                </p:nvSpPr>
                <p:spPr>
                  <a:xfrm>
                    <a:off x="4836583" y="3334999"/>
                    <a:ext cx="106236" cy="31770"/>
                  </a:xfrm>
                  <a:custGeom>
                    <a:rect b="b" l="l" r="r" t="t"/>
                    <a:pathLst>
                      <a:path extrusionOk="0" h="31770" w="106236">
                        <a:moveTo>
                          <a:pt x="38629" y="31771"/>
                        </a:moveTo>
                        <a:cubicBezTo>
                          <a:pt x="29485" y="31771"/>
                          <a:pt x="21103" y="30183"/>
                          <a:pt x="14308" y="26310"/>
                        </a:cubicBezTo>
                        <a:cubicBezTo>
                          <a:pt x="6117" y="21547"/>
                          <a:pt x="1291" y="13800"/>
                          <a:pt x="21" y="3323"/>
                        </a:cubicBezTo>
                        <a:cubicBezTo>
                          <a:pt x="-170" y="1735"/>
                          <a:pt x="973" y="211"/>
                          <a:pt x="2561" y="21"/>
                        </a:cubicBezTo>
                        <a:cubicBezTo>
                          <a:pt x="4148" y="-170"/>
                          <a:pt x="5672" y="973"/>
                          <a:pt x="5863" y="2561"/>
                        </a:cubicBezTo>
                        <a:cubicBezTo>
                          <a:pt x="6942" y="11260"/>
                          <a:pt x="10689" y="17356"/>
                          <a:pt x="17293" y="21230"/>
                        </a:cubicBezTo>
                        <a:cubicBezTo>
                          <a:pt x="32660" y="30183"/>
                          <a:pt x="63584" y="26056"/>
                          <a:pt x="102129" y="9990"/>
                        </a:cubicBezTo>
                        <a:cubicBezTo>
                          <a:pt x="103653" y="9355"/>
                          <a:pt x="105367" y="10054"/>
                          <a:pt x="106002" y="11578"/>
                        </a:cubicBezTo>
                        <a:cubicBezTo>
                          <a:pt x="106637" y="13102"/>
                          <a:pt x="105939" y="14816"/>
                          <a:pt x="104415" y="15451"/>
                        </a:cubicBezTo>
                        <a:cubicBezTo>
                          <a:pt x="87651" y="22436"/>
                          <a:pt x="61045" y="31771"/>
                          <a:pt x="38629" y="3177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85" name="Google Shape;985;p31"/>
                  <p:cNvSpPr/>
                  <p:nvPr/>
                </p:nvSpPr>
                <p:spPr>
                  <a:xfrm>
                    <a:off x="5084064" y="2699829"/>
                    <a:ext cx="243413" cy="172121"/>
                  </a:xfrm>
                  <a:custGeom>
                    <a:rect b="b" l="l" r="r" t="t"/>
                    <a:pathLst>
                      <a:path extrusionOk="0" h="172121" w="243413">
                        <a:moveTo>
                          <a:pt x="135953" y="0"/>
                        </a:moveTo>
                        <a:lnTo>
                          <a:pt x="82867" y="66230"/>
                        </a:lnTo>
                        <a:cubicBezTo>
                          <a:pt x="73089" y="78486"/>
                          <a:pt x="57214" y="84138"/>
                          <a:pt x="41910" y="80835"/>
                        </a:cubicBezTo>
                        <a:cubicBezTo>
                          <a:pt x="29782" y="78232"/>
                          <a:pt x="14668" y="74993"/>
                          <a:pt x="0" y="71882"/>
                        </a:cubicBezTo>
                        <a:cubicBezTo>
                          <a:pt x="28575" y="93281"/>
                          <a:pt x="36893" y="164973"/>
                          <a:pt x="139255" y="171894"/>
                        </a:cubicBezTo>
                        <a:cubicBezTo>
                          <a:pt x="184658" y="174942"/>
                          <a:pt x="220282" y="146685"/>
                          <a:pt x="240093" y="126619"/>
                        </a:cubicBezTo>
                        <a:cubicBezTo>
                          <a:pt x="247333" y="119253"/>
                          <a:pt x="241935" y="106807"/>
                          <a:pt x="231584" y="107315"/>
                        </a:cubicBezTo>
                        <a:lnTo>
                          <a:pt x="181229" y="109474"/>
                        </a:lnTo>
                        <a:lnTo>
                          <a:pt x="203898" y="78549"/>
                        </a:lnTo>
                        <a:lnTo>
                          <a:pt x="135953"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86" name="Google Shape;986;p31"/>
                  <p:cNvSpPr/>
                  <p:nvPr/>
                </p:nvSpPr>
                <p:spPr>
                  <a:xfrm>
                    <a:off x="5251174" y="2807779"/>
                    <a:ext cx="46821" cy="30034"/>
                  </a:xfrm>
                  <a:custGeom>
                    <a:rect b="b" l="l" r="r" t="t"/>
                    <a:pathLst>
                      <a:path extrusionOk="0" h="30034" w="46821">
                        <a:moveTo>
                          <a:pt x="14182" y="1397"/>
                        </a:moveTo>
                        <a:lnTo>
                          <a:pt x="1355" y="18923"/>
                        </a:lnTo>
                        <a:cubicBezTo>
                          <a:pt x="-2645" y="24447"/>
                          <a:pt x="2879" y="31940"/>
                          <a:pt x="9229" y="29591"/>
                        </a:cubicBezTo>
                        <a:cubicBezTo>
                          <a:pt x="22564" y="24638"/>
                          <a:pt x="39201" y="15621"/>
                          <a:pt x="46821" y="0"/>
                        </a:cubicBezTo>
                        <a:lnTo>
                          <a:pt x="14182" y="1397"/>
                        </a:lnTo>
                        <a:close/>
                      </a:path>
                    </a:pathLst>
                  </a:custGeom>
                  <a:solidFill>
                    <a:srgbClr val="F0B89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87" name="Google Shape;987;p31"/>
                  <p:cNvSpPr/>
                  <p:nvPr/>
                </p:nvSpPr>
                <p:spPr>
                  <a:xfrm>
                    <a:off x="5182234" y="2699766"/>
                    <a:ext cx="89280" cy="85325"/>
                  </a:xfrm>
                  <a:custGeom>
                    <a:rect b="b" l="l" r="r" t="t"/>
                    <a:pathLst>
                      <a:path extrusionOk="0" h="85325" w="89280">
                        <a:moveTo>
                          <a:pt x="89281" y="84963"/>
                        </a:moveTo>
                        <a:cubicBezTo>
                          <a:pt x="89281" y="84963"/>
                          <a:pt x="37465" y="91694"/>
                          <a:pt x="0" y="47180"/>
                        </a:cubicBezTo>
                        <a:lnTo>
                          <a:pt x="37783" y="0"/>
                        </a:lnTo>
                        <a:lnTo>
                          <a:pt x="89281" y="84963"/>
                        </a:lnTo>
                        <a:close/>
                      </a:path>
                    </a:pathLst>
                  </a:custGeom>
                  <a:solidFill>
                    <a:srgbClr val="F0B89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88" name="Google Shape;988;p31"/>
                  <p:cNvSpPr/>
                  <p:nvPr/>
                </p:nvSpPr>
                <p:spPr>
                  <a:xfrm>
                    <a:off x="5462853" y="3233995"/>
                    <a:ext cx="36764" cy="20697"/>
                  </a:xfrm>
                  <a:custGeom>
                    <a:rect b="b" l="l" r="r" t="t"/>
                    <a:pathLst>
                      <a:path extrusionOk="0" h="20697" w="36764">
                        <a:moveTo>
                          <a:pt x="433" y="16125"/>
                        </a:moveTo>
                        <a:cubicBezTo>
                          <a:pt x="2275" y="13077"/>
                          <a:pt x="4497" y="10854"/>
                          <a:pt x="7037" y="8759"/>
                        </a:cubicBezTo>
                        <a:cubicBezTo>
                          <a:pt x="9513" y="6663"/>
                          <a:pt x="12371" y="5012"/>
                          <a:pt x="15228" y="3552"/>
                        </a:cubicBezTo>
                        <a:cubicBezTo>
                          <a:pt x="18213" y="2282"/>
                          <a:pt x="21261" y="1139"/>
                          <a:pt x="24436" y="631"/>
                        </a:cubicBezTo>
                        <a:cubicBezTo>
                          <a:pt x="27611" y="-4"/>
                          <a:pt x="30850" y="-131"/>
                          <a:pt x="34025" y="123"/>
                        </a:cubicBezTo>
                        <a:cubicBezTo>
                          <a:pt x="35675" y="250"/>
                          <a:pt x="36882" y="1710"/>
                          <a:pt x="36755" y="3361"/>
                        </a:cubicBezTo>
                        <a:cubicBezTo>
                          <a:pt x="36628" y="4568"/>
                          <a:pt x="35802" y="5584"/>
                          <a:pt x="34723" y="5965"/>
                        </a:cubicBezTo>
                        <a:lnTo>
                          <a:pt x="34532" y="6028"/>
                        </a:lnTo>
                        <a:cubicBezTo>
                          <a:pt x="31802" y="6917"/>
                          <a:pt x="29135" y="7552"/>
                          <a:pt x="26531" y="8505"/>
                        </a:cubicBezTo>
                        <a:cubicBezTo>
                          <a:pt x="23928" y="9330"/>
                          <a:pt x="21388" y="10346"/>
                          <a:pt x="18975" y="11553"/>
                        </a:cubicBezTo>
                        <a:cubicBezTo>
                          <a:pt x="16435" y="12569"/>
                          <a:pt x="14149" y="13966"/>
                          <a:pt x="11800" y="15363"/>
                        </a:cubicBezTo>
                        <a:cubicBezTo>
                          <a:pt x="9513" y="16696"/>
                          <a:pt x="7164" y="18411"/>
                          <a:pt x="5132" y="19871"/>
                        </a:cubicBezTo>
                        <a:lnTo>
                          <a:pt x="4751" y="20125"/>
                        </a:lnTo>
                        <a:cubicBezTo>
                          <a:pt x="3418" y="21078"/>
                          <a:pt x="1576" y="20824"/>
                          <a:pt x="623" y="19490"/>
                        </a:cubicBezTo>
                        <a:cubicBezTo>
                          <a:pt x="-138" y="18347"/>
                          <a:pt x="-202" y="17077"/>
                          <a:pt x="433" y="1612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89" name="Google Shape;989;p31"/>
                  <p:cNvSpPr/>
                  <p:nvPr/>
                </p:nvSpPr>
                <p:spPr>
                  <a:xfrm>
                    <a:off x="5090329" y="3214700"/>
                    <a:ext cx="66124" cy="30890"/>
                  </a:xfrm>
                  <a:custGeom>
                    <a:rect b="b" l="l" r="r" t="t"/>
                    <a:pathLst>
                      <a:path extrusionOk="0" h="30890" w="66124">
                        <a:moveTo>
                          <a:pt x="66124" y="8813"/>
                        </a:moveTo>
                        <a:cubicBezTo>
                          <a:pt x="49995" y="7226"/>
                          <a:pt x="25611" y="17195"/>
                          <a:pt x="9229" y="29705"/>
                        </a:cubicBezTo>
                        <a:cubicBezTo>
                          <a:pt x="4402" y="33388"/>
                          <a:pt x="-2201" y="27800"/>
                          <a:pt x="719" y="22402"/>
                        </a:cubicBezTo>
                        <a:cubicBezTo>
                          <a:pt x="12784" y="-13"/>
                          <a:pt x="38057" y="-7570"/>
                          <a:pt x="66124" y="881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90" name="Google Shape;990;p31"/>
                  <p:cNvSpPr/>
                  <p:nvPr/>
                </p:nvSpPr>
                <p:spPr>
                  <a:xfrm>
                    <a:off x="5256866" y="3257098"/>
                    <a:ext cx="41065" cy="30931"/>
                  </a:xfrm>
                  <a:custGeom>
                    <a:rect b="b" l="l" r="r" t="t"/>
                    <a:pathLst>
                      <a:path extrusionOk="0" h="30931" w="41065">
                        <a:moveTo>
                          <a:pt x="41065" y="1785"/>
                        </a:moveTo>
                        <a:cubicBezTo>
                          <a:pt x="21952" y="6103"/>
                          <a:pt x="6267" y="18232"/>
                          <a:pt x="298" y="30932"/>
                        </a:cubicBezTo>
                        <a:cubicBezTo>
                          <a:pt x="-2877" y="9405"/>
                          <a:pt x="19856" y="-5263"/>
                          <a:pt x="41065" y="178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91" name="Google Shape;991;p31"/>
                  <p:cNvSpPr/>
                  <p:nvPr/>
                </p:nvSpPr>
                <p:spPr>
                  <a:xfrm>
                    <a:off x="5214040" y="2570543"/>
                    <a:ext cx="212639" cy="225761"/>
                  </a:xfrm>
                  <a:custGeom>
                    <a:rect b="b" l="l" r="r" t="t"/>
                    <a:pathLst>
                      <a:path extrusionOk="0" h="225761" w="212639">
                        <a:moveTo>
                          <a:pt x="18169" y="65723"/>
                        </a:moveTo>
                        <a:cubicBezTo>
                          <a:pt x="18169" y="65723"/>
                          <a:pt x="91639" y="69596"/>
                          <a:pt x="139200" y="0"/>
                        </a:cubicBezTo>
                        <a:cubicBezTo>
                          <a:pt x="139200" y="0"/>
                          <a:pt x="141994" y="50229"/>
                          <a:pt x="202256" y="80455"/>
                        </a:cubicBezTo>
                        <a:cubicBezTo>
                          <a:pt x="212098" y="85344"/>
                          <a:pt x="215527" y="97727"/>
                          <a:pt x="210003" y="107188"/>
                        </a:cubicBezTo>
                        <a:lnTo>
                          <a:pt x="193048" y="136271"/>
                        </a:lnTo>
                        <a:cubicBezTo>
                          <a:pt x="190381" y="140843"/>
                          <a:pt x="188349" y="145733"/>
                          <a:pt x="187270" y="150939"/>
                        </a:cubicBezTo>
                        <a:cubicBezTo>
                          <a:pt x="176221" y="204026"/>
                          <a:pt x="122627" y="244030"/>
                          <a:pt x="63572" y="217170"/>
                        </a:cubicBezTo>
                        <a:cubicBezTo>
                          <a:pt x="-2151" y="187325"/>
                          <a:pt x="8" y="107760"/>
                          <a:pt x="8" y="107760"/>
                        </a:cubicBezTo>
                        <a:lnTo>
                          <a:pt x="18169" y="65723"/>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92" name="Google Shape;992;p31"/>
                  <p:cNvSpPr/>
                  <p:nvPr/>
                </p:nvSpPr>
                <p:spPr>
                  <a:xfrm rot="-4040824">
                    <a:off x="5305191" y="2655756"/>
                    <a:ext cx="25390" cy="20566"/>
                  </a:xfrm>
                  <a:custGeom>
                    <a:rect b="b" l="l" r="r" t="t"/>
                    <a:pathLst>
                      <a:path extrusionOk="0" h="20574" w="25400">
                        <a:moveTo>
                          <a:pt x="25400" y="10287"/>
                        </a:moveTo>
                        <a:cubicBezTo>
                          <a:pt x="25400" y="15968"/>
                          <a:pt x="19714" y="20574"/>
                          <a:pt x="12700" y="20574"/>
                        </a:cubicBezTo>
                        <a:cubicBezTo>
                          <a:pt x="5686" y="20574"/>
                          <a:pt x="0" y="15968"/>
                          <a:pt x="0" y="10287"/>
                        </a:cubicBezTo>
                        <a:cubicBezTo>
                          <a:pt x="0" y="4606"/>
                          <a:pt x="5686" y="0"/>
                          <a:pt x="12700" y="0"/>
                        </a:cubicBezTo>
                        <a:cubicBezTo>
                          <a:pt x="19714" y="0"/>
                          <a:pt x="25400" y="4606"/>
                          <a:pt x="25400" y="1028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93" name="Google Shape;993;p31"/>
                  <p:cNvSpPr/>
                  <p:nvPr/>
                </p:nvSpPr>
                <p:spPr>
                  <a:xfrm rot="-4040824">
                    <a:off x="5369046" y="2685282"/>
                    <a:ext cx="25390" cy="20566"/>
                  </a:xfrm>
                  <a:custGeom>
                    <a:rect b="b" l="l" r="r" t="t"/>
                    <a:pathLst>
                      <a:path extrusionOk="0" h="20574" w="25400">
                        <a:moveTo>
                          <a:pt x="25400" y="10287"/>
                        </a:moveTo>
                        <a:cubicBezTo>
                          <a:pt x="25400" y="15968"/>
                          <a:pt x="19714" y="20574"/>
                          <a:pt x="12700" y="20574"/>
                        </a:cubicBezTo>
                        <a:cubicBezTo>
                          <a:pt x="5686" y="20574"/>
                          <a:pt x="0" y="15968"/>
                          <a:pt x="0" y="10287"/>
                        </a:cubicBezTo>
                        <a:cubicBezTo>
                          <a:pt x="0" y="4606"/>
                          <a:pt x="5686" y="0"/>
                          <a:pt x="12700" y="0"/>
                        </a:cubicBezTo>
                        <a:cubicBezTo>
                          <a:pt x="19714" y="0"/>
                          <a:pt x="25400" y="4606"/>
                          <a:pt x="25400" y="1028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94" name="Google Shape;994;p31"/>
                  <p:cNvSpPr/>
                  <p:nvPr/>
                </p:nvSpPr>
                <p:spPr>
                  <a:xfrm>
                    <a:off x="5322138" y="2673029"/>
                    <a:ext cx="44313" cy="56771"/>
                  </a:xfrm>
                  <a:custGeom>
                    <a:rect b="b" l="l" r="r" t="t"/>
                    <a:pathLst>
                      <a:path extrusionOk="0" h="56771" w="44313">
                        <a:moveTo>
                          <a:pt x="17831" y="56772"/>
                        </a:moveTo>
                        <a:cubicBezTo>
                          <a:pt x="16371" y="56772"/>
                          <a:pt x="14846" y="56518"/>
                          <a:pt x="13449" y="56010"/>
                        </a:cubicBezTo>
                        <a:cubicBezTo>
                          <a:pt x="6147" y="53470"/>
                          <a:pt x="1702" y="49533"/>
                          <a:pt x="115" y="44199"/>
                        </a:cubicBezTo>
                        <a:cubicBezTo>
                          <a:pt x="-330" y="42611"/>
                          <a:pt x="559" y="41024"/>
                          <a:pt x="2083" y="40516"/>
                        </a:cubicBezTo>
                        <a:cubicBezTo>
                          <a:pt x="3607" y="40008"/>
                          <a:pt x="5258" y="40960"/>
                          <a:pt x="5766" y="42484"/>
                        </a:cubicBezTo>
                        <a:cubicBezTo>
                          <a:pt x="6782" y="45913"/>
                          <a:pt x="10021" y="48580"/>
                          <a:pt x="15418" y="50422"/>
                        </a:cubicBezTo>
                        <a:cubicBezTo>
                          <a:pt x="17831" y="51247"/>
                          <a:pt x="20434" y="50866"/>
                          <a:pt x="22466" y="49279"/>
                        </a:cubicBezTo>
                        <a:cubicBezTo>
                          <a:pt x="24498" y="47755"/>
                          <a:pt x="25578" y="45342"/>
                          <a:pt x="25388" y="42802"/>
                        </a:cubicBezTo>
                        <a:lnTo>
                          <a:pt x="24245" y="25911"/>
                        </a:lnTo>
                        <a:cubicBezTo>
                          <a:pt x="23864" y="20704"/>
                          <a:pt x="25705" y="15560"/>
                          <a:pt x="29261" y="11687"/>
                        </a:cubicBezTo>
                        <a:lnTo>
                          <a:pt x="39167" y="955"/>
                        </a:lnTo>
                        <a:cubicBezTo>
                          <a:pt x="40246" y="-251"/>
                          <a:pt x="42152" y="-315"/>
                          <a:pt x="43358" y="765"/>
                        </a:cubicBezTo>
                        <a:cubicBezTo>
                          <a:pt x="44565" y="1844"/>
                          <a:pt x="44628" y="3749"/>
                          <a:pt x="43548" y="4956"/>
                        </a:cubicBezTo>
                        <a:lnTo>
                          <a:pt x="33642" y="15687"/>
                        </a:lnTo>
                        <a:cubicBezTo>
                          <a:pt x="31166" y="18354"/>
                          <a:pt x="29959" y="21910"/>
                          <a:pt x="30150" y="25466"/>
                        </a:cubicBezTo>
                        <a:lnTo>
                          <a:pt x="31293" y="42357"/>
                        </a:lnTo>
                        <a:cubicBezTo>
                          <a:pt x="31610" y="46866"/>
                          <a:pt x="29642" y="51184"/>
                          <a:pt x="26086" y="53914"/>
                        </a:cubicBezTo>
                        <a:cubicBezTo>
                          <a:pt x="23546" y="55819"/>
                          <a:pt x="20689" y="56772"/>
                          <a:pt x="17831" y="5677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95" name="Google Shape;995;p31"/>
                  <p:cNvSpPr/>
                  <p:nvPr/>
                </p:nvSpPr>
                <p:spPr>
                  <a:xfrm>
                    <a:off x="5312009" y="2628373"/>
                    <a:ext cx="33906" cy="28094"/>
                  </a:xfrm>
                  <a:custGeom>
                    <a:rect b="b" l="l" r="r" t="t"/>
                    <a:pathLst>
                      <a:path extrusionOk="0" h="28094" w="33906">
                        <a:moveTo>
                          <a:pt x="2306" y="526"/>
                        </a:moveTo>
                        <a:cubicBezTo>
                          <a:pt x="17101" y="-2712"/>
                          <a:pt x="34881" y="9416"/>
                          <a:pt x="33865" y="25355"/>
                        </a:cubicBezTo>
                        <a:cubicBezTo>
                          <a:pt x="33738" y="27006"/>
                          <a:pt x="32278" y="28212"/>
                          <a:pt x="30626" y="28085"/>
                        </a:cubicBezTo>
                        <a:cubicBezTo>
                          <a:pt x="29356" y="27958"/>
                          <a:pt x="28341" y="27069"/>
                          <a:pt x="28023" y="25926"/>
                        </a:cubicBezTo>
                        <a:cubicBezTo>
                          <a:pt x="26436" y="20402"/>
                          <a:pt x="23197" y="15703"/>
                          <a:pt x="18625" y="12337"/>
                        </a:cubicBezTo>
                        <a:cubicBezTo>
                          <a:pt x="14053" y="8781"/>
                          <a:pt x="8401" y="6940"/>
                          <a:pt x="2560" y="6368"/>
                        </a:cubicBezTo>
                        <a:cubicBezTo>
                          <a:pt x="-679" y="6178"/>
                          <a:pt x="-933" y="1098"/>
                          <a:pt x="2306" y="526"/>
                        </a:cubicBezTo>
                        <a:lnTo>
                          <a:pt x="2306" y="52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96" name="Google Shape;996;p31"/>
                  <p:cNvSpPr/>
                  <p:nvPr/>
                </p:nvSpPr>
                <p:spPr>
                  <a:xfrm>
                    <a:off x="5375125" y="2668127"/>
                    <a:ext cx="32442" cy="20501"/>
                  </a:xfrm>
                  <a:custGeom>
                    <a:rect b="b" l="l" r="r" t="t"/>
                    <a:pathLst>
                      <a:path extrusionOk="0" h="20501" w="32442">
                        <a:moveTo>
                          <a:pt x="1928" y="1095"/>
                        </a:moveTo>
                        <a:cubicBezTo>
                          <a:pt x="13992" y="-2842"/>
                          <a:pt x="29804" y="4143"/>
                          <a:pt x="32407" y="17097"/>
                        </a:cubicBezTo>
                        <a:cubicBezTo>
                          <a:pt x="32661" y="18685"/>
                          <a:pt x="31518" y="20209"/>
                          <a:pt x="29931" y="20463"/>
                        </a:cubicBezTo>
                        <a:cubicBezTo>
                          <a:pt x="28407" y="20717"/>
                          <a:pt x="27073" y="19701"/>
                          <a:pt x="26629" y="18367"/>
                        </a:cubicBezTo>
                        <a:cubicBezTo>
                          <a:pt x="23073" y="10493"/>
                          <a:pt x="12087" y="5413"/>
                          <a:pt x="3388" y="6810"/>
                        </a:cubicBezTo>
                        <a:cubicBezTo>
                          <a:pt x="-41" y="7509"/>
                          <a:pt x="-1438" y="2175"/>
                          <a:pt x="1928" y="1095"/>
                        </a:cubicBezTo>
                        <a:lnTo>
                          <a:pt x="1928" y="109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97" name="Google Shape;997;p31"/>
                  <p:cNvSpPr/>
                  <p:nvPr/>
                </p:nvSpPr>
                <p:spPr>
                  <a:xfrm>
                    <a:off x="5157739" y="2822145"/>
                    <a:ext cx="38386" cy="34020"/>
                  </a:xfrm>
                  <a:custGeom>
                    <a:rect b="b" l="l" r="r" t="t"/>
                    <a:pathLst>
                      <a:path extrusionOk="0" h="34020" w="38386">
                        <a:moveTo>
                          <a:pt x="35481" y="34021"/>
                        </a:moveTo>
                        <a:cubicBezTo>
                          <a:pt x="34782" y="34021"/>
                          <a:pt x="34084" y="33767"/>
                          <a:pt x="33576" y="33322"/>
                        </a:cubicBezTo>
                        <a:lnTo>
                          <a:pt x="1001" y="5128"/>
                        </a:lnTo>
                        <a:cubicBezTo>
                          <a:pt x="-206" y="4049"/>
                          <a:pt x="-333" y="2207"/>
                          <a:pt x="683" y="1000"/>
                        </a:cubicBezTo>
                        <a:cubicBezTo>
                          <a:pt x="1763" y="-206"/>
                          <a:pt x="3604" y="-333"/>
                          <a:pt x="4810" y="683"/>
                        </a:cubicBezTo>
                        <a:lnTo>
                          <a:pt x="37386" y="28877"/>
                        </a:lnTo>
                        <a:cubicBezTo>
                          <a:pt x="38593" y="29956"/>
                          <a:pt x="38720" y="31798"/>
                          <a:pt x="37703" y="33005"/>
                        </a:cubicBezTo>
                        <a:cubicBezTo>
                          <a:pt x="37069" y="33703"/>
                          <a:pt x="36307" y="34021"/>
                          <a:pt x="35481" y="3402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98" name="Google Shape;998;p31"/>
                  <p:cNvSpPr/>
                  <p:nvPr/>
                </p:nvSpPr>
                <p:spPr>
                  <a:xfrm>
                    <a:off x="5183500" y="2605089"/>
                    <a:ext cx="58904" cy="89480"/>
                  </a:xfrm>
                  <a:custGeom>
                    <a:rect b="b" l="l" r="r" t="t"/>
                    <a:pathLst>
                      <a:path extrusionOk="0" h="89480" w="58904">
                        <a:moveTo>
                          <a:pt x="58615" y="40829"/>
                        </a:moveTo>
                        <a:cubicBezTo>
                          <a:pt x="61409" y="15683"/>
                          <a:pt x="43692" y="-6161"/>
                          <a:pt x="18864" y="1586"/>
                        </a:cubicBezTo>
                        <a:cubicBezTo>
                          <a:pt x="-3933" y="8698"/>
                          <a:pt x="-14918" y="97471"/>
                          <a:pt x="38422" y="88898"/>
                        </a:cubicBezTo>
                        <a:lnTo>
                          <a:pt x="58615" y="40829"/>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99" name="Google Shape;999;p31"/>
                  <p:cNvSpPr/>
                  <p:nvPr/>
                </p:nvSpPr>
                <p:spPr>
                  <a:xfrm>
                    <a:off x="5193614" y="2622042"/>
                    <a:ext cx="37914" cy="43115"/>
                  </a:xfrm>
                  <a:custGeom>
                    <a:rect b="b" l="l" r="r" t="t"/>
                    <a:pathLst>
                      <a:path extrusionOk="0" h="43115" w="37914">
                        <a:moveTo>
                          <a:pt x="34721" y="43116"/>
                        </a:moveTo>
                        <a:cubicBezTo>
                          <a:pt x="34658" y="43116"/>
                          <a:pt x="34595" y="43116"/>
                          <a:pt x="34468" y="43116"/>
                        </a:cubicBezTo>
                        <a:cubicBezTo>
                          <a:pt x="32816" y="42989"/>
                          <a:pt x="31610" y="41592"/>
                          <a:pt x="31737" y="39941"/>
                        </a:cubicBezTo>
                        <a:cubicBezTo>
                          <a:pt x="33451" y="18414"/>
                          <a:pt x="26847" y="8381"/>
                          <a:pt x="20688" y="6349"/>
                        </a:cubicBezTo>
                        <a:cubicBezTo>
                          <a:pt x="15545" y="4635"/>
                          <a:pt x="9639" y="7810"/>
                          <a:pt x="5448" y="14668"/>
                        </a:cubicBezTo>
                        <a:cubicBezTo>
                          <a:pt x="4559" y="16065"/>
                          <a:pt x="2781" y="16446"/>
                          <a:pt x="1384" y="15620"/>
                        </a:cubicBezTo>
                        <a:cubicBezTo>
                          <a:pt x="-13" y="14731"/>
                          <a:pt x="-394" y="12953"/>
                          <a:pt x="432" y="11556"/>
                        </a:cubicBezTo>
                        <a:cubicBezTo>
                          <a:pt x="6210" y="2349"/>
                          <a:pt x="14656" y="-1842"/>
                          <a:pt x="22529" y="761"/>
                        </a:cubicBezTo>
                        <a:cubicBezTo>
                          <a:pt x="31102" y="3555"/>
                          <a:pt x="39547" y="15493"/>
                          <a:pt x="37643" y="40385"/>
                        </a:cubicBezTo>
                        <a:cubicBezTo>
                          <a:pt x="37515" y="41973"/>
                          <a:pt x="36245" y="43116"/>
                          <a:pt x="34721" y="4311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00" name="Google Shape;1000;p31"/>
                  <p:cNvSpPr/>
                  <p:nvPr/>
                </p:nvSpPr>
                <p:spPr>
                  <a:xfrm>
                    <a:off x="5204924" y="2623839"/>
                    <a:ext cx="15962" cy="30269"/>
                  </a:xfrm>
                  <a:custGeom>
                    <a:rect b="b" l="l" r="r" t="t"/>
                    <a:pathLst>
                      <a:path extrusionOk="0" h="30269" w="15962">
                        <a:moveTo>
                          <a:pt x="2965" y="30270"/>
                        </a:moveTo>
                        <a:cubicBezTo>
                          <a:pt x="2584" y="30270"/>
                          <a:pt x="2203" y="30206"/>
                          <a:pt x="1822" y="30016"/>
                        </a:cubicBezTo>
                        <a:cubicBezTo>
                          <a:pt x="297" y="29381"/>
                          <a:pt x="-401" y="27666"/>
                          <a:pt x="234" y="26142"/>
                        </a:cubicBezTo>
                        <a:lnTo>
                          <a:pt x="10267" y="1822"/>
                        </a:lnTo>
                        <a:cubicBezTo>
                          <a:pt x="10902" y="298"/>
                          <a:pt x="12616" y="-401"/>
                          <a:pt x="14141" y="234"/>
                        </a:cubicBezTo>
                        <a:cubicBezTo>
                          <a:pt x="15665" y="869"/>
                          <a:pt x="16363" y="2584"/>
                          <a:pt x="15728" y="4108"/>
                        </a:cubicBezTo>
                        <a:lnTo>
                          <a:pt x="5695" y="28428"/>
                        </a:lnTo>
                        <a:cubicBezTo>
                          <a:pt x="5187" y="29571"/>
                          <a:pt x="4108" y="30270"/>
                          <a:pt x="2965" y="3027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001" name="Google Shape;1001;p31"/>
                  <p:cNvGrpSpPr/>
                  <p:nvPr/>
                </p:nvGrpSpPr>
                <p:grpSpPr>
                  <a:xfrm>
                    <a:off x="5286015" y="2711351"/>
                    <a:ext cx="56685" cy="38071"/>
                    <a:chOff x="5286015" y="2711351"/>
                    <a:chExt cx="56685" cy="38071"/>
                  </a:xfrm>
                </p:grpSpPr>
                <p:sp>
                  <p:nvSpPr>
                    <p:cNvPr id="1002" name="Google Shape;1002;p31"/>
                    <p:cNvSpPr/>
                    <p:nvPr/>
                  </p:nvSpPr>
                  <p:spPr>
                    <a:xfrm>
                      <a:off x="5293428" y="2714230"/>
                      <a:ext cx="49272" cy="35192"/>
                    </a:xfrm>
                    <a:custGeom>
                      <a:rect b="b" l="l" r="r" t="t"/>
                      <a:pathLst>
                        <a:path extrusionOk="0" h="35192" w="49272">
                          <a:moveTo>
                            <a:pt x="46286" y="35192"/>
                          </a:moveTo>
                          <a:cubicBezTo>
                            <a:pt x="46286" y="35192"/>
                            <a:pt x="46223" y="35192"/>
                            <a:pt x="46223" y="35192"/>
                          </a:cubicBezTo>
                          <a:cubicBezTo>
                            <a:pt x="21712" y="34621"/>
                            <a:pt x="2788" y="16396"/>
                            <a:pt x="58" y="3569"/>
                          </a:cubicBezTo>
                          <a:cubicBezTo>
                            <a:pt x="-259" y="1982"/>
                            <a:pt x="756" y="394"/>
                            <a:pt x="2344" y="77"/>
                          </a:cubicBezTo>
                          <a:cubicBezTo>
                            <a:pt x="3931" y="-304"/>
                            <a:pt x="5519" y="775"/>
                            <a:pt x="5837" y="2363"/>
                          </a:cubicBezTo>
                          <a:cubicBezTo>
                            <a:pt x="8123" y="13031"/>
                            <a:pt x="25077" y="28779"/>
                            <a:pt x="46413" y="29287"/>
                          </a:cubicBezTo>
                          <a:cubicBezTo>
                            <a:pt x="48064" y="29350"/>
                            <a:pt x="49334" y="30684"/>
                            <a:pt x="49271" y="32335"/>
                          </a:cubicBezTo>
                          <a:cubicBezTo>
                            <a:pt x="49207" y="33922"/>
                            <a:pt x="47874" y="35192"/>
                            <a:pt x="46286" y="3519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03" name="Google Shape;1003;p31"/>
                    <p:cNvSpPr/>
                    <p:nvPr/>
                  </p:nvSpPr>
                  <p:spPr>
                    <a:xfrm>
                      <a:off x="5286015" y="2711351"/>
                      <a:ext cx="21018" cy="10449"/>
                    </a:xfrm>
                    <a:custGeom>
                      <a:rect b="b" l="l" r="r" t="t"/>
                      <a:pathLst>
                        <a:path extrusionOk="0" h="10449" w="21018">
                          <a:moveTo>
                            <a:pt x="2963" y="10449"/>
                          </a:moveTo>
                          <a:cubicBezTo>
                            <a:pt x="2011" y="10449"/>
                            <a:pt x="1121" y="10005"/>
                            <a:pt x="550" y="9243"/>
                          </a:cubicBezTo>
                          <a:cubicBezTo>
                            <a:pt x="-403" y="7909"/>
                            <a:pt x="-85" y="6068"/>
                            <a:pt x="1249" y="5115"/>
                          </a:cubicBezTo>
                          <a:cubicBezTo>
                            <a:pt x="6075" y="1686"/>
                            <a:pt x="16488" y="162"/>
                            <a:pt x="17695" y="35"/>
                          </a:cubicBezTo>
                          <a:cubicBezTo>
                            <a:pt x="19346" y="-219"/>
                            <a:pt x="20806" y="924"/>
                            <a:pt x="20997" y="2575"/>
                          </a:cubicBezTo>
                          <a:cubicBezTo>
                            <a:pt x="21188" y="4163"/>
                            <a:pt x="20108" y="5687"/>
                            <a:pt x="18457" y="5877"/>
                          </a:cubicBezTo>
                          <a:cubicBezTo>
                            <a:pt x="15663" y="6258"/>
                            <a:pt x="7725" y="7719"/>
                            <a:pt x="4677" y="9941"/>
                          </a:cubicBezTo>
                          <a:cubicBezTo>
                            <a:pt x="4169" y="10322"/>
                            <a:pt x="3534" y="10449"/>
                            <a:pt x="2963" y="104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004" name="Google Shape;1004;p31"/>
                  <p:cNvSpPr/>
                  <p:nvPr/>
                </p:nvSpPr>
                <p:spPr>
                  <a:xfrm>
                    <a:off x="5325046" y="4057141"/>
                    <a:ext cx="180085" cy="5842"/>
                  </a:xfrm>
                  <a:custGeom>
                    <a:rect b="b" l="l" r="r" t="t"/>
                    <a:pathLst>
                      <a:path extrusionOk="0" h="5842" w="180085">
                        <a:moveTo>
                          <a:pt x="177165" y="5842"/>
                        </a:moveTo>
                        <a:lnTo>
                          <a:pt x="2921" y="5842"/>
                        </a:lnTo>
                        <a:cubicBezTo>
                          <a:pt x="1270" y="5842"/>
                          <a:pt x="0" y="4509"/>
                          <a:pt x="0" y="2921"/>
                        </a:cubicBezTo>
                        <a:cubicBezTo>
                          <a:pt x="0" y="1334"/>
                          <a:pt x="1333" y="0"/>
                          <a:pt x="2921" y="0"/>
                        </a:cubicBezTo>
                        <a:lnTo>
                          <a:pt x="177165" y="0"/>
                        </a:lnTo>
                        <a:cubicBezTo>
                          <a:pt x="178816" y="0"/>
                          <a:pt x="180086" y="1334"/>
                          <a:pt x="180086" y="2921"/>
                        </a:cubicBezTo>
                        <a:cubicBezTo>
                          <a:pt x="180086" y="4509"/>
                          <a:pt x="178816" y="5842"/>
                          <a:pt x="177165" y="584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05" name="Google Shape;1005;p31"/>
                  <p:cNvSpPr/>
                  <p:nvPr/>
                </p:nvSpPr>
                <p:spPr>
                  <a:xfrm>
                    <a:off x="5655500" y="4030535"/>
                    <a:ext cx="180085" cy="5842"/>
                  </a:xfrm>
                  <a:custGeom>
                    <a:rect b="b" l="l" r="r" t="t"/>
                    <a:pathLst>
                      <a:path extrusionOk="0" h="5842" w="180085">
                        <a:moveTo>
                          <a:pt x="177165" y="5842"/>
                        </a:moveTo>
                        <a:lnTo>
                          <a:pt x="2921" y="5842"/>
                        </a:lnTo>
                        <a:cubicBezTo>
                          <a:pt x="1270" y="5842"/>
                          <a:pt x="0" y="4509"/>
                          <a:pt x="0" y="2921"/>
                        </a:cubicBezTo>
                        <a:cubicBezTo>
                          <a:pt x="0" y="1334"/>
                          <a:pt x="1334" y="0"/>
                          <a:pt x="2921" y="0"/>
                        </a:cubicBezTo>
                        <a:lnTo>
                          <a:pt x="177165" y="0"/>
                        </a:lnTo>
                        <a:cubicBezTo>
                          <a:pt x="178816" y="0"/>
                          <a:pt x="180086" y="1334"/>
                          <a:pt x="180086" y="2921"/>
                        </a:cubicBezTo>
                        <a:cubicBezTo>
                          <a:pt x="180086" y="4509"/>
                          <a:pt x="178753" y="5842"/>
                          <a:pt x="177165" y="584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06" name="Google Shape;1006;p31"/>
                  <p:cNvSpPr/>
                  <p:nvPr/>
                </p:nvSpPr>
                <p:spPr>
                  <a:xfrm>
                    <a:off x="5221866" y="3532929"/>
                    <a:ext cx="68211" cy="69742"/>
                  </a:xfrm>
                  <a:custGeom>
                    <a:rect b="b" l="l" r="r" t="t"/>
                    <a:pathLst>
                      <a:path extrusionOk="0" h="69742" w="68211">
                        <a:moveTo>
                          <a:pt x="2913" y="69743"/>
                        </a:moveTo>
                        <a:cubicBezTo>
                          <a:pt x="2469" y="69743"/>
                          <a:pt x="1961" y="69616"/>
                          <a:pt x="1580" y="69425"/>
                        </a:cubicBezTo>
                        <a:cubicBezTo>
                          <a:pt x="119" y="68663"/>
                          <a:pt x="-389" y="66885"/>
                          <a:pt x="310" y="65425"/>
                        </a:cubicBezTo>
                        <a:cubicBezTo>
                          <a:pt x="1643" y="62885"/>
                          <a:pt x="33076" y="3512"/>
                          <a:pt x="64953" y="20"/>
                        </a:cubicBezTo>
                        <a:cubicBezTo>
                          <a:pt x="66540" y="-171"/>
                          <a:pt x="68001" y="1036"/>
                          <a:pt x="68191" y="2623"/>
                        </a:cubicBezTo>
                        <a:cubicBezTo>
                          <a:pt x="68382" y="4211"/>
                          <a:pt x="67175" y="5671"/>
                          <a:pt x="65588" y="5862"/>
                        </a:cubicBezTo>
                        <a:cubicBezTo>
                          <a:pt x="36822" y="8973"/>
                          <a:pt x="5834" y="67520"/>
                          <a:pt x="5517" y="68092"/>
                        </a:cubicBezTo>
                        <a:cubicBezTo>
                          <a:pt x="5009" y="69108"/>
                          <a:pt x="3992" y="69743"/>
                          <a:pt x="2913" y="6974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07" name="Google Shape;1007;p31"/>
                  <p:cNvSpPr/>
                  <p:nvPr/>
                </p:nvSpPr>
                <p:spPr>
                  <a:xfrm>
                    <a:off x="5235304" y="3574439"/>
                    <a:ext cx="73016" cy="35662"/>
                  </a:xfrm>
                  <a:custGeom>
                    <a:rect b="b" l="l" r="r" t="t"/>
                    <a:pathLst>
                      <a:path extrusionOk="0" h="35662" w="73016">
                        <a:moveTo>
                          <a:pt x="2937" y="35663"/>
                        </a:moveTo>
                        <a:cubicBezTo>
                          <a:pt x="2049" y="35663"/>
                          <a:pt x="1223" y="35282"/>
                          <a:pt x="651" y="34583"/>
                        </a:cubicBezTo>
                        <a:cubicBezTo>
                          <a:pt x="-364" y="33313"/>
                          <a:pt x="-174" y="31471"/>
                          <a:pt x="1096" y="30455"/>
                        </a:cubicBezTo>
                        <a:cubicBezTo>
                          <a:pt x="2302" y="29503"/>
                          <a:pt x="31131" y="6707"/>
                          <a:pt x="69549" y="39"/>
                        </a:cubicBezTo>
                        <a:cubicBezTo>
                          <a:pt x="71136" y="-215"/>
                          <a:pt x="72661" y="801"/>
                          <a:pt x="72978" y="2452"/>
                        </a:cubicBezTo>
                        <a:cubicBezTo>
                          <a:pt x="73232" y="4039"/>
                          <a:pt x="72216" y="5564"/>
                          <a:pt x="70565" y="5881"/>
                        </a:cubicBezTo>
                        <a:cubicBezTo>
                          <a:pt x="33672" y="12295"/>
                          <a:pt x="5033" y="34901"/>
                          <a:pt x="4779" y="35091"/>
                        </a:cubicBezTo>
                        <a:cubicBezTo>
                          <a:pt x="4207" y="35472"/>
                          <a:pt x="3573" y="35663"/>
                          <a:pt x="2937" y="3566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08" name="Google Shape;1008;p31"/>
                  <p:cNvSpPr/>
                  <p:nvPr/>
                </p:nvSpPr>
                <p:spPr>
                  <a:xfrm>
                    <a:off x="4958968" y="3480053"/>
                    <a:ext cx="385675" cy="536448"/>
                  </a:xfrm>
                  <a:custGeom>
                    <a:rect b="b" l="l" r="r" t="t"/>
                    <a:pathLst>
                      <a:path extrusionOk="0" h="536448" w="385675">
                        <a:moveTo>
                          <a:pt x="380620" y="536449"/>
                        </a:moveTo>
                        <a:cubicBezTo>
                          <a:pt x="380429" y="536449"/>
                          <a:pt x="380302" y="536449"/>
                          <a:pt x="380111" y="536385"/>
                        </a:cubicBezTo>
                        <a:cubicBezTo>
                          <a:pt x="378524" y="536131"/>
                          <a:pt x="377445" y="534607"/>
                          <a:pt x="377698" y="532956"/>
                        </a:cubicBezTo>
                        <a:cubicBezTo>
                          <a:pt x="385255" y="488316"/>
                          <a:pt x="370333" y="453454"/>
                          <a:pt x="355854" y="419736"/>
                        </a:cubicBezTo>
                        <a:cubicBezTo>
                          <a:pt x="351664" y="409957"/>
                          <a:pt x="347346" y="399860"/>
                          <a:pt x="343599" y="389700"/>
                        </a:cubicBezTo>
                        <a:cubicBezTo>
                          <a:pt x="336423" y="370142"/>
                          <a:pt x="337313" y="349886"/>
                          <a:pt x="338138" y="330264"/>
                        </a:cubicBezTo>
                        <a:cubicBezTo>
                          <a:pt x="339281" y="302642"/>
                          <a:pt x="340360" y="276480"/>
                          <a:pt x="321565" y="250762"/>
                        </a:cubicBezTo>
                        <a:cubicBezTo>
                          <a:pt x="290322" y="208217"/>
                          <a:pt x="305944" y="125477"/>
                          <a:pt x="309309" y="109475"/>
                        </a:cubicBezTo>
                        <a:cubicBezTo>
                          <a:pt x="303467" y="107189"/>
                          <a:pt x="289751" y="100458"/>
                          <a:pt x="287147" y="86297"/>
                        </a:cubicBezTo>
                        <a:cubicBezTo>
                          <a:pt x="250572" y="84011"/>
                          <a:pt x="25972" y="29274"/>
                          <a:pt x="890" y="5081"/>
                        </a:cubicBezTo>
                        <a:cubicBezTo>
                          <a:pt x="-253" y="3938"/>
                          <a:pt x="-317" y="2096"/>
                          <a:pt x="826" y="890"/>
                        </a:cubicBezTo>
                        <a:cubicBezTo>
                          <a:pt x="1969" y="-253"/>
                          <a:pt x="3810" y="-317"/>
                          <a:pt x="5017" y="826"/>
                        </a:cubicBezTo>
                        <a:cubicBezTo>
                          <a:pt x="28067" y="23051"/>
                          <a:pt x="261430" y="81471"/>
                          <a:pt x="289688" y="80455"/>
                        </a:cubicBezTo>
                        <a:cubicBezTo>
                          <a:pt x="291466" y="80392"/>
                          <a:pt x="292609" y="81598"/>
                          <a:pt x="292735" y="83186"/>
                        </a:cubicBezTo>
                        <a:cubicBezTo>
                          <a:pt x="293942" y="98870"/>
                          <a:pt x="313373" y="104649"/>
                          <a:pt x="313564" y="104712"/>
                        </a:cubicBezTo>
                        <a:cubicBezTo>
                          <a:pt x="315088" y="105157"/>
                          <a:pt x="315977" y="106681"/>
                          <a:pt x="315596" y="108205"/>
                        </a:cubicBezTo>
                        <a:cubicBezTo>
                          <a:pt x="315405" y="109157"/>
                          <a:pt x="293942" y="203201"/>
                          <a:pt x="326264" y="247270"/>
                        </a:cubicBezTo>
                        <a:cubicBezTo>
                          <a:pt x="346329" y="274638"/>
                          <a:pt x="345186" y="303023"/>
                          <a:pt x="343980" y="330455"/>
                        </a:cubicBezTo>
                        <a:cubicBezTo>
                          <a:pt x="343154" y="350330"/>
                          <a:pt x="342329" y="369126"/>
                          <a:pt x="349123" y="387605"/>
                        </a:cubicBezTo>
                        <a:cubicBezTo>
                          <a:pt x="352807" y="397638"/>
                          <a:pt x="357061" y="407607"/>
                          <a:pt x="361252" y="417323"/>
                        </a:cubicBezTo>
                        <a:cubicBezTo>
                          <a:pt x="376047" y="451803"/>
                          <a:pt x="391415" y="487490"/>
                          <a:pt x="383541" y="533845"/>
                        </a:cubicBezTo>
                        <a:cubicBezTo>
                          <a:pt x="383286" y="535433"/>
                          <a:pt x="382080" y="536449"/>
                          <a:pt x="380620" y="5364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009" name="Google Shape;1009;p31"/>
                <p:cNvGrpSpPr/>
                <p:nvPr/>
              </p:nvGrpSpPr>
              <p:grpSpPr>
                <a:xfrm>
                  <a:off x="6547268" y="3392402"/>
                  <a:ext cx="124332" cy="54673"/>
                  <a:chOff x="5317299" y="3288093"/>
                  <a:chExt cx="124332" cy="54673"/>
                </a:xfrm>
              </p:grpSpPr>
              <p:sp>
                <p:nvSpPr>
                  <p:cNvPr id="1010" name="Google Shape;1010;p31"/>
                  <p:cNvSpPr/>
                  <p:nvPr/>
                </p:nvSpPr>
                <p:spPr>
                  <a:xfrm>
                    <a:off x="5405564" y="3288093"/>
                    <a:ext cx="36067" cy="54673"/>
                  </a:xfrm>
                  <a:custGeom>
                    <a:rect b="b" l="l" r="r" t="t"/>
                    <a:pathLst>
                      <a:path extrusionOk="0" h="54673" w="36067">
                        <a:moveTo>
                          <a:pt x="0" y="0"/>
                        </a:moveTo>
                        <a:cubicBezTo>
                          <a:pt x="0" y="0"/>
                          <a:pt x="13652" y="30671"/>
                          <a:pt x="36068" y="54673"/>
                        </a:cubicBezTo>
                        <a:cubicBezTo>
                          <a:pt x="29845" y="25654"/>
                          <a:pt x="4953" y="2858"/>
                          <a:pt x="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11" name="Google Shape;1011;p31"/>
                  <p:cNvSpPr/>
                  <p:nvPr/>
                </p:nvSpPr>
                <p:spPr>
                  <a:xfrm>
                    <a:off x="5376100" y="3288093"/>
                    <a:ext cx="36067" cy="54673"/>
                  </a:xfrm>
                  <a:custGeom>
                    <a:rect b="b" l="l" r="r" t="t"/>
                    <a:pathLst>
                      <a:path extrusionOk="0" h="54673" w="36067">
                        <a:moveTo>
                          <a:pt x="0" y="0"/>
                        </a:moveTo>
                        <a:cubicBezTo>
                          <a:pt x="0" y="0"/>
                          <a:pt x="13653" y="30671"/>
                          <a:pt x="36068" y="54673"/>
                        </a:cubicBezTo>
                        <a:cubicBezTo>
                          <a:pt x="29845" y="25654"/>
                          <a:pt x="5016" y="2858"/>
                          <a:pt x="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12" name="Google Shape;1012;p31"/>
                  <p:cNvSpPr/>
                  <p:nvPr/>
                </p:nvSpPr>
                <p:spPr>
                  <a:xfrm>
                    <a:off x="5346700" y="3288093"/>
                    <a:ext cx="36067" cy="54673"/>
                  </a:xfrm>
                  <a:custGeom>
                    <a:rect b="b" l="l" r="r" t="t"/>
                    <a:pathLst>
                      <a:path extrusionOk="0" h="54673" w="36067">
                        <a:moveTo>
                          <a:pt x="0" y="0"/>
                        </a:moveTo>
                        <a:cubicBezTo>
                          <a:pt x="0" y="0"/>
                          <a:pt x="13653" y="30671"/>
                          <a:pt x="36068" y="54673"/>
                        </a:cubicBezTo>
                        <a:cubicBezTo>
                          <a:pt x="29845" y="25654"/>
                          <a:pt x="4953" y="2858"/>
                          <a:pt x="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13" name="Google Shape;1013;p31"/>
                  <p:cNvSpPr/>
                  <p:nvPr/>
                </p:nvSpPr>
                <p:spPr>
                  <a:xfrm>
                    <a:off x="5317299" y="3288093"/>
                    <a:ext cx="36067" cy="54673"/>
                  </a:xfrm>
                  <a:custGeom>
                    <a:rect b="b" l="l" r="r" t="t"/>
                    <a:pathLst>
                      <a:path extrusionOk="0" h="54673" w="36067">
                        <a:moveTo>
                          <a:pt x="0" y="0"/>
                        </a:moveTo>
                        <a:cubicBezTo>
                          <a:pt x="0" y="0"/>
                          <a:pt x="13653" y="30671"/>
                          <a:pt x="36068" y="54673"/>
                        </a:cubicBezTo>
                        <a:cubicBezTo>
                          <a:pt x="29845" y="25654"/>
                          <a:pt x="4953" y="2858"/>
                          <a:pt x="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014" name="Google Shape;1014;p31"/>
                <p:cNvGrpSpPr/>
                <p:nvPr/>
              </p:nvGrpSpPr>
              <p:grpSpPr>
                <a:xfrm>
                  <a:off x="6121310" y="3454696"/>
                  <a:ext cx="1758950" cy="1013142"/>
                  <a:chOff x="4891341" y="3350387"/>
                  <a:chExt cx="1758950" cy="1013142"/>
                </a:xfrm>
              </p:grpSpPr>
              <p:sp>
                <p:nvSpPr>
                  <p:cNvPr id="1015" name="Google Shape;1015;p31"/>
                  <p:cNvSpPr/>
                  <p:nvPr/>
                </p:nvSpPr>
                <p:spPr>
                  <a:xfrm>
                    <a:off x="5883147" y="3393566"/>
                    <a:ext cx="767143" cy="969898"/>
                  </a:xfrm>
                  <a:custGeom>
                    <a:rect b="b" l="l" r="r" t="t"/>
                    <a:pathLst>
                      <a:path extrusionOk="0" h="969898" w="767143">
                        <a:moveTo>
                          <a:pt x="41847" y="969899"/>
                        </a:moveTo>
                        <a:lnTo>
                          <a:pt x="192723" y="87884"/>
                        </a:lnTo>
                        <a:cubicBezTo>
                          <a:pt x="197358" y="60897"/>
                          <a:pt x="220599" y="41275"/>
                          <a:pt x="247968" y="41275"/>
                        </a:cubicBezTo>
                        <a:lnTo>
                          <a:pt x="519176" y="41275"/>
                        </a:lnTo>
                        <a:cubicBezTo>
                          <a:pt x="546545" y="41275"/>
                          <a:pt x="569786" y="60897"/>
                          <a:pt x="574421" y="87884"/>
                        </a:cubicBezTo>
                        <a:lnTo>
                          <a:pt x="725297" y="969899"/>
                        </a:lnTo>
                        <a:lnTo>
                          <a:pt x="767144" y="969899"/>
                        </a:lnTo>
                        <a:lnTo>
                          <a:pt x="615125" y="80899"/>
                        </a:lnTo>
                        <a:cubicBezTo>
                          <a:pt x="607124" y="34036"/>
                          <a:pt x="566738" y="0"/>
                          <a:pt x="519176" y="0"/>
                        </a:cubicBezTo>
                        <a:lnTo>
                          <a:pt x="247968" y="0"/>
                        </a:lnTo>
                        <a:cubicBezTo>
                          <a:pt x="200406" y="0"/>
                          <a:pt x="160084" y="34036"/>
                          <a:pt x="152019" y="80899"/>
                        </a:cubicBezTo>
                        <a:lnTo>
                          <a:pt x="0" y="969899"/>
                        </a:lnTo>
                        <a:lnTo>
                          <a:pt x="41847" y="969899"/>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16" name="Google Shape;1016;p31"/>
                  <p:cNvSpPr/>
                  <p:nvPr/>
                </p:nvSpPr>
                <p:spPr>
                  <a:xfrm>
                    <a:off x="5883147" y="3393630"/>
                    <a:ext cx="422338" cy="969899"/>
                  </a:xfrm>
                  <a:custGeom>
                    <a:rect b="b" l="l" r="r" t="t"/>
                    <a:pathLst>
                      <a:path extrusionOk="0" h="969899" w="422338">
                        <a:moveTo>
                          <a:pt x="152019" y="80899"/>
                        </a:moveTo>
                        <a:lnTo>
                          <a:pt x="0" y="969899"/>
                        </a:lnTo>
                        <a:lnTo>
                          <a:pt x="41847" y="969899"/>
                        </a:lnTo>
                        <a:lnTo>
                          <a:pt x="192723" y="87884"/>
                        </a:lnTo>
                        <a:cubicBezTo>
                          <a:pt x="197358" y="60897"/>
                          <a:pt x="220599" y="41275"/>
                          <a:pt x="247968" y="41275"/>
                        </a:cubicBezTo>
                        <a:lnTo>
                          <a:pt x="270447" y="41275"/>
                        </a:lnTo>
                        <a:cubicBezTo>
                          <a:pt x="286068" y="41275"/>
                          <a:pt x="301117" y="35878"/>
                          <a:pt x="313436" y="26226"/>
                        </a:cubicBezTo>
                        <a:cubicBezTo>
                          <a:pt x="333185" y="10795"/>
                          <a:pt x="366776" y="0"/>
                          <a:pt x="422339" y="0"/>
                        </a:cubicBezTo>
                        <a:lnTo>
                          <a:pt x="247968" y="0"/>
                        </a:lnTo>
                        <a:cubicBezTo>
                          <a:pt x="200406" y="-63"/>
                          <a:pt x="160084" y="33973"/>
                          <a:pt x="152019" y="80899"/>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17" name="Google Shape;1017;p31"/>
                  <p:cNvSpPr/>
                  <p:nvPr/>
                </p:nvSpPr>
                <p:spPr>
                  <a:xfrm>
                    <a:off x="6380226" y="3393630"/>
                    <a:ext cx="270065" cy="969898"/>
                  </a:xfrm>
                  <a:custGeom>
                    <a:rect b="b" l="l" r="r" t="t"/>
                    <a:pathLst>
                      <a:path extrusionOk="0" h="969898" w="270065">
                        <a:moveTo>
                          <a:pt x="118046" y="80899"/>
                        </a:moveTo>
                        <a:cubicBezTo>
                          <a:pt x="110046" y="34036"/>
                          <a:pt x="69659" y="0"/>
                          <a:pt x="22098" y="0"/>
                        </a:cubicBezTo>
                        <a:lnTo>
                          <a:pt x="0" y="0"/>
                        </a:lnTo>
                        <a:cubicBezTo>
                          <a:pt x="47561" y="0"/>
                          <a:pt x="87884" y="34036"/>
                          <a:pt x="95948" y="80899"/>
                        </a:cubicBezTo>
                        <a:lnTo>
                          <a:pt x="247968" y="969899"/>
                        </a:lnTo>
                        <a:lnTo>
                          <a:pt x="270066" y="969899"/>
                        </a:lnTo>
                        <a:lnTo>
                          <a:pt x="118046" y="80899"/>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18" name="Google Shape;1018;p31"/>
                  <p:cNvSpPr/>
                  <p:nvPr/>
                </p:nvSpPr>
                <p:spPr>
                  <a:xfrm>
                    <a:off x="5519991" y="3644455"/>
                    <a:ext cx="1013142" cy="34797"/>
                  </a:xfrm>
                  <a:custGeom>
                    <a:rect b="b" l="l" r="r" t="t"/>
                    <a:pathLst>
                      <a:path extrusionOk="0" h="34797" w="1013142">
                        <a:moveTo>
                          <a:pt x="1013142" y="34798"/>
                        </a:moveTo>
                        <a:lnTo>
                          <a:pt x="0" y="34798"/>
                        </a:lnTo>
                        <a:lnTo>
                          <a:pt x="0" y="0"/>
                        </a:lnTo>
                        <a:lnTo>
                          <a:pt x="1007554"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19" name="Google Shape;1019;p31"/>
                  <p:cNvSpPr/>
                  <p:nvPr/>
                </p:nvSpPr>
                <p:spPr>
                  <a:xfrm>
                    <a:off x="4891341" y="3393566"/>
                    <a:ext cx="767143" cy="969898"/>
                  </a:xfrm>
                  <a:custGeom>
                    <a:rect b="b" l="l" r="r" t="t"/>
                    <a:pathLst>
                      <a:path extrusionOk="0" h="969898" w="767143">
                        <a:moveTo>
                          <a:pt x="41847" y="969899"/>
                        </a:moveTo>
                        <a:lnTo>
                          <a:pt x="192723" y="87884"/>
                        </a:lnTo>
                        <a:cubicBezTo>
                          <a:pt x="197358" y="60897"/>
                          <a:pt x="220599" y="41275"/>
                          <a:pt x="247968" y="41275"/>
                        </a:cubicBezTo>
                        <a:lnTo>
                          <a:pt x="519176" y="41275"/>
                        </a:lnTo>
                        <a:cubicBezTo>
                          <a:pt x="546545" y="41275"/>
                          <a:pt x="569786" y="60897"/>
                          <a:pt x="574421" y="87884"/>
                        </a:cubicBezTo>
                        <a:lnTo>
                          <a:pt x="725297" y="969899"/>
                        </a:lnTo>
                        <a:lnTo>
                          <a:pt x="767144" y="969899"/>
                        </a:lnTo>
                        <a:lnTo>
                          <a:pt x="615125" y="80899"/>
                        </a:lnTo>
                        <a:cubicBezTo>
                          <a:pt x="607124" y="34036"/>
                          <a:pt x="566738" y="0"/>
                          <a:pt x="519176" y="0"/>
                        </a:cubicBezTo>
                        <a:lnTo>
                          <a:pt x="247968" y="0"/>
                        </a:lnTo>
                        <a:cubicBezTo>
                          <a:pt x="200406" y="0"/>
                          <a:pt x="160084" y="34036"/>
                          <a:pt x="152019" y="80899"/>
                        </a:cubicBezTo>
                        <a:lnTo>
                          <a:pt x="0" y="969899"/>
                        </a:lnTo>
                        <a:lnTo>
                          <a:pt x="41847" y="969899"/>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20" name="Google Shape;1020;p31"/>
                  <p:cNvSpPr/>
                  <p:nvPr/>
                </p:nvSpPr>
                <p:spPr>
                  <a:xfrm>
                    <a:off x="6491414" y="3679253"/>
                    <a:ext cx="41719" cy="49593"/>
                  </a:xfrm>
                  <a:custGeom>
                    <a:rect b="b" l="l" r="r" t="t"/>
                    <a:pathLst>
                      <a:path extrusionOk="0" h="49593" w="41719">
                        <a:moveTo>
                          <a:pt x="41719" y="0"/>
                        </a:moveTo>
                        <a:cubicBezTo>
                          <a:pt x="41719" y="0"/>
                          <a:pt x="3111" y="18288"/>
                          <a:pt x="8509" y="49593"/>
                        </a:cubicBezTo>
                        <a:lnTo>
                          <a:pt x="0" y="0"/>
                        </a:lnTo>
                        <a:lnTo>
                          <a:pt x="41719"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21" name="Google Shape;1021;p31"/>
                  <p:cNvSpPr/>
                  <p:nvPr/>
                </p:nvSpPr>
                <p:spPr>
                  <a:xfrm>
                    <a:off x="5388483" y="3393630"/>
                    <a:ext cx="270065" cy="969898"/>
                  </a:xfrm>
                  <a:custGeom>
                    <a:rect b="b" l="l" r="r" t="t"/>
                    <a:pathLst>
                      <a:path extrusionOk="0" h="969898" w="270065">
                        <a:moveTo>
                          <a:pt x="118046" y="80899"/>
                        </a:moveTo>
                        <a:cubicBezTo>
                          <a:pt x="110045" y="34036"/>
                          <a:pt x="69659" y="0"/>
                          <a:pt x="22098" y="0"/>
                        </a:cubicBezTo>
                        <a:lnTo>
                          <a:pt x="0" y="0"/>
                        </a:lnTo>
                        <a:cubicBezTo>
                          <a:pt x="47561" y="0"/>
                          <a:pt x="87884" y="34036"/>
                          <a:pt x="95948" y="80899"/>
                        </a:cubicBezTo>
                        <a:lnTo>
                          <a:pt x="247967" y="969899"/>
                        </a:lnTo>
                        <a:lnTo>
                          <a:pt x="270065" y="969899"/>
                        </a:lnTo>
                        <a:lnTo>
                          <a:pt x="118046" y="80899"/>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22" name="Google Shape;1022;p31"/>
                  <p:cNvSpPr/>
                  <p:nvPr/>
                </p:nvSpPr>
                <p:spPr>
                  <a:xfrm>
                    <a:off x="5021580" y="3350387"/>
                    <a:ext cx="1498473" cy="46418"/>
                  </a:xfrm>
                  <a:custGeom>
                    <a:rect b="b" l="l" r="r" t="t"/>
                    <a:pathLst>
                      <a:path extrusionOk="0" h="46418" w="1498473">
                        <a:moveTo>
                          <a:pt x="0" y="0"/>
                        </a:moveTo>
                        <a:lnTo>
                          <a:pt x="1498473" y="0"/>
                        </a:lnTo>
                        <a:lnTo>
                          <a:pt x="1498473" y="46418"/>
                        </a:lnTo>
                        <a:lnTo>
                          <a:pt x="0" y="46418"/>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23" name="Google Shape;1023;p31"/>
                  <p:cNvSpPr/>
                  <p:nvPr/>
                </p:nvSpPr>
                <p:spPr>
                  <a:xfrm>
                    <a:off x="5021580" y="3350387"/>
                    <a:ext cx="506666" cy="46418"/>
                  </a:xfrm>
                  <a:custGeom>
                    <a:rect b="b" l="l" r="r" t="t"/>
                    <a:pathLst>
                      <a:path extrusionOk="0" h="46418" w="506666">
                        <a:moveTo>
                          <a:pt x="0" y="0"/>
                        </a:moveTo>
                        <a:lnTo>
                          <a:pt x="506666" y="0"/>
                        </a:lnTo>
                        <a:lnTo>
                          <a:pt x="506666" y="46418"/>
                        </a:lnTo>
                        <a:lnTo>
                          <a:pt x="0" y="46418"/>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24" name="Google Shape;1024;p31"/>
                  <p:cNvSpPr/>
                  <p:nvPr/>
                </p:nvSpPr>
                <p:spPr>
                  <a:xfrm>
                    <a:off x="5127497" y="3396805"/>
                    <a:ext cx="271843" cy="14054"/>
                  </a:xfrm>
                  <a:custGeom>
                    <a:rect b="b" l="l" r="r" t="t"/>
                    <a:pathLst>
                      <a:path extrusionOk="0" h="14054" w="271843">
                        <a:moveTo>
                          <a:pt x="0" y="0"/>
                        </a:moveTo>
                        <a:lnTo>
                          <a:pt x="271844" y="0"/>
                        </a:lnTo>
                        <a:cubicBezTo>
                          <a:pt x="271844" y="0"/>
                          <a:pt x="140907" y="31623"/>
                          <a:pt x="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025" name="Google Shape;1025;p31"/>
                <p:cNvGrpSpPr/>
                <p:nvPr/>
              </p:nvGrpSpPr>
              <p:grpSpPr>
                <a:xfrm>
                  <a:off x="6519391" y="3129322"/>
                  <a:ext cx="777885" cy="325373"/>
                  <a:chOff x="5289422" y="3025013"/>
                  <a:chExt cx="777885" cy="325373"/>
                </a:xfrm>
              </p:grpSpPr>
              <p:sp>
                <p:nvSpPr>
                  <p:cNvPr id="1026" name="Google Shape;1026;p31"/>
                  <p:cNvSpPr/>
                  <p:nvPr/>
                </p:nvSpPr>
                <p:spPr>
                  <a:xfrm>
                    <a:off x="5289422" y="3326891"/>
                    <a:ext cx="732345" cy="23495"/>
                  </a:xfrm>
                  <a:custGeom>
                    <a:rect b="b" l="l" r="r" t="t"/>
                    <a:pathLst>
                      <a:path extrusionOk="0" h="23495" w="732345">
                        <a:moveTo>
                          <a:pt x="720598" y="23495"/>
                        </a:moveTo>
                        <a:lnTo>
                          <a:pt x="11748" y="23495"/>
                        </a:lnTo>
                        <a:cubicBezTo>
                          <a:pt x="5271" y="23495"/>
                          <a:pt x="0" y="18224"/>
                          <a:pt x="0" y="11748"/>
                        </a:cubicBezTo>
                        <a:lnTo>
                          <a:pt x="0" y="11748"/>
                        </a:lnTo>
                        <a:cubicBezTo>
                          <a:pt x="0" y="5271"/>
                          <a:pt x="5271" y="0"/>
                          <a:pt x="11748" y="0"/>
                        </a:cubicBezTo>
                        <a:lnTo>
                          <a:pt x="720598" y="0"/>
                        </a:lnTo>
                        <a:cubicBezTo>
                          <a:pt x="727075" y="0"/>
                          <a:pt x="732346" y="5271"/>
                          <a:pt x="732346" y="11748"/>
                        </a:cubicBezTo>
                        <a:lnTo>
                          <a:pt x="732346" y="11748"/>
                        </a:lnTo>
                        <a:cubicBezTo>
                          <a:pt x="732282" y="18224"/>
                          <a:pt x="727075" y="23495"/>
                          <a:pt x="720598" y="234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27" name="Google Shape;1027;p31"/>
                  <p:cNvSpPr/>
                  <p:nvPr/>
                </p:nvSpPr>
                <p:spPr>
                  <a:xfrm>
                    <a:off x="5289422" y="3326891"/>
                    <a:ext cx="342646" cy="23495"/>
                  </a:xfrm>
                  <a:custGeom>
                    <a:rect b="b" l="l" r="r" t="t"/>
                    <a:pathLst>
                      <a:path extrusionOk="0" h="23495" w="342646">
                        <a:moveTo>
                          <a:pt x="330899" y="23495"/>
                        </a:moveTo>
                        <a:lnTo>
                          <a:pt x="11748" y="23495"/>
                        </a:lnTo>
                        <a:cubicBezTo>
                          <a:pt x="5271" y="23495"/>
                          <a:pt x="0" y="18224"/>
                          <a:pt x="0" y="11748"/>
                        </a:cubicBezTo>
                        <a:lnTo>
                          <a:pt x="0" y="11748"/>
                        </a:lnTo>
                        <a:cubicBezTo>
                          <a:pt x="0" y="5271"/>
                          <a:pt x="5271" y="0"/>
                          <a:pt x="11748" y="0"/>
                        </a:cubicBezTo>
                        <a:lnTo>
                          <a:pt x="330899" y="0"/>
                        </a:lnTo>
                        <a:cubicBezTo>
                          <a:pt x="337376" y="0"/>
                          <a:pt x="342646" y="5271"/>
                          <a:pt x="342646" y="11748"/>
                        </a:cubicBezTo>
                        <a:lnTo>
                          <a:pt x="342646" y="11748"/>
                        </a:lnTo>
                        <a:cubicBezTo>
                          <a:pt x="342646" y="18224"/>
                          <a:pt x="337376" y="23495"/>
                          <a:pt x="330899" y="2349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028" name="Google Shape;1028;p31"/>
                  <p:cNvGrpSpPr/>
                  <p:nvPr/>
                </p:nvGrpSpPr>
                <p:grpSpPr>
                  <a:xfrm>
                    <a:off x="5638101" y="3025013"/>
                    <a:ext cx="429206" cy="304481"/>
                    <a:chOff x="5638101" y="3025013"/>
                    <a:chExt cx="429206" cy="304481"/>
                  </a:xfrm>
                </p:grpSpPr>
                <p:sp>
                  <p:nvSpPr>
                    <p:cNvPr id="1029" name="Google Shape;1029;p31"/>
                    <p:cNvSpPr/>
                    <p:nvPr/>
                  </p:nvSpPr>
                  <p:spPr>
                    <a:xfrm>
                      <a:off x="5638101" y="3025013"/>
                      <a:ext cx="429206" cy="301878"/>
                    </a:xfrm>
                    <a:custGeom>
                      <a:rect b="b" l="l" r="r" t="t"/>
                      <a:pathLst>
                        <a:path extrusionOk="0" h="301878" w="429206">
                          <a:moveTo>
                            <a:pt x="371475" y="301879"/>
                          </a:moveTo>
                          <a:lnTo>
                            <a:pt x="0" y="301879"/>
                          </a:lnTo>
                          <a:lnTo>
                            <a:pt x="45021" y="20447"/>
                          </a:lnTo>
                          <a:cubicBezTo>
                            <a:pt x="46927" y="8699"/>
                            <a:pt x="57086" y="0"/>
                            <a:pt x="68961" y="0"/>
                          </a:cubicBezTo>
                          <a:lnTo>
                            <a:pt x="413448" y="0"/>
                          </a:lnTo>
                          <a:cubicBezTo>
                            <a:pt x="423164" y="0"/>
                            <a:pt x="430530" y="8636"/>
                            <a:pt x="429006" y="18224"/>
                          </a:cubicBezTo>
                          <a:lnTo>
                            <a:pt x="385572" y="289878"/>
                          </a:lnTo>
                          <a:cubicBezTo>
                            <a:pt x="384429" y="296799"/>
                            <a:pt x="378460" y="301879"/>
                            <a:pt x="371475" y="301879"/>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30" name="Google Shape;1030;p31"/>
                    <p:cNvSpPr/>
                    <p:nvPr/>
                  </p:nvSpPr>
                  <p:spPr>
                    <a:xfrm>
                      <a:off x="5651032" y="3033363"/>
                      <a:ext cx="351749" cy="296131"/>
                    </a:xfrm>
                    <a:custGeom>
                      <a:rect b="b" l="l" r="r" t="t"/>
                      <a:pathLst>
                        <a:path extrusionOk="0" h="296131" w="351749">
                          <a:moveTo>
                            <a:pt x="349209" y="296132"/>
                          </a:moveTo>
                          <a:lnTo>
                            <a:pt x="12787" y="296132"/>
                          </a:lnTo>
                          <a:cubicBezTo>
                            <a:pt x="9040" y="296132"/>
                            <a:pt x="5547" y="294481"/>
                            <a:pt x="3071" y="291687"/>
                          </a:cubicBezTo>
                          <a:cubicBezTo>
                            <a:pt x="658" y="288829"/>
                            <a:pt x="-422" y="285146"/>
                            <a:pt x="150" y="281463"/>
                          </a:cubicBezTo>
                          <a:lnTo>
                            <a:pt x="42187" y="11715"/>
                          </a:lnTo>
                          <a:cubicBezTo>
                            <a:pt x="42822" y="7905"/>
                            <a:pt x="44156" y="4413"/>
                            <a:pt x="46251" y="1174"/>
                          </a:cubicBezTo>
                          <a:cubicBezTo>
                            <a:pt x="47013" y="-32"/>
                            <a:pt x="48664" y="-350"/>
                            <a:pt x="49807" y="412"/>
                          </a:cubicBezTo>
                          <a:cubicBezTo>
                            <a:pt x="51014" y="1174"/>
                            <a:pt x="51331" y="2825"/>
                            <a:pt x="50569" y="3968"/>
                          </a:cubicBezTo>
                          <a:cubicBezTo>
                            <a:pt x="48855" y="6572"/>
                            <a:pt x="47775" y="9429"/>
                            <a:pt x="47267" y="12477"/>
                          </a:cubicBezTo>
                          <a:lnTo>
                            <a:pt x="5230" y="282225"/>
                          </a:lnTo>
                          <a:cubicBezTo>
                            <a:pt x="4913" y="284448"/>
                            <a:pt x="5547" y="286670"/>
                            <a:pt x="6945" y="288321"/>
                          </a:cubicBezTo>
                          <a:cubicBezTo>
                            <a:pt x="8405" y="290036"/>
                            <a:pt x="10501" y="290988"/>
                            <a:pt x="12723" y="290988"/>
                          </a:cubicBezTo>
                          <a:lnTo>
                            <a:pt x="349146" y="290988"/>
                          </a:lnTo>
                          <a:cubicBezTo>
                            <a:pt x="350543" y="290988"/>
                            <a:pt x="351750" y="292131"/>
                            <a:pt x="351750" y="293592"/>
                          </a:cubicBezTo>
                          <a:cubicBezTo>
                            <a:pt x="351750" y="295052"/>
                            <a:pt x="350607" y="296132"/>
                            <a:pt x="349209" y="29613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31" name="Google Shape;1031;p31"/>
                    <p:cNvSpPr/>
                    <p:nvPr/>
                  </p:nvSpPr>
                  <p:spPr>
                    <a:xfrm rot="-2480867">
                      <a:off x="5830572" y="3145659"/>
                      <a:ext cx="74860" cy="64202"/>
                    </a:xfrm>
                    <a:custGeom>
                      <a:rect b="b" l="l" r="r" t="t"/>
                      <a:pathLst>
                        <a:path extrusionOk="0" h="64263" w="74931">
                          <a:moveTo>
                            <a:pt x="74931" y="32132"/>
                          </a:moveTo>
                          <a:cubicBezTo>
                            <a:pt x="74931" y="49878"/>
                            <a:pt x="58157" y="64263"/>
                            <a:pt x="37465" y="64263"/>
                          </a:cubicBezTo>
                          <a:cubicBezTo>
                            <a:pt x="16774" y="64263"/>
                            <a:pt x="0" y="49878"/>
                            <a:pt x="0" y="32132"/>
                          </a:cubicBezTo>
                          <a:cubicBezTo>
                            <a:pt x="0" y="14386"/>
                            <a:pt x="16774" y="0"/>
                            <a:pt x="37465" y="0"/>
                          </a:cubicBezTo>
                          <a:cubicBezTo>
                            <a:pt x="58157" y="0"/>
                            <a:pt x="74931" y="14386"/>
                            <a:pt x="74931" y="3213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032" name="Google Shape;1032;p31"/>
                <p:cNvGrpSpPr/>
                <p:nvPr/>
              </p:nvGrpSpPr>
              <p:grpSpPr>
                <a:xfrm>
                  <a:off x="6228588" y="3752981"/>
                  <a:ext cx="59256" cy="73316"/>
                  <a:chOff x="4998619" y="3648672"/>
                  <a:chExt cx="59256" cy="73316"/>
                </a:xfrm>
              </p:grpSpPr>
              <p:sp>
                <p:nvSpPr>
                  <p:cNvPr id="1033" name="Google Shape;1033;p31"/>
                  <p:cNvSpPr/>
                  <p:nvPr/>
                </p:nvSpPr>
                <p:spPr>
                  <a:xfrm>
                    <a:off x="4998619" y="3650895"/>
                    <a:ext cx="17028" cy="71093"/>
                  </a:xfrm>
                  <a:custGeom>
                    <a:rect b="b" l="l" r="r" t="t"/>
                    <a:pathLst>
                      <a:path extrusionOk="0" h="71093" w="17028">
                        <a:moveTo>
                          <a:pt x="2958" y="71094"/>
                        </a:moveTo>
                        <a:cubicBezTo>
                          <a:pt x="2767" y="71094"/>
                          <a:pt x="2640" y="71094"/>
                          <a:pt x="2450" y="71030"/>
                        </a:cubicBezTo>
                        <a:cubicBezTo>
                          <a:pt x="863" y="70776"/>
                          <a:pt x="-217" y="69252"/>
                          <a:pt x="37" y="67601"/>
                        </a:cubicBezTo>
                        <a:lnTo>
                          <a:pt x="11149" y="2450"/>
                        </a:lnTo>
                        <a:cubicBezTo>
                          <a:pt x="11403" y="863"/>
                          <a:pt x="12927" y="-217"/>
                          <a:pt x="14578" y="37"/>
                        </a:cubicBezTo>
                        <a:cubicBezTo>
                          <a:pt x="16166" y="291"/>
                          <a:pt x="17246" y="1815"/>
                          <a:pt x="16991" y="3466"/>
                        </a:cubicBezTo>
                        <a:lnTo>
                          <a:pt x="5879" y="68617"/>
                        </a:lnTo>
                        <a:cubicBezTo>
                          <a:pt x="5625" y="70077"/>
                          <a:pt x="4355" y="71094"/>
                          <a:pt x="2958" y="7109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34" name="Google Shape;1034;p31"/>
                  <p:cNvSpPr/>
                  <p:nvPr/>
                </p:nvSpPr>
                <p:spPr>
                  <a:xfrm>
                    <a:off x="5040466" y="3648672"/>
                    <a:ext cx="17409" cy="73316"/>
                  </a:xfrm>
                  <a:custGeom>
                    <a:rect b="b" l="l" r="r" t="t"/>
                    <a:pathLst>
                      <a:path extrusionOk="0" h="73316" w="17409">
                        <a:moveTo>
                          <a:pt x="2958" y="73316"/>
                        </a:moveTo>
                        <a:cubicBezTo>
                          <a:pt x="2768" y="73316"/>
                          <a:pt x="2640" y="73316"/>
                          <a:pt x="2450" y="73253"/>
                        </a:cubicBezTo>
                        <a:cubicBezTo>
                          <a:pt x="862" y="72999"/>
                          <a:pt x="-217" y="71475"/>
                          <a:pt x="37" y="69824"/>
                        </a:cubicBezTo>
                        <a:lnTo>
                          <a:pt x="11531" y="2450"/>
                        </a:lnTo>
                        <a:cubicBezTo>
                          <a:pt x="11784" y="863"/>
                          <a:pt x="13308" y="-217"/>
                          <a:pt x="14959" y="37"/>
                        </a:cubicBezTo>
                        <a:cubicBezTo>
                          <a:pt x="16547" y="291"/>
                          <a:pt x="17626" y="1815"/>
                          <a:pt x="17372" y="3466"/>
                        </a:cubicBezTo>
                        <a:lnTo>
                          <a:pt x="5879" y="70840"/>
                        </a:lnTo>
                        <a:cubicBezTo>
                          <a:pt x="5625" y="72300"/>
                          <a:pt x="4355" y="73316"/>
                          <a:pt x="2958" y="73316"/>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grpSp>
          <p:nvGrpSpPr>
            <p:cNvPr id="1035" name="Google Shape;1035;p31"/>
            <p:cNvGrpSpPr/>
            <p:nvPr/>
          </p:nvGrpSpPr>
          <p:grpSpPr>
            <a:xfrm flipH="1">
              <a:off x="3186804" y="1610794"/>
              <a:ext cx="1131693" cy="1185028"/>
              <a:chOff x="4928489" y="1985645"/>
              <a:chExt cx="356585" cy="373402"/>
            </a:xfrm>
          </p:grpSpPr>
          <p:grpSp>
            <p:nvGrpSpPr>
              <p:cNvPr id="1036" name="Google Shape;1036;p31"/>
              <p:cNvGrpSpPr/>
              <p:nvPr/>
            </p:nvGrpSpPr>
            <p:grpSpPr>
              <a:xfrm>
                <a:off x="4928489" y="1985645"/>
                <a:ext cx="356585" cy="373402"/>
                <a:chOff x="4928489" y="1985645"/>
                <a:chExt cx="356585" cy="373402"/>
              </a:xfrm>
            </p:grpSpPr>
            <p:sp>
              <p:nvSpPr>
                <p:cNvPr id="1037" name="Google Shape;1037;p31"/>
                <p:cNvSpPr/>
                <p:nvPr/>
              </p:nvSpPr>
              <p:spPr>
                <a:xfrm>
                  <a:off x="4928489" y="1985645"/>
                  <a:ext cx="327405" cy="327405"/>
                </a:xfrm>
                <a:custGeom>
                  <a:rect b="b" l="l" r="r" t="t"/>
                  <a:pathLst>
                    <a:path extrusionOk="0" h="327405" w="327405">
                      <a:moveTo>
                        <a:pt x="327406" y="163703"/>
                      </a:moveTo>
                      <a:cubicBezTo>
                        <a:pt x="327406" y="254114"/>
                        <a:pt x="254114" y="327406"/>
                        <a:pt x="163703" y="327406"/>
                      </a:cubicBezTo>
                      <a:cubicBezTo>
                        <a:pt x="73292" y="327406"/>
                        <a:pt x="0" y="254114"/>
                        <a:pt x="0" y="163703"/>
                      </a:cubicBezTo>
                      <a:cubicBezTo>
                        <a:pt x="0" y="73292"/>
                        <a:pt x="73292" y="0"/>
                        <a:pt x="163703" y="0"/>
                      </a:cubicBezTo>
                      <a:cubicBezTo>
                        <a:pt x="254114" y="0"/>
                        <a:pt x="327406" y="73293"/>
                        <a:pt x="327406" y="163703"/>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38" name="Google Shape;1038;p31"/>
                <p:cNvSpPr/>
                <p:nvPr/>
              </p:nvSpPr>
              <p:spPr>
                <a:xfrm rot="-1247444">
                  <a:off x="5168871" y="2206872"/>
                  <a:ext cx="94436" cy="139971"/>
                </a:xfrm>
                <a:custGeom>
                  <a:rect b="b" l="l" r="r" t="t"/>
                  <a:pathLst>
                    <a:path extrusionOk="0" h="139954" w="94424">
                      <a:moveTo>
                        <a:pt x="65405" y="0"/>
                      </a:moveTo>
                      <a:lnTo>
                        <a:pt x="94424" y="139954"/>
                      </a:lnTo>
                      <a:lnTo>
                        <a:pt x="0" y="3740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039" name="Google Shape;1039;p31"/>
              <p:cNvGrpSpPr/>
              <p:nvPr/>
            </p:nvGrpSpPr>
            <p:grpSpPr>
              <a:xfrm>
                <a:off x="4987797" y="2038985"/>
                <a:ext cx="208788" cy="215392"/>
                <a:chOff x="4987797" y="2038985"/>
                <a:chExt cx="208788" cy="215392"/>
              </a:xfrm>
            </p:grpSpPr>
            <p:grpSp>
              <p:nvGrpSpPr>
                <p:cNvPr id="1040" name="Google Shape;1040;p31"/>
                <p:cNvGrpSpPr/>
                <p:nvPr/>
              </p:nvGrpSpPr>
              <p:grpSpPr>
                <a:xfrm>
                  <a:off x="5040823" y="2090106"/>
                  <a:ext cx="102740" cy="164271"/>
                  <a:chOff x="5040823" y="2090106"/>
                  <a:chExt cx="102740" cy="164271"/>
                </a:xfrm>
              </p:grpSpPr>
              <p:sp>
                <p:nvSpPr>
                  <p:cNvPr id="1041" name="Google Shape;1041;p31"/>
                  <p:cNvSpPr/>
                  <p:nvPr/>
                </p:nvSpPr>
                <p:spPr>
                  <a:xfrm>
                    <a:off x="5040823" y="2090106"/>
                    <a:ext cx="102740" cy="126615"/>
                  </a:xfrm>
                  <a:custGeom>
                    <a:rect b="b" l="l" r="r" t="t"/>
                    <a:pathLst>
                      <a:path extrusionOk="0" h="126615" w="102740">
                        <a:moveTo>
                          <a:pt x="102740" y="51368"/>
                        </a:moveTo>
                        <a:cubicBezTo>
                          <a:pt x="102740" y="21078"/>
                          <a:pt x="76515" y="-3051"/>
                          <a:pt x="45527" y="314"/>
                        </a:cubicBezTo>
                        <a:cubicBezTo>
                          <a:pt x="22730" y="2854"/>
                          <a:pt x="3934" y="20888"/>
                          <a:pt x="569" y="43621"/>
                        </a:cubicBezTo>
                        <a:cubicBezTo>
                          <a:pt x="-1590" y="58353"/>
                          <a:pt x="2537" y="72069"/>
                          <a:pt x="10602" y="82546"/>
                        </a:cubicBezTo>
                        <a:cubicBezTo>
                          <a:pt x="16634" y="90421"/>
                          <a:pt x="21142" y="99374"/>
                          <a:pt x="23048" y="109153"/>
                        </a:cubicBezTo>
                        <a:lnTo>
                          <a:pt x="25461" y="121599"/>
                        </a:lnTo>
                        <a:cubicBezTo>
                          <a:pt x="26032" y="124520"/>
                          <a:pt x="28572" y="126615"/>
                          <a:pt x="31557" y="126615"/>
                        </a:cubicBezTo>
                        <a:lnTo>
                          <a:pt x="71117" y="126615"/>
                        </a:lnTo>
                        <a:cubicBezTo>
                          <a:pt x="74102" y="126615"/>
                          <a:pt x="76642" y="124520"/>
                          <a:pt x="77213" y="121599"/>
                        </a:cubicBezTo>
                        <a:lnTo>
                          <a:pt x="79626" y="109153"/>
                        </a:lnTo>
                        <a:cubicBezTo>
                          <a:pt x="81531" y="99374"/>
                          <a:pt x="86103" y="90357"/>
                          <a:pt x="92136" y="82483"/>
                        </a:cubicBezTo>
                        <a:cubicBezTo>
                          <a:pt x="98803" y="73847"/>
                          <a:pt x="102740" y="63052"/>
                          <a:pt x="102740" y="51368"/>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042" name="Google Shape;1042;p31"/>
                  <p:cNvGrpSpPr/>
                  <p:nvPr/>
                </p:nvGrpSpPr>
                <p:grpSpPr>
                  <a:xfrm>
                    <a:off x="5067490" y="2216721"/>
                    <a:ext cx="48260" cy="37656"/>
                    <a:chOff x="5067490" y="2216721"/>
                    <a:chExt cx="48260" cy="37656"/>
                  </a:xfrm>
                </p:grpSpPr>
                <p:sp>
                  <p:nvSpPr>
                    <p:cNvPr id="1043" name="Google Shape;1043;p31"/>
                    <p:cNvSpPr/>
                    <p:nvPr/>
                  </p:nvSpPr>
                  <p:spPr>
                    <a:xfrm>
                      <a:off x="5075999" y="2236216"/>
                      <a:ext cx="31369" cy="18161"/>
                    </a:xfrm>
                    <a:custGeom>
                      <a:rect b="b" l="l" r="r" t="t"/>
                      <a:pathLst>
                        <a:path extrusionOk="0" h="18161" w="31369">
                          <a:moveTo>
                            <a:pt x="31369" y="9080"/>
                          </a:moveTo>
                          <a:cubicBezTo>
                            <a:pt x="31369" y="14095"/>
                            <a:pt x="24347" y="18161"/>
                            <a:pt x="15685" y="18161"/>
                          </a:cubicBezTo>
                          <a:cubicBezTo>
                            <a:pt x="7022" y="18161"/>
                            <a:pt x="0" y="14095"/>
                            <a:pt x="0" y="9080"/>
                          </a:cubicBezTo>
                          <a:cubicBezTo>
                            <a:pt x="0" y="4065"/>
                            <a:pt x="7022" y="0"/>
                            <a:pt x="15685" y="0"/>
                          </a:cubicBezTo>
                          <a:cubicBezTo>
                            <a:pt x="24347" y="0"/>
                            <a:pt x="31369" y="4065"/>
                            <a:pt x="31369" y="90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44" name="Google Shape;1044;p31"/>
                    <p:cNvSpPr/>
                    <p:nvPr/>
                  </p:nvSpPr>
                  <p:spPr>
                    <a:xfrm>
                      <a:off x="5067490" y="2216721"/>
                      <a:ext cx="48260" cy="31242"/>
                    </a:xfrm>
                    <a:custGeom>
                      <a:rect b="b" l="l" r="r" t="t"/>
                      <a:pathLst>
                        <a:path extrusionOk="0" h="31242" w="48260">
                          <a:moveTo>
                            <a:pt x="42164" y="31242"/>
                          </a:moveTo>
                          <a:lnTo>
                            <a:pt x="6159" y="31242"/>
                          </a:lnTo>
                          <a:cubicBezTo>
                            <a:pt x="2794" y="31242"/>
                            <a:pt x="0" y="28511"/>
                            <a:pt x="0" y="25083"/>
                          </a:cubicBezTo>
                          <a:lnTo>
                            <a:pt x="0" y="3746"/>
                          </a:lnTo>
                          <a:cubicBezTo>
                            <a:pt x="0" y="1651"/>
                            <a:pt x="1651" y="0"/>
                            <a:pt x="3746" y="0"/>
                          </a:cubicBezTo>
                          <a:lnTo>
                            <a:pt x="44513" y="0"/>
                          </a:lnTo>
                          <a:cubicBezTo>
                            <a:pt x="46609" y="0"/>
                            <a:pt x="48260" y="1651"/>
                            <a:pt x="48260" y="3746"/>
                          </a:cubicBezTo>
                          <a:lnTo>
                            <a:pt x="48260" y="25083"/>
                          </a:lnTo>
                          <a:cubicBezTo>
                            <a:pt x="48323" y="28511"/>
                            <a:pt x="45593" y="31242"/>
                            <a:pt x="42164" y="312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045" name="Google Shape;1045;p31"/>
                  <p:cNvSpPr/>
                  <p:nvPr/>
                </p:nvSpPr>
                <p:spPr>
                  <a:xfrm>
                    <a:off x="5061077" y="2136838"/>
                    <a:ext cx="62483" cy="23812"/>
                  </a:xfrm>
                  <a:custGeom>
                    <a:rect b="b" l="l" r="r" t="t"/>
                    <a:pathLst>
                      <a:path extrusionOk="0" h="23812" w="62483">
                        <a:moveTo>
                          <a:pt x="60960" y="23813"/>
                        </a:moveTo>
                        <a:cubicBezTo>
                          <a:pt x="58039" y="23813"/>
                          <a:pt x="55499" y="22479"/>
                          <a:pt x="53530" y="20002"/>
                        </a:cubicBezTo>
                        <a:cubicBezTo>
                          <a:pt x="51562" y="22479"/>
                          <a:pt x="49022" y="23813"/>
                          <a:pt x="46101" y="23813"/>
                        </a:cubicBezTo>
                        <a:cubicBezTo>
                          <a:pt x="43116" y="23813"/>
                          <a:pt x="40640" y="22479"/>
                          <a:pt x="38671" y="20002"/>
                        </a:cubicBezTo>
                        <a:cubicBezTo>
                          <a:pt x="36703" y="22479"/>
                          <a:pt x="34163" y="23813"/>
                          <a:pt x="31242" y="23813"/>
                        </a:cubicBezTo>
                        <a:cubicBezTo>
                          <a:pt x="28321" y="23813"/>
                          <a:pt x="25781" y="22479"/>
                          <a:pt x="23813" y="20002"/>
                        </a:cubicBezTo>
                        <a:cubicBezTo>
                          <a:pt x="21844" y="22479"/>
                          <a:pt x="19304" y="23813"/>
                          <a:pt x="16383" y="23813"/>
                        </a:cubicBezTo>
                        <a:cubicBezTo>
                          <a:pt x="13462" y="23813"/>
                          <a:pt x="10922" y="22479"/>
                          <a:pt x="8953" y="20002"/>
                        </a:cubicBezTo>
                        <a:cubicBezTo>
                          <a:pt x="6985" y="22479"/>
                          <a:pt x="4445" y="23813"/>
                          <a:pt x="1524" y="23813"/>
                        </a:cubicBezTo>
                        <a:cubicBezTo>
                          <a:pt x="698" y="23813"/>
                          <a:pt x="0" y="23114"/>
                          <a:pt x="0" y="22288"/>
                        </a:cubicBezTo>
                        <a:cubicBezTo>
                          <a:pt x="0" y="21463"/>
                          <a:pt x="698" y="20764"/>
                          <a:pt x="1524" y="20764"/>
                        </a:cubicBezTo>
                        <a:cubicBezTo>
                          <a:pt x="4064" y="20764"/>
                          <a:pt x="5905" y="19304"/>
                          <a:pt x="7239" y="17208"/>
                        </a:cubicBezTo>
                        <a:cubicBezTo>
                          <a:pt x="6159" y="14986"/>
                          <a:pt x="5270" y="12319"/>
                          <a:pt x="4699" y="9080"/>
                        </a:cubicBezTo>
                        <a:cubicBezTo>
                          <a:pt x="4191" y="6223"/>
                          <a:pt x="4826" y="3111"/>
                          <a:pt x="6223" y="1397"/>
                        </a:cubicBezTo>
                        <a:cubicBezTo>
                          <a:pt x="7176" y="254"/>
                          <a:pt x="8255" y="0"/>
                          <a:pt x="8953" y="0"/>
                        </a:cubicBezTo>
                        <a:cubicBezTo>
                          <a:pt x="9652" y="0"/>
                          <a:pt x="10732" y="254"/>
                          <a:pt x="11684" y="1397"/>
                        </a:cubicBezTo>
                        <a:cubicBezTo>
                          <a:pt x="13145" y="3111"/>
                          <a:pt x="13716" y="6160"/>
                          <a:pt x="13208" y="9080"/>
                        </a:cubicBezTo>
                        <a:cubicBezTo>
                          <a:pt x="12636" y="12319"/>
                          <a:pt x="11811" y="14986"/>
                          <a:pt x="10668" y="17208"/>
                        </a:cubicBezTo>
                        <a:cubicBezTo>
                          <a:pt x="12001" y="19240"/>
                          <a:pt x="13843" y="20764"/>
                          <a:pt x="16383" y="20764"/>
                        </a:cubicBezTo>
                        <a:cubicBezTo>
                          <a:pt x="18923" y="20764"/>
                          <a:pt x="20764" y="19304"/>
                          <a:pt x="22098" y="17208"/>
                        </a:cubicBezTo>
                        <a:cubicBezTo>
                          <a:pt x="20955" y="14986"/>
                          <a:pt x="20129" y="12319"/>
                          <a:pt x="19558" y="9080"/>
                        </a:cubicBezTo>
                        <a:cubicBezTo>
                          <a:pt x="19050" y="6223"/>
                          <a:pt x="19685" y="3111"/>
                          <a:pt x="21082" y="1397"/>
                        </a:cubicBezTo>
                        <a:cubicBezTo>
                          <a:pt x="22034" y="254"/>
                          <a:pt x="23114" y="0"/>
                          <a:pt x="23813" y="0"/>
                        </a:cubicBezTo>
                        <a:cubicBezTo>
                          <a:pt x="24511" y="0"/>
                          <a:pt x="25590" y="254"/>
                          <a:pt x="26543" y="1397"/>
                        </a:cubicBezTo>
                        <a:cubicBezTo>
                          <a:pt x="28003" y="3111"/>
                          <a:pt x="28575" y="6160"/>
                          <a:pt x="28067" y="9080"/>
                        </a:cubicBezTo>
                        <a:cubicBezTo>
                          <a:pt x="27495" y="12319"/>
                          <a:pt x="26670" y="14986"/>
                          <a:pt x="25527" y="17208"/>
                        </a:cubicBezTo>
                        <a:cubicBezTo>
                          <a:pt x="26860" y="19240"/>
                          <a:pt x="28702" y="20764"/>
                          <a:pt x="31242" y="20764"/>
                        </a:cubicBezTo>
                        <a:cubicBezTo>
                          <a:pt x="33782" y="20764"/>
                          <a:pt x="35623" y="19304"/>
                          <a:pt x="36957" y="17208"/>
                        </a:cubicBezTo>
                        <a:cubicBezTo>
                          <a:pt x="35877" y="14986"/>
                          <a:pt x="34989" y="12319"/>
                          <a:pt x="34417" y="9080"/>
                        </a:cubicBezTo>
                        <a:cubicBezTo>
                          <a:pt x="33909" y="6223"/>
                          <a:pt x="34544" y="3111"/>
                          <a:pt x="35941" y="1397"/>
                        </a:cubicBezTo>
                        <a:cubicBezTo>
                          <a:pt x="36893" y="254"/>
                          <a:pt x="37973" y="0"/>
                          <a:pt x="38671" y="0"/>
                        </a:cubicBezTo>
                        <a:cubicBezTo>
                          <a:pt x="39370" y="0"/>
                          <a:pt x="40449" y="254"/>
                          <a:pt x="41402" y="1397"/>
                        </a:cubicBezTo>
                        <a:cubicBezTo>
                          <a:pt x="42863" y="3111"/>
                          <a:pt x="43434" y="6160"/>
                          <a:pt x="42926" y="9080"/>
                        </a:cubicBezTo>
                        <a:cubicBezTo>
                          <a:pt x="42354" y="12319"/>
                          <a:pt x="41529" y="14986"/>
                          <a:pt x="40386" y="17208"/>
                        </a:cubicBezTo>
                        <a:cubicBezTo>
                          <a:pt x="41720" y="19240"/>
                          <a:pt x="43561" y="20764"/>
                          <a:pt x="46101" y="20764"/>
                        </a:cubicBezTo>
                        <a:cubicBezTo>
                          <a:pt x="48641" y="20764"/>
                          <a:pt x="50482" y="19304"/>
                          <a:pt x="51816" y="17208"/>
                        </a:cubicBezTo>
                        <a:cubicBezTo>
                          <a:pt x="50673" y="14986"/>
                          <a:pt x="49847" y="12319"/>
                          <a:pt x="49276" y="9080"/>
                        </a:cubicBezTo>
                        <a:cubicBezTo>
                          <a:pt x="48768" y="6223"/>
                          <a:pt x="49403" y="3111"/>
                          <a:pt x="50800" y="1397"/>
                        </a:cubicBezTo>
                        <a:cubicBezTo>
                          <a:pt x="51752" y="254"/>
                          <a:pt x="52832" y="0"/>
                          <a:pt x="53530" y="0"/>
                        </a:cubicBezTo>
                        <a:cubicBezTo>
                          <a:pt x="54229" y="0"/>
                          <a:pt x="55308" y="254"/>
                          <a:pt x="56261" y="1397"/>
                        </a:cubicBezTo>
                        <a:cubicBezTo>
                          <a:pt x="57721" y="3111"/>
                          <a:pt x="58293" y="6160"/>
                          <a:pt x="57785" y="9080"/>
                        </a:cubicBezTo>
                        <a:cubicBezTo>
                          <a:pt x="57214" y="12319"/>
                          <a:pt x="56388" y="14986"/>
                          <a:pt x="55245" y="17208"/>
                        </a:cubicBezTo>
                        <a:cubicBezTo>
                          <a:pt x="56578" y="19240"/>
                          <a:pt x="58420" y="20764"/>
                          <a:pt x="60960" y="20764"/>
                        </a:cubicBezTo>
                        <a:cubicBezTo>
                          <a:pt x="61785" y="20764"/>
                          <a:pt x="62484" y="21463"/>
                          <a:pt x="62484" y="22288"/>
                        </a:cubicBezTo>
                        <a:cubicBezTo>
                          <a:pt x="62484" y="23114"/>
                          <a:pt x="61785" y="23813"/>
                          <a:pt x="60960" y="23813"/>
                        </a:cubicBezTo>
                        <a:close/>
                        <a:moveTo>
                          <a:pt x="8763" y="3111"/>
                        </a:moveTo>
                        <a:cubicBezTo>
                          <a:pt x="8699" y="3111"/>
                          <a:pt x="8509" y="3238"/>
                          <a:pt x="8382" y="3429"/>
                        </a:cubicBezTo>
                        <a:cubicBezTo>
                          <a:pt x="7683" y="4318"/>
                          <a:pt x="7112" y="6413"/>
                          <a:pt x="7493" y="8636"/>
                        </a:cubicBezTo>
                        <a:cubicBezTo>
                          <a:pt x="7747" y="10096"/>
                          <a:pt x="8128" y="11938"/>
                          <a:pt x="8763" y="13652"/>
                        </a:cubicBezTo>
                        <a:cubicBezTo>
                          <a:pt x="9398" y="11874"/>
                          <a:pt x="9779" y="10096"/>
                          <a:pt x="10033" y="8636"/>
                        </a:cubicBezTo>
                        <a:cubicBezTo>
                          <a:pt x="10414" y="6413"/>
                          <a:pt x="9842" y="4318"/>
                          <a:pt x="9144" y="3429"/>
                        </a:cubicBezTo>
                        <a:cubicBezTo>
                          <a:pt x="8953" y="3238"/>
                          <a:pt x="8826" y="3111"/>
                          <a:pt x="8763" y="3111"/>
                        </a:cubicBezTo>
                        <a:close/>
                        <a:moveTo>
                          <a:pt x="23685" y="3111"/>
                        </a:moveTo>
                        <a:cubicBezTo>
                          <a:pt x="23622" y="3111"/>
                          <a:pt x="23432" y="3238"/>
                          <a:pt x="23304" y="3429"/>
                        </a:cubicBezTo>
                        <a:cubicBezTo>
                          <a:pt x="22606" y="4318"/>
                          <a:pt x="22034" y="6413"/>
                          <a:pt x="22415" y="8636"/>
                        </a:cubicBezTo>
                        <a:cubicBezTo>
                          <a:pt x="22670" y="10096"/>
                          <a:pt x="23051" y="11938"/>
                          <a:pt x="23685" y="13652"/>
                        </a:cubicBezTo>
                        <a:cubicBezTo>
                          <a:pt x="24320" y="11874"/>
                          <a:pt x="24701" y="10096"/>
                          <a:pt x="24955" y="8636"/>
                        </a:cubicBezTo>
                        <a:cubicBezTo>
                          <a:pt x="25336" y="6413"/>
                          <a:pt x="24765" y="4318"/>
                          <a:pt x="24066" y="3429"/>
                        </a:cubicBezTo>
                        <a:cubicBezTo>
                          <a:pt x="23876" y="3238"/>
                          <a:pt x="23749" y="3111"/>
                          <a:pt x="23685" y="3111"/>
                        </a:cubicBezTo>
                        <a:close/>
                        <a:moveTo>
                          <a:pt x="53467" y="3111"/>
                        </a:moveTo>
                        <a:cubicBezTo>
                          <a:pt x="53403" y="3111"/>
                          <a:pt x="53213" y="3238"/>
                          <a:pt x="53086" y="3429"/>
                        </a:cubicBezTo>
                        <a:cubicBezTo>
                          <a:pt x="52388" y="4318"/>
                          <a:pt x="51816" y="6413"/>
                          <a:pt x="52197" y="8636"/>
                        </a:cubicBezTo>
                        <a:cubicBezTo>
                          <a:pt x="52451" y="10096"/>
                          <a:pt x="52832" y="11938"/>
                          <a:pt x="53467" y="13652"/>
                        </a:cubicBezTo>
                        <a:cubicBezTo>
                          <a:pt x="54102" y="11874"/>
                          <a:pt x="54483" y="10096"/>
                          <a:pt x="54737" y="8636"/>
                        </a:cubicBezTo>
                        <a:cubicBezTo>
                          <a:pt x="55118" y="6413"/>
                          <a:pt x="54546" y="4318"/>
                          <a:pt x="53848" y="3429"/>
                        </a:cubicBezTo>
                        <a:cubicBezTo>
                          <a:pt x="53721" y="3238"/>
                          <a:pt x="53530" y="3111"/>
                          <a:pt x="53467" y="3111"/>
                        </a:cubicBezTo>
                        <a:close/>
                        <a:moveTo>
                          <a:pt x="38545" y="3111"/>
                        </a:moveTo>
                        <a:cubicBezTo>
                          <a:pt x="38481" y="3111"/>
                          <a:pt x="38290" y="3238"/>
                          <a:pt x="38164" y="3429"/>
                        </a:cubicBezTo>
                        <a:cubicBezTo>
                          <a:pt x="37465" y="4318"/>
                          <a:pt x="36893" y="6413"/>
                          <a:pt x="37274" y="8636"/>
                        </a:cubicBezTo>
                        <a:cubicBezTo>
                          <a:pt x="37528" y="10096"/>
                          <a:pt x="37909" y="11938"/>
                          <a:pt x="38545" y="13652"/>
                        </a:cubicBezTo>
                        <a:cubicBezTo>
                          <a:pt x="39179" y="11874"/>
                          <a:pt x="39560" y="10096"/>
                          <a:pt x="39814" y="8636"/>
                        </a:cubicBezTo>
                        <a:cubicBezTo>
                          <a:pt x="40195" y="6413"/>
                          <a:pt x="39624" y="4318"/>
                          <a:pt x="38926" y="3429"/>
                        </a:cubicBezTo>
                        <a:cubicBezTo>
                          <a:pt x="38798" y="3238"/>
                          <a:pt x="38671" y="3111"/>
                          <a:pt x="38545" y="311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046" name="Google Shape;1046;p31"/>
                <p:cNvGrpSpPr/>
                <p:nvPr/>
              </p:nvGrpSpPr>
              <p:grpSpPr>
                <a:xfrm>
                  <a:off x="4987797" y="2038985"/>
                  <a:ext cx="208788" cy="109791"/>
                  <a:chOff x="4987797" y="2038985"/>
                  <a:chExt cx="208788" cy="109791"/>
                </a:xfrm>
              </p:grpSpPr>
              <p:sp>
                <p:nvSpPr>
                  <p:cNvPr id="1047" name="Google Shape;1047;p31"/>
                  <p:cNvSpPr/>
                  <p:nvPr/>
                </p:nvSpPr>
                <p:spPr>
                  <a:xfrm>
                    <a:off x="5086794" y="2038985"/>
                    <a:ext cx="10795" cy="43941"/>
                  </a:xfrm>
                  <a:custGeom>
                    <a:rect b="b" l="l" r="r" t="t"/>
                    <a:pathLst>
                      <a:path extrusionOk="0" h="43941" w="10795">
                        <a:moveTo>
                          <a:pt x="5397" y="43942"/>
                        </a:moveTo>
                        <a:cubicBezTo>
                          <a:pt x="2413" y="43942"/>
                          <a:pt x="0" y="41529"/>
                          <a:pt x="0" y="38545"/>
                        </a:cubicBezTo>
                        <a:lnTo>
                          <a:pt x="0" y="5398"/>
                        </a:lnTo>
                        <a:cubicBezTo>
                          <a:pt x="0" y="2413"/>
                          <a:pt x="2413" y="0"/>
                          <a:pt x="5397" y="0"/>
                        </a:cubicBezTo>
                        <a:cubicBezTo>
                          <a:pt x="8382" y="0"/>
                          <a:pt x="10795" y="2413"/>
                          <a:pt x="10795" y="5398"/>
                        </a:cubicBezTo>
                        <a:lnTo>
                          <a:pt x="10795" y="38545"/>
                        </a:lnTo>
                        <a:cubicBezTo>
                          <a:pt x="10795" y="41529"/>
                          <a:pt x="8382" y="43942"/>
                          <a:pt x="5397" y="4394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48" name="Google Shape;1048;p31"/>
                  <p:cNvSpPr/>
                  <p:nvPr/>
                </p:nvSpPr>
                <p:spPr>
                  <a:xfrm>
                    <a:off x="5037281" y="2052174"/>
                    <a:ext cx="27462" cy="39579"/>
                  </a:xfrm>
                  <a:custGeom>
                    <a:rect b="b" l="l" r="r" t="t"/>
                    <a:pathLst>
                      <a:path extrusionOk="0" h="39579" w="27462">
                        <a:moveTo>
                          <a:pt x="22018" y="39579"/>
                        </a:moveTo>
                        <a:cubicBezTo>
                          <a:pt x="20113" y="39579"/>
                          <a:pt x="18335" y="38627"/>
                          <a:pt x="17319" y="36849"/>
                        </a:cubicBezTo>
                        <a:lnTo>
                          <a:pt x="746" y="8147"/>
                        </a:lnTo>
                        <a:cubicBezTo>
                          <a:pt x="-778" y="5543"/>
                          <a:pt x="110" y="2241"/>
                          <a:pt x="2714" y="717"/>
                        </a:cubicBezTo>
                        <a:cubicBezTo>
                          <a:pt x="5317" y="-743"/>
                          <a:pt x="8620" y="82"/>
                          <a:pt x="10143" y="2686"/>
                        </a:cubicBezTo>
                        <a:lnTo>
                          <a:pt x="26717" y="31388"/>
                        </a:lnTo>
                        <a:cubicBezTo>
                          <a:pt x="28241" y="33991"/>
                          <a:pt x="27352" y="37293"/>
                          <a:pt x="24748" y="38817"/>
                        </a:cubicBezTo>
                        <a:cubicBezTo>
                          <a:pt x="23860" y="39325"/>
                          <a:pt x="22907" y="39579"/>
                          <a:pt x="22018" y="39579"/>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49" name="Google Shape;1049;p31"/>
                  <p:cNvSpPr/>
                  <p:nvPr/>
                </p:nvSpPr>
                <p:spPr>
                  <a:xfrm>
                    <a:off x="5001022" y="2088404"/>
                    <a:ext cx="39591" cy="27415"/>
                  </a:xfrm>
                  <a:custGeom>
                    <a:rect b="b" l="l" r="r" t="t"/>
                    <a:pathLst>
                      <a:path extrusionOk="0" h="27415" w="39591">
                        <a:moveTo>
                          <a:pt x="34147" y="27416"/>
                        </a:moveTo>
                        <a:cubicBezTo>
                          <a:pt x="33257" y="27416"/>
                          <a:pt x="32305" y="27162"/>
                          <a:pt x="31416" y="26717"/>
                        </a:cubicBezTo>
                        <a:lnTo>
                          <a:pt x="2714" y="10144"/>
                        </a:lnTo>
                        <a:cubicBezTo>
                          <a:pt x="111" y="8619"/>
                          <a:pt x="-778" y="5318"/>
                          <a:pt x="745" y="2714"/>
                        </a:cubicBezTo>
                        <a:cubicBezTo>
                          <a:pt x="2269" y="110"/>
                          <a:pt x="5572" y="-778"/>
                          <a:pt x="8175" y="746"/>
                        </a:cubicBezTo>
                        <a:lnTo>
                          <a:pt x="36877" y="17319"/>
                        </a:lnTo>
                        <a:cubicBezTo>
                          <a:pt x="39481" y="18843"/>
                          <a:pt x="40369" y="22145"/>
                          <a:pt x="38845" y="24749"/>
                        </a:cubicBezTo>
                        <a:cubicBezTo>
                          <a:pt x="37830" y="26463"/>
                          <a:pt x="36051" y="27416"/>
                          <a:pt x="34147" y="27416"/>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50" name="Google Shape;1050;p31"/>
                  <p:cNvSpPr/>
                  <p:nvPr/>
                </p:nvSpPr>
                <p:spPr>
                  <a:xfrm>
                    <a:off x="4987797" y="2137981"/>
                    <a:ext cx="43942" cy="10795"/>
                  </a:xfrm>
                  <a:custGeom>
                    <a:rect b="b" l="l" r="r" t="t"/>
                    <a:pathLst>
                      <a:path extrusionOk="0" h="10795" w="43942">
                        <a:moveTo>
                          <a:pt x="38545" y="10795"/>
                        </a:moveTo>
                        <a:lnTo>
                          <a:pt x="5398" y="10795"/>
                        </a:lnTo>
                        <a:cubicBezTo>
                          <a:pt x="2413" y="10795"/>
                          <a:pt x="0" y="8382"/>
                          <a:pt x="0" y="5398"/>
                        </a:cubicBezTo>
                        <a:cubicBezTo>
                          <a:pt x="0" y="2413"/>
                          <a:pt x="2413" y="0"/>
                          <a:pt x="5398" y="0"/>
                        </a:cubicBezTo>
                        <a:lnTo>
                          <a:pt x="38545" y="0"/>
                        </a:lnTo>
                        <a:cubicBezTo>
                          <a:pt x="41529" y="0"/>
                          <a:pt x="43942" y="2413"/>
                          <a:pt x="43942" y="5398"/>
                        </a:cubicBezTo>
                        <a:cubicBezTo>
                          <a:pt x="43942" y="8382"/>
                          <a:pt x="41529" y="10795"/>
                          <a:pt x="38545" y="10795"/>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51" name="Google Shape;1051;p31"/>
                  <p:cNvSpPr/>
                  <p:nvPr/>
                </p:nvSpPr>
                <p:spPr>
                  <a:xfrm>
                    <a:off x="5152644" y="2137981"/>
                    <a:ext cx="43941" cy="10795"/>
                  </a:xfrm>
                  <a:custGeom>
                    <a:rect b="b" l="l" r="r" t="t"/>
                    <a:pathLst>
                      <a:path extrusionOk="0" h="10795" w="43941">
                        <a:moveTo>
                          <a:pt x="38545" y="10795"/>
                        </a:moveTo>
                        <a:lnTo>
                          <a:pt x="5397" y="10795"/>
                        </a:lnTo>
                        <a:cubicBezTo>
                          <a:pt x="2413" y="10795"/>
                          <a:pt x="0" y="8382"/>
                          <a:pt x="0" y="5398"/>
                        </a:cubicBezTo>
                        <a:cubicBezTo>
                          <a:pt x="0" y="2413"/>
                          <a:pt x="2413" y="0"/>
                          <a:pt x="5397" y="0"/>
                        </a:cubicBezTo>
                        <a:lnTo>
                          <a:pt x="38545" y="0"/>
                        </a:lnTo>
                        <a:cubicBezTo>
                          <a:pt x="41529" y="0"/>
                          <a:pt x="43942" y="2413"/>
                          <a:pt x="43942" y="5398"/>
                        </a:cubicBezTo>
                        <a:cubicBezTo>
                          <a:pt x="43942" y="8382"/>
                          <a:pt x="41529" y="10795"/>
                          <a:pt x="38545" y="10795"/>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52" name="Google Shape;1052;p31"/>
                  <p:cNvSpPr/>
                  <p:nvPr/>
                </p:nvSpPr>
                <p:spPr>
                  <a:xfrm>
                    <a:off x="5143770" y="2088340"/>
                    <a:ext cx="39591" cy="27479"/>
                  </a:xfrm>
                  <a:custGeom>
                    <a:rect b="b" l="l" r="r" t="t"/>
                    <a:pathLst>
                      <a:path extrusionOk="0" h="27479" w="39591">
                        <a:moveTo>
                          <a:pt x="5445" y="27479"/>
                        </a:moveTo>
                        <a:cubicBezTo>
                          <a:pt x="3540" y="27479"/>
                          <a:pt x="1762" y="26526"/>
                          <a:pt x="745" y="24748"/>
                        </a:cubicBezTo>
                        <a:cubicBezTo>
                          <a:pt x="-778" y="22145"/>
                          <a:pt x="111" y="18843"/>
                          <a:pt x="2714" y="17319"/>
                        </a:cubicBezTo>
                        <a:lnTo>
                          <a:pt x="31416" y="745"/>
                        </a:lnTo>
                        <a:cubicBezTo>
                          <a:pt x="34020" y="-778"/>
                          <a:pt x="37322" y="111"/>
                          <a:pt x="38845" y="2714"/>
                        </a:cubicBezTo>
                        <a:cubicBezTo>
                          <a:pt x="40370" y="5318"/>
                          <a:pt x="39481" y="8620"/>
                          <a:pt x="36877" y="10144"/>
                        </a:cubicBezTo>
                        <a:lnTo>
                          <a:pt x="8175" y="26717"/>
                        </a:lnTo>
                        <a:cubicBezTo>
                          <a:pt x="7286" y="27289"/>
                          <a:pt x="6334" y="27479"/>
                          <a:pt x="5445" y="27479"/>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53" name="Google Shape;1053;p31"/>
                  <p:cNvSpPr/>
                  <p:nvPr/>
                </p:nvSpPr>
                <p:spPr>
                  <a:xfrm>
                    <a:off x="5119640" y="2052209"/>
                    <a:ext cx="27462" cy="39544"/>
                  </a:xfrm>
                  <a:custGeom>
                    <a:rect b="b" l="l" r="r" t="t"/>
                    <a:pathLst>
                      <a:path extrusionOk="0" h="39544" w="27462">
                        <a:moveTo>
                          <a:pt x="5444" y="39544"/>
                        </a:moveTo>
                        <a:cubicBezTo>
                          <a:pt x="4556" y="39544"/>
                          <a:pt x="3603" y="39290"/>
                          <a:pt x="2714" y="38845"/>
                        </a:cubicBezTo>
                        <a:cubicBezTo>
                          <a:pt x="111" y="37322"/>
                          <a:pt x="-778" y="34020"/>
                          <a:pt x="745" y="31416"/>
                        </a:cubicBezTo>
                        <a:lnTo>
                          <a:pt x="17319" y="2714"/>
                        </a:lnTo>
                        <a:cubicBezTo>
                          <a:pt x="18843" y="111"/>
                          <a:pt x="22145" y="-778"/>
                          <a:pt x="24749" y="745"/>
                        </a:cubicBezTo>
                        <a:cubicBezTo>
                          <a:pt x="27352" y="2270"/>
                          <a:pt x="28241" y="5572"/>
                          <a:pt x="26717" y="8175"/>
                        </a:cubicBezTo>
                        <a:lnTo>
                          <a:pt x="10144" y="36877"/>
                        </a:lnTo>
                        <a:cubicBezTo>
                          <a:pt x="9191" y="38592"/>
                          <a:pt x="7350" y="39544"/>
                          <a:pt x="5444" y="39544"/>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sp>
          <p:nvSpPr>
            <p:cNvPr id="1054" name="Google Shape;1054;p31"/>
            <p:cNvSpPr/>
            <p:nvPr/>
          </p:nvSpPr>
          <p:spPr>
            <a:xfrm>
              <a:off x="1042652" y="1678032"/>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8" name="Shape 1058"/>
        <p:cNvGrpSpPr/>
        <p:nvPr/>
      </p:nvGrpSpPr>
      <p:grpSpPr>
        <a:xfrm>
          <a:off x="0" y="0"/>
          <a:ext cx="0" cy="0"/>
          <a:chOff x="0" y="0"/>
          <a:chExt cx="0" cy="0"/>
        </a:xfrm>
      </p:grpSpPr>
      <p:sp>
        <p:nvSpPr>
          <p:cNvPr id="1059" name="Google Shape;1059;p32"/>
          <p:cNvSpPr txBox="1"/>
          <p:nvPr>
            <p:ph type="title"/>
          </p:nvPr>
        </p:nvSpPr>
        <p:spPr>
          <a:xfrm>
            <a:off x="873950" y="444275"/>
            <a:ext cx="4491900" cy="677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Leerdoelen lessenreeks</a:t>
            </a:r>
            <a:endParaRPr/>
          </a:p>
        </p:txBody>
      </p:sp>
      <p:sp>
        <p:nvSpPr>
          <p:cNvPr id="1060" name="Google Shape;1060;p32"/>
          <p:cNvSpPr txBox="1"/>
          <p:nvPr>
            <p:ph idx="1" type="subTitle"/>
          </p:nvPr>
        </p:nvSpPr>
        <p:spPr>
          <a:xfrm>
            <a:off x="873950" y="1273775"/>
            <a:ext cx="4094100" cy="28590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
              <a:t>(</a:t>
            </a:r>
            <a:r>
              <a:rPr lang="en"/>
              <a:t>6) De leerling gebruikt taal op een creatieve manier;</a:t>
            </a:r>
            <a:endParaRPr/>
          </a:p>
          <a:p>
            <a:pPr indent="0" lvl="0" marL="0" rtl="0" algn="l">
              <a:lnSpc>
                <a:spcPct val="100000"/>
              </a:lnSpc>
              <a:spcBef>
                <a:spcPts val="0"/>
              </a:spcBef>
              <a:spcAft>
                <a:spcPts val="0"/>
              </a:spcAft>
              <a:buNone/>
            </a:pPr>
            <a:r>
              <a:t/>
            </a:r>
            <a:endParaRPr/>
          </a:p>
          <a:p>
            <a:pPr indent="0" lvl="0" marL="0" rtl="0" algn="l">
              <a:lnSpc>
                <a:spcPct val="100000"/>
              </a:lnSpc>
              <a:spcBef>
                <a:spcPts val="0"/>
              </a:spcBef>
              <a:spcAft>
                <a:spcPts val="0"/>
              </a:spcAft>
              <a:buNone/>
            </a:pPr>
            <a:r>
              <a:rPr lang="en"/>
              <a:t>(13) De leerling toont inzicht in en reflecteert op het effect van keuzes in taalgebruik in verschillende contexten.</a:t>
            </a:r>
            <a:endParaRPr/>
          </a:p>
        </p:txBody>
      </p:sp>
      <p:grpSp>
        <p:nvGrpSpPr>
          <p:cNvPr id="1061" name="Google Shape;1061;p32"/>
          <p:cNvGrpSpPr/>
          <p:nvPr/>
        </p:nvGrpSpPr>
        <p:grpSpPr>
          <a:xfrm>
            <a:off x="5365899" y="99089"/>
            <a:ext cx="3065070" cy="4487856"/>
            <a:chOff x="5365899" y="99089"/>
            <a:chExt cx="3065070" cy="4487856"/>
          </a:xfrm>
        </p:grpSpPr>
        <p:sp>
          <p:nvSpPr>
            <p:cNvPr id="1062" name="Google Shape;1062;p32"/>
            <p:cNvSpPr/>
            <p:nvPr/>
          </p:nvSpPr>
          <p:spPr>
            <a:xfrm>
              <a:off x="7059215" y="5930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063" name="Google Shape;1063;p32"/>
            <p:cNvGrpSpPr/>
            <p:nvPr/>
          </p:nvGrpSpPr>
          <p:grpSpPr>
            <a:xfrm>
              <a:off x="5365899" y="1329789"/>
              <a:ext cx="3065070" cy="3257155"/>
              <a:chOff x="5625042" y="1844144"/>
              <a:chExt cx="3173607" cy="3372494"/>
            </a:xfrm>
          </p:grpSpPr>
          <p:grpSp>
            <p:nvGrpSpPr>
              <p:cNvPr id="1064" name="Google Shape;1064;p32"/>
              <p:cNvGrpSpPr/>
              <p:nvPr/>
            </p:nvGrpSpPr>
            <p:grpSpPr>
              <a:xfrm flipH="1">
                <a:off x="5625042" y="3343707"/>
                <a:ext cx="1271683" cy="1872826"/>
                <a:chOff x="9642157" y="3333115"/>
                <a:chExt cx="758444" cy="1116838"/>
              </a:xfrm>
            </p:grpSpPr>
            <p:sp>
              <p:nvSpPr>
                <p:cNvPr id="1065" name="Google Shape;1065;p32"/>
                <p:cNvSpPr/>
                <p:nvPr/>
              </p:nvSpPr>
              <p:spPr>
                <a:xfrm>
                  <a:off x="9642157" y="3333115"/>
                  <a:ext cx="240538" cy="1116838"/>
                </a:xfrm>
                <a:custGeom>
                  <a:rect b="b" l="l" r="r" t="t"/>
                  <a:pathLst>
                    <a:path extrusionOk="0" h="1116838" w="240538">
                      <a:moveTo>
                        <a:pt x="55373" y="1116838"/>
                      </a:moveTo>
                      <a:lnTo>
                        <a:pt x="0" y="1116838"/>
                      </a:lnTo>
                      <a:lnTo>
                        <a:pt x="185166" y="0"/>
                      </a:lnTo>
                      <a:lnTo>
                        <a:pt x="240538"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66" name="Google Shape;1066;p32"/>
                <p:cNvSpPr/>
                <p:nvPr/>
              </p:nvSpPr>
              <p:spPr>
                <a:xfrm>
                  <a:off x="10160063" y="3333115"/>
                  <a:ext cx="240538" cy="1116838"/>
                </a:xfrm>
                <a:custGeom>
                  <a:rect b="b" l="l" r="r" t="t"/>
                  <a:pathLst>
                    <a:path extrusionOk="0" h="1116838" w="240538">
                      <a:moveTo>
                        <a:pt x="185166" y="1116838"/>
                      </a:moveTo>
                      <a:lnTo>
                        <a:pt x="240538" y="1116838"/>
                      </a:lnTo>
                      <a:lnTo>
                        <a:pt x="55372" y="0"/>
                      </a:lnTo>
                      <a:lnTo>
                        <a:pt x="0"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67" name="Google Shape;1067;p32"/>
                <p:cNvSpPr/>
                <p:nvPr/>
              </p:nvSpPr>
              <p:spPr>
                <a:xfrm>
                  <a:off x="9814369" y="3333115"/>
                  <a:ext cx="68326" cy="78231"/>
                </a:xfrm>
                <a:custGeom>
                  <a:rect b="b" l="l" r="r" t="t"/>
                  <a:pathLst>
                    <a:path extrusionOk="0" h="78231" w="68326">
                      <a:moveTo>
                        <a:pt x="0" y="78232"/>
                      </a:moveTo>
                      <a:lnTo>
                        <a:pt x="56706" y="70231"/>
                      </a:lnTo>
                      <a:lnTo>
                        <a:pt x="68326" y="0"/>
                      </a:lnTo>
                      <a:lnTo>
                        <a:pt x="12954"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68" name="Google Shape;1068;p32"/>
                <p:cNvSpPr/>
                <p:nvPr/>
              </p:nvSpPr>
              <p:spPr>
                <a:xfrm>
                  <a:off x="10160063" y="3333115"/>
                  <a:ext cx="58864" cy="28638"/>
                </a:xfrm>
                <a:custGeom>
                  <a:rect b="b" l="l" r="r" t="t"/>
                  <a:pathLst>
                    <a:path extrusionOk="0" h="28638" w="58864">
                      <a:moveTo>
                        <a:pt x="55372" y="0"/>
                      </a:moveTo>
                      <a:lnTo>
                        <a:pt x="0" y="0"/>
                      </a:lnTo>
                      <a:lnTo>
                        <a:pt x="4763" y="28638"/>
                      </a:lnTo>
                      <a:lnTo>
                        <a:pt x="58865" y="21018"/>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069" name="Google Shape;1069;p32"/>
              <p:cNvGrpSpPr/>
              <p:nvPr/>
            </p:nvGrpSpPr>
            <p:grpSpPr>
              <a:xfrm flipH="1">
                <a:off x="7090288" y="2943682"/>
                <a:ext cx="1671373" cy="2272848"/>
                <a:chOff x="8529891" y="3094565"/>
                <a:chExt cx="996823" cy="1355387"/>
              </a:xfrm>
            </p:grpSpPr>
            <p:grpSp>
              <p:nvGrpSpPr>
                <p:cNvPr id="1070" name="Google Shape;1070;p32"/>
                <p:cNvGrpSpPr/>
                <p:nvPr/>
              </p:nvGrpSpPr>
              <p:grpSpPr>
                <a:xfrm>
                  <a:off x="8909494" y="3758882"/>
                  <a:ext cx="617220" cy="691070"/>
                  <a:chOff x="8909494" y="3758882"/>
                  <a:chExt cx="617220" cy="691070"/>
                </a:xfrm>
              </p:grpSpPr>
              <p:sp>
                <p:nvSpPr>
                  <p:cNvPr id="1071" name="Google Shape;1071;p32"/>
                  <p:cNvSpPr/>
                  <p:nvPr/>
                </p:nvSpPr>
                <p:spPr>
                  <a:xfrm>
                    <a:off x="9356788" y="3758882"/>
                    <a:ext cx="169926" cy="691070"/>
                  </a:xfrm>
                  <a:custGeom>
                    <a:rect b="b" l="l" r="r" t="t"/>
                    <a:pathLst>
                      <a:path extrusionOk="0" h="691070" w="169926">
                        <a:moveTo>
                          <a:pt x="169926" y="691071"/>
                        </a:moveTo>
                        <a:lnTo>
                          <a:pt x="55372" y="0"/>
                        </a:lnTo>
                        <a:lnTo>
                          <a:pt x="0" y="0"/>
                        </a:lnTo>
                        <a:lnTo>
                          <a:pt x="114554" y="69107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72" name="Google Shape;1072;p32"/>
                  <p:cNvSpPr/>
                  <p:nvPr/>
                </p:nvSpPr>
                <p:spPr>
                  <a:xfrm>
                    <a:off x="8909494" y="3758882"/>
                    <a:ext cx="169926" cy="691070"/>
                  </a:xfrm>
                  <a:custGeom>
                    <a:rect b="b" l="l" r="r" t="t"/>
                    <a:pathLst>
                      <a:path extrusionOk="0" h="691070" w="169926">
                        <a:moveTo>
                          <a:pt x="55373" y="691071"/>
                        </a:moveTo>
                        <a:lnTo>
                          <a:pt x="169926" y="0"/>
                        </a:lnTo>
                        <a:lnTo>
                          <a:pt x="114554" y="0"/>
                        </a:lnTo>
                        <a:lnTo>
                          <a:pt x="0" y="69107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073" name="Google Shape;1073;p32"/>
                <p:cNvSpPr/>
                <p:nvPr/>
              </p:nvSpPr>
              <p:spPr>
                <a:xfrm>
                  <a:off x="8529891" y="3094565"/>
                  <a:ext cx="971930" cy="683874"/>
                </a:xfrm>
                <a:custGeom>
                  <a:rect b="b" l="l" r="r" t="t"/>
                  <a:pathLst>
                    <a:path extrusionOk="0" h="683874" w="971930">
                      <a:moveTo>
                        <a:pt x="946531" y="633011"/>
                      </a:moveTo>
                      <a:lnTo>
                        <a:pt x="498919" y="633011"/>
                      </a:lnTo>
                      <a:cubicBezTo>
                        <a:pt x="447675" y="633011"/>
                        <a:pt x="403352" y="596499"/>
                        <a:pt x="393573" y="546206"/>
                      </a:cubicBezTo>
                      <a:lnTo>
                        <a:pt x="291274" y="20554"/>
                      </a:lnTo>
                      <a:cubicBezTo>
                        <a:pt x="288607" y="6774"/>
                        <a:pt x="275272" y="-2243"/>
                        <a:pt x="261493" y="488"/>
                      </a:cubicBezTo>
                      <a:lnTo>
                        <a:pt x="0" y="488"/>
                      </a:lnTo>
                      <a:lnTo>
                        <a:pt x="88709" y="513694"/>
                      </a:lnTo>
                      <a:cubicBezTo>
                        <a:pt x="105727" y="612056"/>
                        <a:pt x="191008" y="683875"/>
                        <a:pt x="290830" y="683875"/>
                      </a:cubicBezTo>
                      <a:lnTo>
                        <a:pt x="498919" y="683875"/>
                      </a:lnTo>
                      <a:lnTo>
                        <a:pt x="606425" y="683875"/>
                      </a:lnTo>
                      <a:lnTo>
                        <a:pt x="946531" y="683875"/>
                      </a:lnTo>
                      <a:cubicBezTo>
                        <a:pt x="960565" y="683875"/>
                        <a:pt x="971931" y="672508"/>
                        <a:pt x="971931" y="658475"/>
                      </a:cubicBezTo>
                      <a:cubicBezTo>
                        <a:pt x="971931" y="644441"/>
                        <a:pt x="960565" y="633011"/>
                        <a:pt x="946531" y="63301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074" name="Google Shape;1074;p32"/>
              <p:cNvSpPr/>
              <p:nvPr/>
            </p:nvSpPr>
            <p:spPr>
              <a:xfrm flipH="1">
                <a:off x="5796001" y="3273854"/>
                <a:ext cx="2079187" cy="69876"/>
              </a:xfrm>
              <a:custGeom>
                <a:rect b="b" l="l" r="r" t="t"/>
                <a:pathLst>
                  <a:path extrusionOk="0" h="41655" w="1239456">
                    <a:moveTo>
                      <a:pt x="20827" y="41656"/>
                    </a:moveTo>
                    <a:lnTo>
                      <a:pt x="1218628" y="41656"/>
                    </a:lnTo>
                    <a:cubicBezTo>
                      <a:pt x="1230122" y="41656"/>
                      <a:pt x="1239456" y="32321"/>
                      <a:pt x="1239456" y="20828"/>
                    </a:cubicBezTo>
                    <a:lnTo>
                      <a:pt x="1239456" y="20828"/>
                    </a:lnTo>
                    <a:cubicBezTo>
                      <a:pt x="1239456" y="9334"/>
                      <a:pt x="1230122" y="0"/>
                      <a:pt x="1218628" y="0"/>
                    </a:cubicBezTo>
                    <a:lnTo>
                      <a:pt x="20827" y="0"/>
                    </a:lnTo>
                    <a:cubicBezTo>
                      <a:pt x="9334" y="0"/>
                      <a:pt x="0" y="9334"/>
                      <a:pt x="0" y="20828"/>
                    </a:cubicBezTo>
                    <a:lnTo>
                      <a:pt x="0" y="20828"/>
                    </a:lnTo>
                    <a:cubicBezTo>
                      <a:pt x="0" y="32321"/>
                      <a:pt x="9334" y="41656"/>
                      <a:pt x="20827" y="41656"/>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075" name="Google Shape;1075;p32"/>
              <p:cNvGrpSpPr/>
              <p:nvPr/>
            </p:nvGrpSpPr>
            <p:grpSpPr>
              <a:xfrm flipH="1">
                <a:off x="6657168" y="1844144"/>
                <a:ext cx="1826607" cy="3372494"/>
                <a:chOff x="8695625" y="2438868"/>
                <a:chExt cx="1089406" cy="2011148"/>
              </a:xfrm>
            </p:grpSpPr>
            <p:sp>
              <p:nvSpPr>
                <p:cNvPr id="1076" name="Google Shape;1076;p32"/>
                <p:cNvSpPr/>
                <p:nvPr/>
              </p:nvSpPr>
              <p:spPr>
                <a:xfrm>
                  <a:off x="9214484" y="3323351"/>
                  <a:ext cx="382016" cy="590851"/>
                </a:xfrm>
                <a:custGeom>
                  <a:rect b="b" l="l" r="r" t="t"/>
                  <a:pathLst>
                    <a:path extrusionOk="0" h="590851" w="382016">
                      <a:moveTo>
                        <a:pt x="41973" y="13256"/>
                      </a:moveTo>
                      <a:cubicBezTo>
                        <a:pt x="157163" y="-7445"/>
                        <a:pt x="257429" y="-17224"/>
                        <a:pt x="288099" y="88122"/>
                      </a:cubicBezTo>
                      <a:cubicBezTo>
                        <a:pt x="318770" y="193469"/>
                        <a:pt x="316992" y="231886"/>
                        <a:pt x="316992" y="231886"/>
                      </a:cubicBezTo>
                      <a:cubicBezTo>
                        <a:pt x="316992" y="231886"/>
                        <a:pt x="337503" y="253349"/>
                        <a:pt x="330391" y="279194"/>
                      </a:cubicBezTo>
                      <a:cubicBezTo>
                        <a:pt x="330391" y="279194"/>
                        <a:pt x="350012" y="414703"/>
                        <a:pt x="350901" y="455025"/>
                      </a:cubicBezTo>
                      <a:cubicBezTo>
                        <a:pt x="366967" y="503222"/>
                        <a:pt x="382016" y="590852"/>
                        <a:pt x="382016" y="590852"/>
                      </a:cubicBezTo>
                      <a:lnTo>
                        <a:pt x="249110" y="590852"/>
                      </a:lnTo>
                      <a:lnTo>
                        <a:pt x="0" y="205597"/>
                      </a:lnTo>
                      <a:lnTo>
                        <a:pt x="41973" y="1325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077" name="Google Shape;1077;p32"/>
                <p:cNvGrpSpPr/>
                <p:nvPr/>
              </p:nvGrpSpPr>
              <p:grpSpPr>
                <a:xfrm>
                  <a:off x="9387205" y="3882135"/>
                  <a:ext cx="335215" cy="367538"/>
                  <a:chOff x="9387205" y="3882135"/>
                  <a:chExt cx="335215" cy="367538"/>
                </a:xfrm>
              </p:grpSpPr>
              <p:sp>
                <p:nvSpPr>
                  <p:cNvPr id="1078" name="Google Shape;1078;p32"/>
                  <p:cNvSpPr/>
                  <p:nvPr/>
                </p:nvSpPr>
                <p:spPr>
                  <a:xfrm>
                    <a:off x="9424517" y="3882135"/>
                    <a:ext cx="293634" cy="312102"/>
                  </a:xfrm>
                  <a:custGeom>
                    <a:rect b="b" l="l" r="r" t="t"/>
                    <a:pathLst>
                      <a:path extrusionOk="0" h="312102" w="293634">
                        <a:moveTo>
                          <a:pt x="8089" y="0"/>
                        </a:moveTo>
                        <a:lnTo>
                          <a:pt x="148298" y="16256"/>
                        </a:lnTo>
                        <a:lnTo>
                          <a:pt x="181127" y="120205"/>
                        </a:lnTo>
                        <a:lnTo>
                          <a:pt x="236182" y="204153"/>
                        </a:lnTo>
                        <a:cubicBezTo>
                          <a:pt x="236182" y="204153"/>
                          <a:pt x="313207" y="232220"/>
                          <a:pt x="288887" y="312103"/>
                        </a:cubicBezTo>
                        <a:lnTo>
                          <a:pt x="2946" y="162497"/>
                        </a:lnTo>
                        <a:cubicBezTo>
                          <a:pt x="-6452" y="136525"/>
                          <a:pt x="7582" y="109220"/>
                          <a:pt x="31585" y="93663"/>
                        </a:cubicBezTo>
                        <a:lnTo>
                          <a:pt x="8089"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79" name="Google Shape;1079;p32"/>
                  <p:cNvSpPr/>
                  <p:nvPr/>
                </p:nvSpPr>
                <p:spPr>
                  <a:xfrm>
                    <a:off x="9387205" y="4037457"/>
                    <a:ext cx="335215" cy="212216"/>
                  </a:xfrm>
                  <a:custGeom>
                    <a:rect b="b" l="l" r="r" t="t"/>
                    <a:pathLst>
                      <a:path extrusionOk="0" h="212216" w="335215">
                        <a:moveTo>
                          <a:pt x="26543" y="0"/>
                        </a:moveTo>
                        <a:lnTo>
                          <a:pt x="0" y="50736"/>
                        </a:lnTo>
                        <a:lnTo>
                          <a:pt x="98742" y="102426"/>
                        </a:lnTo>
                        <a:lnTo>
                          <a:pt x="104203" y="92075"/>
                        </a:lnTo>
                        <a:cubicBezTo>
                          <a:pt x="108140" y="84582"/>
                          <a:pt x="118110" y="82995"/>
                          <a:pt x="124206" y="88900"/>
                        </a:cubicBezTo>
                        <a:lnTo>
                          <a:pt x="183959" y="147002"/>
                        </a:lnTo>
                        <a:lnTo>
                          <a:pt x="308673" y="212217"/>
                        </a:lnTo>
                        <a:lnTo>
                          <a:pt x="335216" y="161480"/>
                        </a:lnTo>
                        <a:lnTo>
                          <a:pt x="2654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080" name="Google Shape;1080;p32"/>
                <p:cNvSpPr/>
                <p:nvPr/>
              </p:nvSpPr>
              <p:spPr>
                <a:xfrm>
                  <a:off x="9389491" y="4053522"/>
                  <a:ext cx="154495" cy="157543"/>
                </a:xfrm>
                <a:custGeom>
                  <a:rect b="b" l="l" r="r" t="t"/>
                  <a:pathLst>
                    <a:path extrusionOk="0" h="157543" w="154495">
                      <a:moveTo>
                        <a:pt x="0" y="0"/>
                      </a:moveTo>
                      <a:lnTo>
                        <a:pt x="27686" y="157543"/>
                      </a:lnTo>
                      <a:lnTo>
                        <a:pt x="154495" y="157543"/>
                      </a:lnTo>
                      <a:lnTo>
                        <a:pt x="135699" y="0"/>
                      </a:lnTo>
                      <a:close/>
                    </a:path>
                  </a:pathLst>
                </a:custGeom>
                <a:solidFill>
                  <a:srgbClr val="FFAC8E"/>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81" name="Google Shape;1081;p32"/>
                <p:cNvSpPr/>
                <p:nvPr/>
              </p:nvSpPr>
              <p:spPr>
                <a:xfrm>
                  <a:off x="9392602" y="4071429"/>
                  <a:ext cx="136397" cy="45910"/>
                </a:xfrm>
                <a:custGeom>
                  <a:rect b="b" l="l" r="r" t="t"/>
                  <a:pathLst>
                    <a:path extrusionOk="0" h="45910" w="136397">
                      <a:moveTo>
                        <a:pt x="136398" y="13907"/>
                      </a:moveTo>
                      <a:cubicBezTo>
                        <a:pt x="95821" y="33084"/>
                        <a:pt x="53530" y="45466"/>
                        <a:pt x="8065" y="45911"/>
                      </a:cubicBezTo>
                      <a:lnTo>
                        <a:pt x="0" y="0"/>
                      </a:lnTo>
                      <a:lnTo>
                        <a:pt x="136398" y="13907"/>
                      </a:lnTo>
                      <a:close/>
                    </a:path>
                  </a:pathLst>
                </a:custGeom>
                <a:solidFill>
                  <a:srgbClr val="E0947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82" name="Google Shape;1082;p32"/>
                <p:cNvSpPr/>
                <p:nvPr/>
              </p:nvSpPr>
              <p:spPr>
                <a:xfrm>
                  <a:off x="8767508" y="2438908"/>
                  <a:ext cx="134492" cy="134492"/>
                </a:xfrm>
                <a:custGeom>
                  <a:rect b="b" l="l" r="r" t="t"/>
                  <a:pathLst>
                    <a:path extrusionOk="0" h="134492" w="134492">
                      <a:moveTo>
                        <a:pt x="134493" y="67247"/>
                      </a:moveTo>
                      <a:cubicBezTo>
                        <a:pt x="134493" y="104386"/>
                        <a:pt x="104386" y="134493"/>
                        <a:pt x="67247" y="134493"/>
                      </a:cubicBezTo>
                      <a:cubicBezTo>
                        <a:pt x="30107" y="134493"/>
                        <a:pt x="1" y="104386"/>
                        <a:pt x="1" y="67247"/>
                      </a:cubicBezTo>
                      <a:cubicBezTo>
                        <a:pt x="1" y="30107"/>
                        <a:pt x="30108" y="0"/>
                        <a:pt x="67247" y="0"/>
                      </a:cubicBezTo>
                      <a:cubicBezTo>
                        <a:pt x="104386" y="0"/>
                        <a:pt x="134493" y="30107"/>
                        <a:pt x="134493" y="6724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83" name="Google Shape;1083;p32"/>
                <p:cNvSpPr/>
                <p:nvPr/>
              </p:nvSpPr>
              <p:spPr>
                <a:xfrm>
                  <a:off x="8852003" y="2449246"/>
                  <a:ext cx="244049" cy="200481"/>
                </a:xfrm>
                <a:custGeom>
                  <a:rect b="b" l="l" r="r" t="t"/>
                  <a:pathLst>
                    <a:path extrusionOk="0" h="200481" w="244049">
                      <a:moveTo>
                        <a:pt x="124928" y="12"/>
                      </a:moveTo>
                      <a:cubicBezTo>
                        <a:pt x="200112" y="-1067"/>
                        <a:pt x="282853" y="71132"/>
                        <a:pt x="224178" y="134124"/>
                      </a:cubicBezTo>
                      <a:lnTo>
                        <a:pt x="53618" y="200482"/>
                      </a:lnTo>
                      <a:cubicBezTo>
                        <a:pt x="53618" y="200482"/>
                        <a:pt x="21740" y="197116"/>
                        <a:pt x="4341" y="130695"/>
                      </a:cubicBezTo>
                      <a:cubicBezTo>
                        <a:pt x="-13057" y="64274"/>
                        <a:pt x="20789" y="1536"/>
                        <a:pt x="124928" y="1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84" name="Google Shape;1084;p32"/>
                <p:cNvSpPr/>
                <p:nvPr/>
              </p:nvSpPr>
              <p:spPr>
                <a:xfrm>
                  <a:off x="9075801" y="2886392"/>
                  <a:ext cx="349059" cy="402526"/>
                </a:xfrm>
                <a:custGeom>
                  <a:rect b="b" l="l" r="r" t="t"/>
                  <a:pathLst>
                    <a:path extrusionOk="0" h="402526" w="349059">
                      <a:moveTo>
                        <a:pt x="54991" y="0"/>
                      </a:moveTo>
                      <a:cubicBezTo>
                        <a:pt x="106172" y="35687"/>
                        <a:pt x="113347" y="78613"/>
                        <a:pt x="125222" y="115507"/>
                      </a:cubicBezTo>
                      <a:cubicBezTo>
                        <a:pt x="137160" y="152400"/>
                        <a:pt x="174625" y="278511"/>
                        <a:pt x="174625" y="278511"/>
                      </a:cubicBezTo>
                      <a:cubicBezTo>
                        <a:pt x="224092" y="270320"/>
                        <a:pt x="279971" y="278511"/>
                        <a:pt x="349059" y="288798"/>
                      </a:cubicBezTo>
                      <a:lnTo>
                        <a:pt x="349059" y="402527"/>
                      </a:lnTo>
                      <a:lnTo>
                        <a:pt x="140716" y="402527"/>
                      </a:lnTo>
                      <a:cubicBezTo>
                        <a:pt x="106997" y="402527"/>
                        <a:pt x="77216" y="380683"/>
                        <a:pt x="66993" y="348615"/>
                      </a:cubicBezTo>
                      <a:lnTo>
                        <a:pt x="0" y="137668"/>
                      </a:lnTo>
                      <a:lnTo>
                        <a:pt x="54991" y="0"/>
                      </a:lnTo>
                      <a:close/>
                    </a:path>
                  </a:pathLst>
                </a:custGeom>
                <a:solidFill>
                  <a:srgbClr val="FFAC8E"/>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85" name="Google Shape;1085;p32"/>
                <p:cNvSpPr/>
                <p:nvPr/>
              </p:nvSpPr>
              <p:spPr>
                <a:xfrm>
                  <a:off x="8706107" y="2786824"/>
                  <a:ext cx="485390" cy="649668"/>
                </a:xfrm>
                <a:custGeom>
                  <a:rect b="b" l="l" r="r" t="t"/>
                  <a:pathLst>
                    <a:path extrusionOk="0" h="649668" w="485390">
                      <a:moveTo>
                        <a:pt x="157858" y="0"/>
                      </a:moveTo>
                      <a:cubicBezTo>
                        <a:pt x="136141" y="21146"/>
                        <a:pt x="90929" y="43180"/>
                        <a:pt x="49273" y="67564"/>
                      </a:cubicBezTo>
                      <a:cubicBezTo>
                        <a:pt x="12507" y="89090"/>
                        <a:pt x="-6416" y="131636"/>
                        <a:pt x="1965" y="173418"/>
                      </a:cubicBezTo>
                      <a:lnTo>
                        <a:pt x="49590" y="410464"/>
                      </a:lnTo>
                      <a:cubicBezTo>
                        <a:pt x="57401" y="449199"/>
                        <a:pt x="53654" y="489395"/>
                        <a:pt x="38859" y="526097"/>
                      </a:cubicBezTo>
                      <a:lnTo>
                        <a:pt x="3871" y="612966"/>
                      </a:lnTo>
                      <a:cubicBezTo>
                        <a:pt x="-3178" y="630491"/>
                        <a:pt x="9712" y="649669"/>
                        <a:pt x="28636" y="649669"/>
                      </a:cubicBezTo>
                      <a:lnTo>
                        <a:pt x="485391" y="649669"/>
                      </a:lnTo>
                      <a:lnTo>
                        <a:pt x="402079" y="428244"/>
                      </a:lnTo>
                      <a:cubicBezTo>
                        <a:pt x="402079" y="428244"/>
                        <a:pt x="406524" y="342329"/>
                        <a:pt x="410398" y="313944"/>
                      </a:cubicBezTo>
                      <a:cubicBezTo>
                        <a:pt x="463484" y="218186"/>
                        <a:pt x="428241" y="215138"/>
                        <a:pt x="424685" y="99632"/>
                      </a:cubicBezTo>
                      <a:lnTo>
                        <a:pt x="321688" y="27305"/>
                      </a:lnTo>
                      <a:lnTo>
                        <a:pt x="157858" y="0"/>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86" name="Google Shape;1086;p32"/>
                <p:cNvSpPr/>
                <p:nvPr/>
              </p:nvSpPr>
              <p:spPr>
                <a:xfrm>
                  <a:off x="8821673" y="3330702"/>
                  <a:ext cx="369887" cy="105727"/>
                </a:xfrm>
                <a:custGeom>
                  <a:rect b="b" l="l" r="r" t="t"/>
                  <a:pathLst>
                    <a:path extrusionOk="0" h="105727" w="369887">
                      <a:moveTo>
                        <a:pt x="330073" y="0"/>
                      </a:moveTo>
                      <a:cubicBezTo>
                        <a:pt x="220853" y="12128"/>
                        <a:pt x="39688" y="104775"/>
                        <a:pt x="0" y="104775"/>
                      </a:cubicBezTo>
                      <a:lnTo>
                        <a:pt x="762" y="105727"/>
                      </a:lnTo>
                      <a:lnTo>
                        <a:pt x="369888" y="105727"/>
                      </a:lnTo>
                      <a:lnTo>
                        <a:pt x="33007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87" name="Google Shape;1087;p32"/>
                <p:cNvSpPr/>
                <p:nvPr/>
              </p:nvSpPr>
              <p:spPr>
                <a:xfrm>
                  <a:off x="8724582" y="3007804"/>
                  <a:ext cx="376555" cy="323407"/>
                </a:xfrm>
                <a:custGeom>
                  <a:rect b="b" l="l" r="r" t="t"/>
                  <a:pathLst>
                    <a:path extrusionOk="0" h="323407" w="376555">
                      <a:moveTo>
                        <a:pt x="0" y="0"/>
                      </a:moveTo>
                      <a:cubicBezTo>
                        <a:pt x="0" y="0"/>
                        <a:pt x="127064" y="279336"/>
                        <a:pt x="221298" y="315595"/>
                      </a:cubicBezTo>
                      <a:cubicBezTo>
                        <a:pt x="321311" y="354012"/>
                        <a:pt x="376555" y="238252"/>
                        <a:pt x="376555" y="238252"/>
                      </a:cubicBez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088" name="Google Shape;1088;p32"/>
                <p:cNvGrpSpPr/>
                <p:nvPr/>
              </p:nvGrpSpPr>
              <p:grpSpPr>
                <a:xfrm>
                  <a:off x="8705571" y="2775267"/>
                  <a:ext cx="759994" cy="518302"/>
                  <a:chOff x="8705571" y="2775267"/>
                  <a:chExt cx="759994" cy="518302"/>
                </a:xfrm>
              </p:grpSpPr>
              <p:grpSp>
                <p:nvGrpSpPr>
                  <p:cNvPr id="1089" name="Google Shape;1089;p32"/>
                  <p:cNvGrpSpPr/>
                  <p:nvPr/>
                </p:nvGrpSpPr>
                <p:grpSpPr>
                  <a:xfrm>
                    <a:off x="9308254" y="2775267"/>
                    <a:ext cx="152503" cy="193230"/>
                    <a:chOff x="9308254" y="2775267"/>
                    <a:chExt cx="152503" cy="193230"/>
                  </a:xfrm>
                </p:grpSpPr>
                <p:sp>
                  <p:nvSpPr>
                    <p:cNvPr id="1090" name="Google Shape;1090;p32"/>
                    <p:cNvSpPr/>
                    <p:nvPr/>
                  </p:nvSpPr>
                  <p:spPr>
                    <a:xfrm>
                      <a:off x="9308254" y="2775267"/>
                      <a:ext cx="152503" cy="193230"/>
                    </a:xfrm>
                    <a:custGeom>
                      <a:rect b="b" l="l" r="r" t="t"/>
                      <a:pathLst>
                        <a:path extrusionOk="0" h="193230" w="152503">
                          <a:moveTo>
                            <a:pt x="90698" y="193231"/>
                          </a:moveTo>
                          <a:lnTo>
                            <a:pt x="11260" y="193231"/>
                          </a:lnTo>
                          <a:cubicBezTo>
                            <a:pt x="3259" y="193231"/>
                            <a:pt x="-1567" y="186881"/>
                            <a:pt x="464" y="179070"/>
                          </a:cubicBezTo>
                          <a:lnTo>
                            <a:pt x="43644" y="14161"/>
                          </a:lnTo>
                          <a:cubicBezTo>
                            <a:pt x="45677" y="6350"/>
                            <a:pt x="53804" y="0"/>
                            <a:pt x="61805" y="0"/>
                          </a:cubicBezTo>
                          <a:lnTo>
                            <a:pt x="141244" y="0"/>
                          </a:lnTo>
                          <a:cubicBezTo>
                            <a:pt x="149245" y="0"/>
                            <a:pt x="154071" y="6350"/>
                            <a:pt x="152039" y="14161"/>
                          </a:cubicBezTo>
                          <a:lnTo>
                            <a:pt x="108859" y="179070"/>
                          </a:lnTo>
                          <a:cubicBezTo>
                            <a:pt x="106827" y="186944"/>
                            <a:pt x="98699" y="193231"/>
                            <a:pt x="90698" y="1932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91" name="Google Shape;1091;p32"/>
                    <p:cNvSpPr/>
                    <p:nvPr/>
                  </p:nvSpPr>
                  <p:spPr>
                    <a:xfrm rot="-2328974">
                      <a:off x="9362546" y="2790956"/>
                      <a:ext cx="20342" cy="15765"/>
                    </a:xfrm>
                    <a:custGeom>
                      <a:rect b="b" l="l" r="r" t="t"/>
                      <a:pathLst>
                        <a:path extrusionOk="0" h="15748" w="20320">
                          <a:moveTo>
                            <a:pt x="20320" y="7874"/>
                          </a:moveTo>
                          <a:cubicBezTo>
                            <a:pt x="20320" y="12223"/>
                            <a:pt x="15771" y="15748"/>
                            <a:pt x="10160" y="15748"/>
                          </a:cubicBezTo>
                          <a:cubicBezTo>
                            <a:pt x="4549" y="15748"/>
                            <a:pt x="0" y="12223"/>
                            <a:pt x="0" y="7874"/>
                          </a:cubicBezTo>
                          <a:cubicBezTo>
                            <a:pt x="0" y="3525"/>
                            <a:pt x="4549" y="0"/>
                            <a:pt x="10160" y="0"/>
                          </a:cubicBezTo>
                          <a:cubicBezTo>
                            <a:pt x="15771" y="0"/>
                            <a:pt x="20320" y="3525"/>
                            <a:pt x="20320" y="78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092" name="Google Shape;1092;p32"/>
                  <p:cNvSpPr/>
                  <p:nvPr/>
                </p:nvSpPr>
                <p:spPr>
                  <a:xfrm>
                    <a:off x="8705571" y="2832309"/>
                    <a:ext cx="759994" cy="461260"/>
                  </a:xfrm>
                  <a:custGeom>
                    <a:rect b="b" l="l" r="r" t="t"/>
                    <a:pathLst>
                      <a:path extrusionOk="0" h="461260" w="759994">
                        <a:moveTo>
                          <a:pt x="31203" y="33382"/>
                        </a:moveTo>
                        <a:cubicBezTo>
                          <a:pt x="123023" y="-41421"/>
                          <a:pt x="303554" y="305035"/>
                          <a:pt x="303554" y="305035"/>
                        </a:cubicBezTo>
                        <a:lnTo>
                          <a:pt x="567841" y="87166"/>
                        </a:lnTo>
                        <a:cubicBezTo>
                          <a:pt x="567841" y="87166"/>
                          <a:pt x="588859" y="34334"/>
                          <a:pt x="629944" y="20047"/>
                        </a:cubicBezTo>
                        <a:lnTo>
                          <a:pt x="624420" y="41065"/>
                        </a:lnTo>
                        <a:cubicBezTo>
                          <a:pt x="622578" y="48114"/>
                          <a:pt x="629119" y="54464"/>
                          <a:pt x="636104" y="52495"/>
                        </a:cubicBezTo>
                        <a:lnTo>
                          <a:pt x="708049" y="31858"/>
                        </a:lnTo>
                        <a:lnTo>
                          <a:pt x="744117" y="2203"/>
                        </a:lnTo>
                        <a:cubicBezTo>
                          <a:pt x="748943" y="-1797"/>
                          <a:pt x="756246" y="-146"/>
                          <a:pt x="758912" y="5505"/>
                        </a:cubicBezTo>
                        <a:lnTo>
                          <a:pt x="758912" y="5505"/>
                        </a:lnTo>
                        <a:cubicBezTo>
                          <a:pt x="761072" y="10014"/>
                          <a:pt x="759929" y="15411"/>
                          <a:pt x="756119" y="18650"/>
                        </a:cubicBezTo>
                        <a:lnTo>
                          <a:pt x="718781" y="50654"/>
                        </a:lnTo>
                        <a:lnTo>
                          <a:pt x="682141" y="69386"/>
                        </a:lnTo>
                        <a:lnTo>
                          <a:pt x="722336" y="70275"/>
                        </a:lnTo>
                        <a:lnTo>
                          <a:pt x="723797" y="64624"/>
                        </a:lnTo>
                        <a:cubicBezTo>
                          <a:pt x="725448" y="58337"/>
                          <a:pt x="731798" y="54400"/>
                          <a:pt x="738211" y="55861"/>
                        </a:cubicBezTo>
                        <a:lnTo>
                          <a:pt x="738211" y="55861"/>
                        </a:lnTo>
                        <a:cubicBezTo>
                          <a:pt x="741006" y="56496"/>
                          <a:pt x="743037" y="58909"/>
                          <a:pt x="743101" y="61766"/>
                        </a:cubicBezTo>
                        <a:cubicBezTo>
                          <a:pt x="743228" y="69640"/>
                          <a:pt x="742403" y="84372"/>
                          <a:pt x="733894" y="86341"/>
                        </a:cubicBezTo>
                        <a:cubicBezTo>
                          <a:pt x="738339" y="97961"/>
                          <a:pt x="727671" y="112249"/>
                          <a:pt x="715161" y="113138"/>
                        </a:cubicBezTo>
                        <a:cubicBezTo>
                          <a:pt x="702652" y="114027"/>
                          <a:pt x="672298" y="122980"/>
                          <a:pt x="672298" y="122980"/>
                        </a:cubicBezTo>
                        <a:lnTo>
                          <a:pt x="700873" y="134601"/>
                        </a:lnTo>
                        <a:lnTo>
                          <a:pt x="720495" y="122726"/>
                        </a:lnTo>
                        <a:cubicBezTo>
                          <a:pt x="723797" y="120694"/>
                          <a:pt x="727988" y="120758"/>
                          <a:pt x="731227" y="122853"/>
                        </a:cubicBezTo>
                        <a:lnTo>
                          <a:pt x="731227" y="122853"/>
                        </a:lnTo>
                        <a:cubicBezTo>
                          <a:pt x="733385" y="124250"/>
                          <a:pt x="733512" y="127362"/>
                          <a:pt x="731481" y="128886"/>
                        </a:cubicBezTo>
                        <a:lnTo>
                          <a:pt x="711860" y="143554"/>
                        </a:lnTo>
                        <a:cubicBezTo>
                          <a:pt x="706461" y="147618"/>
                          <a:pt x="699922" y="149777"/>
                          <a:pt x="693190" y="149777"/>
                        </a:cubicBezTo>
                        <a:lnTo>
                          <a:pt x="614259" y="149777"/>
                        </a:lnTo>
                        <a:cubicBezTo>
                          <a:pt x="553299" y="253028"/>
                          <a:pt x="471511" y="345357"/>
                          <a:pt x="376897" y="431019"/>
                        </a:cubicBezTo>
                        <a:cubicBezTo>
                          <a:pt x="330986" y="472548"/>
                          <a:pt x="260819" y="471151"/>
                          <a:pt x="216622" y="427781"/>
                        </a:cubicBezTo>
                        <a:cubicBezTo>
                          <a:pt x="105624" y="318814"/>
                          <a:pt x="-72303" y="117646"/>
                          <a:pt x="31203" y="33382"/>
                        </a:cubicBezTo>
                        <a:close/>
                      </a:path>
                    </a:pathLst>
                  </a:custGeom>
                  <a:solidFill>
                    <a:srgbClr val="FFAC8E"/>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93" name="Google Shape;1093;p32"/>
                  <p:cNvSpPr/>
                  <p:nvPr/>
                </p:nvSpPr>
                <p:spPr>
                  <a:xfrm>
                    <a:off x="9367247" y="2917234"/>
                    <a:ext cx="69442" cy="13417"/>
                  </a:xfrm>
                  <a:custGeom>
                    <a:rect b="b" l="l" r="r" t="t"/>
                    <a:pathLst>
                      <a:path extrusionOk="0" h="13417" w="69442">
                        <a:moveTo>
                          <a:pt x="3194" y="13417"/>
                        </a:moveTo>
                        <a:cubicBezTo>
                          <a:pt x="1606" y="13417"/>
                          <a:pt x="209" y="12211"/>
                          <a:pt x="19" y="10623"/>
                        </a:cubicBezTo>
                        <a:cubicBezTo>
                          <a:pt x="-172" y="8909"/>
                          <a:pt x="1098" y="7321"/>
                          <a:pt x="2813" y="7131"/>
                        </a:cubicBezTo>
                        <a:lnTo>
                          <a:pt x="65932" y="19"/>
                        </a:lnTo>
                        <a:cubicBezTo>
                          <a:pt x="67647" y="-172"/>
                          <a:pt x="69234" y="1098"/>
                          <a:pt x="69424" y="2813"/>
                        </a:cubicBezTo>
                        <a:cubicBezTo>
                          <a:pt x="69615" y="4527"/>
                          <a:pt x="68345" y="6115"/>
                          <a:pt x="66630" y="6305"/>
                        </a:cubicBezTo>
                        <a:lnTo>
                          <a:pt x="3511" y="13417"/>
                        </a:lnTo>
                        <a:cubicBezTo>
                          <a:pt x="3447" y="13417"/>
                          <a:pt x="3321" y="13417"/>
                          <a:pt x="3194" y="1341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094" name="Google Shape;1094;p32"/>
                <p:cNvSpPr/>
                <p:nvPr/>
              </p:nvSpPr>
              <p:spPr>
                <a:xfrm>
                  <a:off x="8896540" y="3497262"/>
                  <a:ext cx="668845" cy="588136"/>
                </a:xfrm>
                <a:custGeom>
                  <a:rect b="b" l="l" r="r" t="t"/>
                  <a:pathLst>
                    <a:path extrusionOk="0" h="588136" w="668845">
                      <a:moveTo>
                        <a:pt x="0" y="231203"/>
                      </a:moveTo>
                      <a:lnTo>
                        <a:pt x="376872" y="231203"/>
                      </a:lnTo>
                      <a:lnTo>
                        <a:pt x="478345" y="588137"/>
                      </a:lnTo>
                      <a:lnTo>
                        <a:pt x="668845" y="588137"/>
                      </a:lnTo>
                      <a:cubicBezTo>
                        <a:pt x="668845" y="588137"/>
                        <a:pt x="638302" y="275844"/>
                        <a:pt x="627380" y="184976"/>
                      </a:cubicBezTo>
                      <a:cubicBezTo>
                        <a:pt x="616458" y="94043"/>
                        <a:pt x="590232" y="53277"/>
                        <a:pt x="466407" y="33147"/>
                      </a:cubicBezTo>
                      <a:cubicBezTo>
                        <a:pt x="342582" y="13017"/>
                        <a:pt x="161607" y="0"/>
                        <a:pt x="161607" y="0"/>
                      </a:cubicBezTo>
                      <a:lnTo>
                        <a:pt x="0" y="231203"/>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95" name="Google Shape;1095;p32"/>
                <p:cNvSpPr/>
                <p:nvPr/>
              </p:nvSpPr>
              <p:spPr>
                <a:xfrm>
                  <a:off x="9149569" y="3623481"/>
                  <a:ext cx="309731" cy="433405"/>
                </a:xfrm>
                <a:custGeom>
                  <a:rect b="b" l="l" r="r" t="t"/>
                  <a:pathLst>
                    <a:path extrusionOk="0" h="433405" w="309731">
                      <a:moveTo>
                        <a:pt x="3574" y="19"/>
                      </a:moveTo>
                      <a:lnTo>
                        <a:pt x="225951" y="22371"/>
                      </a:lnTo>
                      <a:cubicBezTo>
                        <a:pt x="227285" y="22498"/>
                        <a:pt x="228364" y="23450"/>
                        <a:pt x="228682" y="24721"/>
                      </a:cubicBezTo>
                      <a:cubicBezTo>
                        <a:pt x="233698" y="35071"/>
                        <a:pt x="240366" y="44977"/>
                        <a:pt x="250081" y="51517"/>
                      </a:cubicBezTo>
                      <a:cubicBezTo>
                        <a:pt x="250970" y="52153"/>
                        <a:pt x="251478" y="53168"/>
                        <a:pt x="251542" y="54184"/>
                      </a:cubicBezTo>
                      <a:cubicBezTo>
                        <a:pt x="252113" y="64979"/>
                        <a:pt x="254462" y="76727"/>
                        <a:pt x="256050" y="87966"/>
                      </a:cubicBezTo>
                      <a:cubicBezTo>
                        <a:pt x="259543" y="109620"/>
                        <a:pt x="269703" y="168103"/>
                        <a:pt x="273639" y="190455"/>
                      </a:cubicBezTo>
                      <a:cubicBezTo>
                        <a:pt x="281577" y="235985"/>
                        <a:pt x="289324" y="281578"/>
                        <a:pt x="297960" y="327044"/>
                      </a:cubicBezTo>
                      <a:cubicBezTo>
                        <a:pt x="298341" y="344316"/>
                        <a:pt x="299103" y="361715"/>
                        <a:pt x="300563" y="378923"/>
                      </a:cubicBezTo>
                      <a:cubicBezTo>
                        <a:pt x="302278" y="395687"/>
                        <a:pt x="303802" y="413404"/>
                        <a:pt x="309517" y="429152"/>
                      </a:cubicBezTo>
                      <a:cubicBezTo>
                        <a:pt x="310152" y="430803"/>
                        <a:pt x="309326" y="432644"/>
                        <a:pt x="307675" y="433216"/>
                      </a:cubicBezTo>
                      <a:cubicBezTo>
                        <a:pt x="295928" y="438359"/>
                        <a:pt x="294849" y="337394"/>
                        <a:pt x="294277" y="327742"/>
                      </a:cubicBezTo>
                      <a:cubicBezTo>
                        <a:pt x="284816" y="279609"/>
                        <a:pt x="262083" y="170199"/>
                        <a:pt x="254589" y="123399"/>
                      </a:cubicBezTo>
                      <a:cubicBezTo>
                        <a:pt x="251351" y="102762"/>
                        <a:pt x="245954" y="75012"/>
                        <a:pt x="245192" y="54121"/>
                      </a:cubicBezTo>
                      <a:cubicBezTo>
                        <a:pt x="245192" y="54121"/>
                        <a:pt x="247033" y="57042"/>
                        <a:pt x="247033" y="57042"/>
                      </a:cubicBezTo>
                      <a:cubicBezTo>
                        <a:pt x="233761" y="52724"/>
                        <a:pt x="224745" y="39834"/>
                        <a:pt x="222522" y="26372"/>
                      </a:cubicBezTo>
                      <a:cubicBezTo>
                        <a:pt x="222522" y="26372"/>
                        <a:pt x="225252" y="28721"/>
                        <a:pt x="225252" y="28721"/>
                      </a:cubicBezTo>
                      <a:lnTo>
                        <a:pt x="2875" y="6369"/>
                      </a:lnTo>
                      <a:cubicBezTo>
                        <a:pt x="1162" y="6178"/>
                        <a:pt x="-173" y="4654"/>
                        <a:pt x="18" y="2877"/>
                      </a:cubicBezTo>
                      <a:cubicBezTo>
                        <a:pt x="209" y="1098"/>
                        <a:pt x="1860" y="-172"/>
                        <a:pt x="3574" y="19"/>
                      </a:cubicBezTo>
                      <a:lnTo>
                        <a:pt x="3574" y="1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96" name="Google Shape;1096;p32"/>
                <p:cNvSpPr/>
                <p:nvPr/>
              </p:nvSpPr>
              <p:spPr>
                <a:xfrm>
                  <a:off x="8896477" y="3536505"/>
                  <a:ext cx="504761" cy="191960"/>
                </a:xfrm>
                <a:custGeom>
                  <a:rect b="b" l="l" r="r" t="t"/>
                  <a:pathLst>
                    <a:path extrusionOk="0" h="191960" w="504761">
                      <a:moveTo>
                        <a:pt x="504761" y="1524"/>
                      </a:moveTo>
                      <a:cubicBezTo>
                        <a:pt x="502666" y="1016"/>
                        <a:pt x="500507" y="508"/>
                        <a:pt x="498284" y="0"/>
                      </a:cubicBezTo>
                      <a:lnTo>
                        <a:pt x="356616" y="20891"/>
                      </a:lnTo>
                      <a:lnTo>
                        <a:pt x="0" y="191960"/>
                      </a:lnTo>
                      <a:lnTo>
                        <a:pt x="228600" y="191960"/>
                      </a:lnTo>
                      <a:cubicBezTo>
                        <a:pt x="285242" y="191960"/>
                        <a:pt x="340614" y="173482"/>
                        <a:pt x="384937" y="138176"/>
                      </a:cubicBezTo>
                      <a:cubicBezTo>
                        <a:pt x="453707" y="83439"/>
                        <a:pt x="496379" y="15621"/>
                        <a:pt x="504761" y="15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97" name="Google Shape;1097;p32"/>
                <p:cNvSpPr/>
                <p:nvPr/>
              </p:nvSpPr>
              <p:spPr>
                <a:xfrm>
                  <a:off x="8695625" y="3329488"/>
                  <a:ext cx="760468" cy="399031"/>
                </a:xfrm>
                <a:custGeom>
                  <a:rect b="b" l="l" r="r" t="t"/>
                  <a:pathLst>
                    <a:path extrusionOk="0" h="399031" w="760468">
                      <a:moveTo>
                        <a:pt x="28512" y="104719"/>
                      </a:moveTo>
                      <a:cubicBezTo>
                        <a:pt x="28512" y="104719"/>
                        <a:pt x="-39878" y="252229"/>
                        <a:pt x="35180" y="329636"/>
                      </a:cubicBezTo>
                      <a:cubicBezTo>
                        <a:pt x="110173" y="407042"/>
                        <a:pt x="211964" y="414472"/>
                        <a:pt x="332232" y="377578"/>
                      </a:cubicBezTo>
                      <a:cubicBezTo>
                        <a:pt x="452502" y="340685"/>
                        <a:pt x="654305" y="257055"/>
                        <a:pt x="707264" y="205811"/>
                      </a:cubicBezTo>
                      <a:cubicBezTo>
                        <a:pt x="760222" y="154566"/>
                        <a:pt x="784099" y="80716"/>
                        <a:pt x="729298" y="24074"/>
                      </a:cubicBezTo>
                      <a:cubicBezTo>
                        <a:pt x="668719" y="-38601"/>
                        <a:pt x="414275" y="34424"/>
                        <a:pt x="241681" y="91574"/>
                      </a:cubicBezTo>
                      <a:cubicBezTo>
                        <a:pt x="210757" y="101798"/>
                        <a:pt x="178435" y="106815"/>
                        <a:pt x="145923" y="106370"/>
                      </a:cubicBezTo>
                      <a:lnTo>
                        <a:pt x="28512" y="104719"/>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098" name="Google Shape;1098;p32"/>
                <p:cNvGrpSpPr/>
                <p:nvPr/>
              </p:nvGrpSpPr>
              <p:grpSpPr>
                <a:xfrm>
                  <a:off x="9336664" y="4172267"/>
                  <a:ext cx="448367" cy="277749"/>
                  <a:chOff x="9336664" y="4172267"/>
                  <a:chExt cx="448367" cy="277749"/>
                </a:xfrm>
              </p:grpSpPr>
              <p:sp>
                <p:nvSpPr>
                  <p:cNvPr id="1099" name="Google Shape;1099;p32"/>
                  <p:cNvSpPr/>
                  <p:nvPr/>
                </p:nvSpPr>
                <p:spPr>
                  <a:xfrm>
                    <a:off x="9400778" y="4172267"/>
                    <a:ext cx="372760" cy="211645"/>
                  </a:xfrm>
                  <a:custGeom>
                    <a:rect b="b" l="l" r="r" t="t"/>
                    <a:pathLst>
                      <a:path extrusionOk="0" h="211645" w="372760">
                        <a:moveTo>
                          <a:pt x="333" y="0"/>
                        </a:moveTo>
                        <a:lnTo>
                          <a:pt x="144986" y="0"/>
                        </a:lnTo>
                        <a:lnTo>
                          <a:pt x="154384" y="45974"/>
                        </a:lnTo>
                        <a:cubicBezTo>
                          <a:pt x="157877" y="63183"/>
                          <a:pt x="168735" y="77978"/>
                          <a:pt x="184102" y="86551"/>
                        </a:cubicBezTo>
                        <a:lnTo>
                          <a:pt x="243284" y="119507"/>
                        </a:lnTo>
                        <a:cubicBezTo>
                          <a:pt x="253508" y="125222"/>
                          <a:pt x="264874" y="128588"/>
                          <a:pt x="276558" y="129032"/>
                        </a:cubicBezTo>
                        <a:cubicBezTo>
                          <a:pt x="303927" y="130048"/>
                          <a:pt x="359489" y="141034"/>
                          <a:pt x="372761" y="211646"/>
                        </a:cubicBezTo>
                        <a:lnTo>
                          <a:pt x="397" y="211646"/>
                        </a:lnTo>
                        <a:cubicBezTo>
                          <a:pt x="-1064" y="183769"/>
                          <a:pt x="1349" y="157353"/>
                          <a:pt x="10303" y="133350"/>
                        </a:cubicBezTo>
                        <a:cubicBezTo>
                          <a:pt x="16017" y="118047"/>
                          <a:pt x="17034" y="101410"/>
                          <a:pt x="14430" y="85344"/>
                        </a:cubicBezTo>
                        <a:lnTo>
                          <a:pt x="333"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00" name="Google Shape;1100;p32"/>
                  <p:cNvSpPr/>
                  <p:nvPr/>
                </p:nvSpPr>
                <p:spPr>
                  <a:xfrm>
                    <a:off x="9383204" y="4383913"/>
                    <a:ext cx="401827" cy="66103"/>
                  </a:xfrm>
                  <a:custGeom>
                    <a:rect b="b" l="l" r="r" t="t"/>
                    <a:pathLst>
                      <a:path extrusionOk="0" h="66103" w="401827">
                        <a:moveTo>
                          <a:pt x="0" y="0"/>
                        </a:moveTo>
                        <a:lnTo>
                          <a:pt x="0" y="66103"/>
                        </a:lnTo>
                        <a:lnTo>
                          <a:pt x="128588" y="66103"/>
                        </a:lnTo>
                        <a:lnTo>
                          <a:pt x="128588" y="52578"/>
                        </a:lnTo>
                        <a:cubicBezTo>
                          <a:pt x="128588" y="42863"/>
                          <a:pt x="137985" y="35878"/>
                          <a:pt x="147320" y="38608"/>
                        </a:cubicBezTo>
                        <a:lnTo>
                          <a:pt x="239458" y="66103"/>
                        </a:lnTo>
                        <a:lnTo>
                          <a:pt x="401827" y="66103"/>
                        </a:lnTo>
                        <a:lnTo>
                          <a:pt x="401827" y="0"/>
                        </a:ln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01" name="Google Shape;1101;p32"/>
                  <p:cNvSpPr/>
                  <p:nvPr/>
                </p:nvSpPr>
                <p:spPr>
                  <a:xfrm>
                    <a:off x="9336664" y="4172267"/>
                    <a:ext cx="67304" cy="38823"/>
                  </a:xfrm>
                  <a:custGeom>
                    <a:rect b="b" l="l" r="r" t="t"/>
                    <a:pathLst>
                      <a:path extrusionOk="0" h="38823" w="67304">
                        <a:moveTo>
                          <a:pt x="64447" y="0"/>
                        </a:moveTo>
                        <a:lnTo>
                          <a:pt x="11171" y="7176"/>
                        </a:lnTo>
                        <a:cubicBezTo>
                          <a:pt x="2471" y="8318"/>
                          <a:pt x="-2482" y="17653"/>
                          <a:pt x="1265" y="25527"/>
                        </a:cubicBezTo>
                        <a:lnTo>
                          <a:pt x="3932" y="31115"/>
                        </a:lnTo>
                        <a:cubicBezTo>
                          <a:pt x="7107" y="37719"/>
                          <a:pt x="14917" y="40577"/>
                          <a:pt x="21585" y="37719"/>
                        </a:cubicBezTo>
                        <a:lnTo>
                          <a:pt x="67304" y="17971"/>
                        </a:lnTo>
                        <a:lnTo>
                          <a:pt x="64447"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102" name="Google Shape;1102;p32"/>
                <p:cNvSpPr/>
                <p:nvPr/>
              </p:nvSpPr>
              <p:spPr>
                <a:xfrm>
                  <a:off x="9369922" y="4048114"/>
                  <a:ext cx="183271" cy="10741"/>
                </a:xfrm>
                <a:custGeom>
                  <a:rect b="b" l="l" r="r" t="t"/>
                  <a:pathLst>
                    <a:path extrusionOk="0" h="10741" w="183271">
                      <a:moveTo>
                        <a:pt x="5281" y="391"/>
                      </a:moveTo>
                      <a:cubicBezTo>
                        <a:pt x="62685" y="3122"/>
                        <a:pt x="120216" y="3058"/>
                        <a:pt x="177620" y="10"/>
                      </a:cubicBezTo>
                      <a:cubicBezTo>
                        <a:pt x="184605" y="-371"/>
                        <a:pt x="185431" y="10170"/>
                        <a:pt x="178319" y="10742"/>
                      </a:cubicBezTo>
                      <a:cubicBezTo>
                        <a:pt x="135011" y="8329"/>
                        <a:pt x="91705" y="8138"/>
                        <a:pt x="48397" y="8837"/>
                      </a:cubicBezTo>
                      <a:cubicBezTo>
                        <a:pt x="34046" y="9154"/>
                        <a:pt x="19696" y="9535"/>
                        <a:pt x="5281" y="10361"/>
                      </a:cubicBezTo>
                      <a:cubicBezTo>
                        <a:pt x="2550" y="10551"/>
                        <a:pt x="137" y="8392"/>
                        <a:pt x="10" y="5662"/>
                      </a:cubicBezTo>
                      <a:cubicBezTo>
                        <a:pt x="-180" y="2741"/>
                        <a:pt x="2296" y="201"/>
                        <a:pt x="5281" y="391"/>
                      </a:cubicBezTo>
                      <a:lnTo>
                        <a:pt x="5281" y="3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03" name="Google Shape;1103;p32"/>
                <p:cNvSpPr/>
                <p:nvPr/>
              </p:nvSpPr>
              <p:spPr>
                <a:xfrm>
                  <a:off x="9408643" y="3899361"/>
                  <a:ext cx="86808" cy="85858"/>
                </a:xfrm>
                <a:custGeom>
                  <a:rect b="b" l="l" r="r" t="t"/>
                  <a:pathLst>
                    <a:path extrusionOk="0" h="85858" w="86808">
                      <a:moveTo>
                        <a:pt x="913" y="80437"/>
                      </a:moveTo>
                      <a:lnTo>
                        <a:pt x="78256" y="1507"/>
                      </a:lnTo>
                      <a:cubicBezTo>
                        <a:pt x="82764" y="-3065"/>
                        <a:pt x="89876" y="3793"/>
                        <a:pt x="85368" y="8429"/>
                      </a:cubicBezTo>
                      <a:cubicBezTo>
                        <a:pt x="85368" y="8429"/>
                        <a:pt x="5422" y="84946"/>
                        <a:pt x="5422" y="84946"/>
                      </a:cubicBezTo>
                      <a:cubicBezTo>
                        <a:pt x="2564" y="87804"/>
                        <a:pt x="-1945" y="83295"/>
                        <a:pt x="913" y="80437"/>
                      </a:cubicBezTo>
                      <a:lnTo>
                        <a:pt x="913" y="80437"/>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04" name="Google Shape;1104;p32"/>
                <p:cNvSpPr/>
                <p:nvPr/>
              </p:nvSpPr>
              <p:spPr>
                <a:xfrm>
                  <a:off x="9415399" y="3977694"/>
                  <a:ext cx="79415" cy="30366"/>
                </a:xfrm>
                <a:custGeom>
                  <a:rect b="b" l="l" r="r" t="t"/>
                  <a:pathLst>
                    <a:path extrusionOk="0" h="30366" w="79415">
                      <a:moveTo>
                        <a:pt x="1841" y="24964"/>
                      </a:moveTo>
                      <a:lnTo>
                        <a:pt x="73723" y="263"/>
                      </a:lnTo>
                      <a:cubicBezTo>
                        <a:pt x="79184" y="-1579"/>
                        <a:pt x="81915" y="6803"/>
                        <a:pt x="76390" y="8518"/>
                      </a:cubicBezTo>
                      <a:cubicBezTo>
                        <a:pt x="76390" y="8518"/>
                        <a:pt x="3556" y="30235"/>
                        <a:pt x="3556" y="30235"/>
                      </a:cubicBezTo>
                      <a:cubicBezTo>
                        <a:pt x="127" y="31251"/>
                        <a:pt x="-1524" y="26107"/>
                        <a:pt x="1841" y="24964"/>
                      </a:cubicBezTo>
                      <a:lnTo>
                        <a:pt x="1841" y="2496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05" name="Google Shape;1105;p32"/>
                <p:cNvSpPr/>
                <p:nvPr/>
              </p:nvSpPr>
              <p:spPr>
                <a:xfrm>
                  <a:off x="8966984" y="2857459"/>
                  <a:ext cx="26713" cy="178983"/>
                </a:xfrm>
                <a:custGeom>
                  <a:rect b="b" l="l" r="r" t="t"/>
                  <a:pathLst>
                    <a:path extrusionOk="0" h="178983" w="26713">
                      <a:moveTo>
                        <a:pt x="23917" y="178984"/>
                      </a:moveTo>
                      <a:cubicBezTo>
                        <a:pt x="22457" y="178984"/>
                        <a:pt x="21186" y="177777"/>
                        <a:pt x="21186" y="176317"/>
                      </a:cubicBezTo>
                      <a:cubicBezTo>
                        <a:pt x="18900" y="102721"/>
                        <a:pt x="232" y="4296"/>
                        <a:pt x="41" y="3280"/>
                      </a:cubicBezTo>
                      <a:cubicBezTo>
                        <a:pt x="-213" y="1755"/>
                        <a:pt x="739" y="358"/>
                        <a:pt x="2200" y="41"/>
                      </a:cubicBezTo>
                      <a:cubicBezTo>
                        <a:pt x="3724" y="-213"/>
                        <a:pt x="5121" y="739"/>
                        <a:pt x="5438" y="2200"/>
                      </a:cubicBezTo>
                      <a:cubicBezTo>
                        <a:pt x="5629" y="3216"/>
                        <a:pt x="24361" y="102086"/>
                        <a:pt x="26711" y="176063"/>
                      </a:cubicBezTo>
                      <a:cubicBezTo>
                        <a:pt x="26774" y="177587"/>
                        <a:pt x="25568" y="178857"/>
                        <a:pt x="24044" y="178921"/>
                      </a:cubicBezTo>
                      <a:cubicBezTo>
                        <a:pt x="23981" y="178984"/>
                        <a:pt x="23917" y="178984"/>
                        <a:pt x="23917" y="17898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06" name="Google Shape;1106;p32"/>
                <p:cNvSpPr/>
                <p:nvPr/>
              </p:nvSpPr>
              <p:spPr>
                <a:xfrm>
                  <a:off x="9003792" y="2898203"/>
                  <a:ext cx="22098" cy="22098"/>
                </a:xfrm>
                <a:custGeom>
                  <a:rect b="b" l="l" r="r" t="t"/>
                  <a:pathLst>
                    <a:path extrusionOk="0" h="22098" w="22098">
                      <a:moveTo>
                        <a:pt x="22098" y="11049"/>
                      </a:moveTo>
                      <a:cubicBezTo>
                        <a:pt x="22098" y="17151"/>
                        <a:pt x="17151" y="22098"/>
                        <a:pt x="11049" y="22098"/>
                      </a:cubicBezTo>
                      <a:cubicBezTo>
                        <a:pt x="4947" y="22098"/>
                        <a:pt x="0" y="17151"/>
                        <a:pt x="0" y="11049"/>
                      </a:cubicBezTo>
                      <a:cubicBezTo>
                        <a:pt x="0" y="4947"/>
                        <a:pt x="4947" y="0"/>
                        <a:pt x="11049" y="0"/>
                      </a:cubicBezTo>
                      <a:cubicBezTo>
                        <a:pt x="17151" y="0"/>
                        <a:pt x="22098" y="4947"/>
                        <a:pt x="22098" y="11049"/>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07" name="Google Shape;1107;p32"/>
                <p:cNvSpPr/>
                <p:nvPr/>
              </p:nvSpPr>
              <p:spPr>
                <a:xfrm>
                  <a:off x="9008364" y="2968561"/>
                  <a:ext cx="22098" cy="22098"/>
                </a:xfrm>
                <a:custGeom>
                  <a:rect b="b" l="l" r="r" t="t"/>
                  <a:pathLst>
                    <a:path extrusionOk="0" h="22098" w="22098">
                      <a:moveTo>
                        <a:pt x="22098" y="11049"/>
                      </a:moveTo>
                      <a:cubicBezTo>
                        <a:pt x="22098" y="17151"/>
                        <a:pt x="17151" y="22098"/>
                        <a:pt x="11049" y="22098"/>
                      </a:cubicBezTo>
                      <a:cubicBezTo>
                        <a:pt x="4947" y="22098"/>
                        <a:pt x="0" y="17151"/>
                        <a:pt x="0" y="11049"/>
                      </a:cubicBezTo>
                      <a:cubicBezTo>
                        <a:pt x="0" y="4947"/>
                        <a:pt x="4947" y="0"/>
                        <a:pt x="11049" y="0"/>
                      </a:cubicBezTo>
                      <a:cubicBezTo>
                        <a:pt x="17151" y="0"/>
                        <a:pt x="22098" y="4947"/>
                        <a:pt x="22098" y="11049"/>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08" name="Google Shape;1108;p32"/>
                <p:cNvSpPr/>
                <p:nvPr/>
              </p:nvSpPr>
              <p:spPr>
                <a:xfrm>
                  <a:off x="8864028" y="2669857"/>
                  <a:ext cx="163829" cy="172600"/>
                </a:xfrm>
                <a:custGeom>
                  <a:rect b="b" l="l" r="r" t="t"/>
                  <a:pathLst>
                    <a:path extrusionOk="0" h="172600" w="163829">
                      <a:moveTo>
                        <a:pt x="36576" y="0"/>
                      </a:moveTo>
                      <a:lnTo>
                        <a:pt x="141033" y="20955"/>
                      </a:lnTo>
                      <a:cubicBezTo>
                        <a:pt x="133921" y="66929"/>
                        <a:pt x="132080" y="120967"/>
                        <a:pt x="163830" y="144208"/>
                      </a:cubicBezTo>
                      <a:cubicBezTo>
                        <a:pt x="132588" y="179895"/>
                        <a:pt x="60706" y="192849"/>
                        <a:pt x="0" y="116967"/>
                      </a:cubicBezTo>
                      <a:lnTo>
                        <a:pt x="0" y="116967"/>
                      </a:lnTo>
                      <a:cubicBezTo>
                        <a:pt x="16128" y="102870"/>
                        <a:pt x="26415" y="83375"/>
                        <a:pt x="29019" y="62103"/>
                      </a:cubicBezTo>
                      <a:lnTo>
                        <a:pt x="36576" y="0"/>
                      </a:lnTo>
                      <a:close/>
                    </a:path>
                  </a:pathLst>
                </a:custGeom>
                <a:solidFill>
                  <a:srgbClr val="FFAC8E"/>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09" name="Google Shape;1109;p32"/>
                <p:cNvSpPr/>
                <p:nvPr/>
              </p:nvSpPr>
              <p:spPr>
                <a:xfrm>
                  <a:off x="8895797" y="2669857"/>
                  <a:ext cx="100755" cy="61254"/>
                </a:xfrm>
                <a:custGeom>
                  <a:rect b="b" l="l" r="r" t="t"/>
                  <a:pathLst>
                    <a:path extrusionOk="0" h="61254" w="100755">
                      <a:moveTo>
                        <a:pt x="100756" y="54356"/>
                      </a:moveTo>
                      <a:lnTo>
                        <a:pt x="34334" y="5969"/>
                      </a:lnTo>
                      <a:lnTo>
                        <a:pt x="4744" y="0"/>
                      </a:lnTo>
                      <a:lnTo>
                        <a:pt x="109" y="38036"/>
                      </a:lnTo>
                      <a:cubicBezTo>
                        <a:pt x="-971" y="46926"/>
                        <a:pt x="6141" y="54800"/>
                        <a:pt x="15095" y="54356"/>
                      </a:cubicBezTo>
                      <a:cubicBezTo>
                        <a:pt x="23096" y="53911"/>
                        <a:pt x="30970" y="52705"/>
                        <a:pt x="38462" y="55689"/>
                      </a:cubicBezTo>
                      <a:cubicBezTo>
                        <a:pt x="60434" y="64262"/>
                        <a:pt x="88120" y="62230"/>
                        <a:pt x="100756" y="54356"/>
                      </a:cubicBezTo>
                      <a:close/>
                    </a:path>
                  </a:pathLst>
                </a:custGeom>
                <a:solidFill>
                  <a:srgbClr val="E0947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10" name="Google Shape;1110;p32"/>
                <p:cNvSpPr/>
                <p:nvPr/>
              </p:nvSpPr>
              <p:spPr>
                <a:xfrm>
                  <a:off x="8902001" y="2527554"/>
                  <a:ext cx="174949" cy="202091"/>
                </a:xfrm>
                <a:custGeom>
                  <a:rect b="b" l="l" r="r" t="t"/>
                  <a:pathLst>
                    <a:path extrusionOk="0" h="202091" w="174949">
                      <a:moveTo>
                        <a:pt x="174942" y="39370"/>
                      </a:moveTo>
                      <a:cubicBezTo>
                        <a:pt x="173927" y="61087"/>
                        <a:pt x="172148" y="99632"/>
                        <a:pt x="171641" y="107632"/>
                      </a:cubicBezTo>
                      <a:cubicBezTo>
                        <a:pt x="177609" y="131382"/>
                        <a:pt x="174117" y="203898"/>
                        <a:pt x="101536" y="202057"/>
                      </a:cubicBezTo>
                      <a:cubicBezTo>
                        <a:pt x="24447" y="200088"/>
                        <a:pt x="0" y="136652"/>
                        <a:pt x="0" y="136652"/>
                      </a:cubicBezTo>
                      <a:lnTo>
                        <a:pt x="12573" y="86487"/>
                      </a:lnTo>
                      <a:cubicBezTo>
                        <a:pt x="12573" y="86487"/>
                        <a:pt x="43561" y="75882"/>
                        <a:pt x="53467" y="43180"/>
                      </a:cubicBezTo>
                      <a:cubicBezTo>
                        <a:pt x="55499" y="36449"/>
                        <a:pt x="61531" y="31813"/>
                        <a:pt x="68517" y="31496"/>
                      </a:cubicBezTo>
                      <a:cubicBezTo>
                        <a:pt x="87757" y="30607"/>
                        <a:pt x="107124" y="22161"/>
                        <a:pt x="113602" y="0"/>
                      </a:cubicBezTo>
                      <a:cubicBezTo>
                        <a:pt x="114935" y="19812"/>
                        <a:pt x="90551" y="34988"/>
                        <a:pt x="90551" y="34988"/>
                      </a:cubicBezTo>
                      <a:cubicBezTo>
                        <a:pt x="90551" y="34988"/>
                        <a:pt x="119570" y="44260"/>
                        <a:pt x="138049" y="11874"/>
                      </a:cubicBezTo>
                      <a:cubicBezTo>
                        <a:pt x="138049" y="11874"/>
                        <a:pt x="137414" y="24448"/>
                        <a:pt x="128143" y="37655"/>
                      </a:cubicBezTo>
                      <a:cubicBezTo>
                        <a:pt x="142875" y="41211"/>
                        <a:pt x="155575" y="37020"/>
                        <a:pt x="164211" y="32448"/>
                      </a:cubicBezTo>
                      <a:cubicBezTo>
                        <a:pt x="169164" y="29782"/>
                        <a:pt x="175196" y="33655"/>
                        <a:pt x="174942" y="39370"/>
                      </a:cubicBezTo>
                      <a:close/>
                    </a:path>
                  </a:pathLst>
                </a:custGeom>
                <a:solidFill>
                  <a:srgbClr val="FFAC8E"/>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11" name="Google Shape;1111;p32"/>
                <p:cNvSpPr/>
                <p:nvPr/>
              </p:nvSpPr>
              <p:spPr>
                <a:xfrm>
                  <a:off x="8885745" y="2438868"/>
                  <a:ext cx="135752" cy="147169"/>
                </a:xfrm>
                <a:custGeom>
                  <a:rect b="b" l="l" r="r" t="t"/>
                  <a:pathLst>
                    <a:path extrusionOk="0" h="147169" w="135752">
                      <a:moveTo>
                        <a:pt x="87567" y="40"/>
                      </a:moveTo>
                      <a:cubicBezTo>
                        <a:pt x="80582" y="-278"/>
                        <a:pt x="73597" y="1310"/>
                        <a:pt x="67501" y="4675"/>
                      </a:cubicBezTo>
                      <a:cubicBezTo>
                        <a:pt x="61468" y="8041"/>
                        <a:pt x="55817" y="11978"/>
                        <a:pt x="50547" y="16486"/>
                      </a:cubicBezTo>
                      <a:cubicBezTo>
                        <a:pt x="19177" y="43220"/>
                        <a:pt x="2160" y="86908"/>
                        <a:pt x="0" y="146280"/>
                      </a:cubicBezTo>
                      <a:lnTo>
                        <a:pt x="25400" y="147169"/>
                      </a:lnTo>
                      <a:cubicBezTo>
                        <a:pt x="27242" y="95925"/>
                        <a:pt x="41656" y="57444"/>
                        <a:pt x="66993" y="35790"/>
                      </a:cubicBezTo>
                      <a:cubicBezTo>
                        <a:pt x="83948" y="21312"/>
                        <a:pt x="106173" y="13946"/>
                        <a:pt x="133160" y="13756"/>
                      </a:cubicBezTo>
                      <a:cubicBezTo>
                        <a:pt x="135827" y="13756"/>
                        <a:pt x="136779" y="10073"/>
                        <a:pt x="134366" y="8866"/>
                      </a:cubicBezTo>
                      <a:cubicBezTo>
                        <a:pt x="121666" y="2643"/>
                        <a:pt x="101410" y="675"/>
                        <a:pt x="87567" y="4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12" name="Google Shape;1112;p32"/>
                <p:cNvSpPr/>
                <p:nvPr/>
              </p:nvSpPr>
              <p:spPr>
                <a:xfrm rot="-4942616">
                  <a:off x="8986711" y="2600924"/>
                  <a:ext cx="24863" cy="18774"/>
                </a:xfrm>
                <a:custGeom>
                  <a:rect b="b" l="l" r="r" t="t"/>
                  <a:pathLst>
                    <a:path extrusionOk="0" h="18796" w="24892">
                      <a:moveTo>
                        <a:pt x="24892" y="9398"/>
                      </a:moveTo>
                      <a:cubicBezTo>
                        <a:pt x="24892" y="14588"/>
                        <a:pt x="19319" y="18796"/>
                        <a:pt x="12446" y="18796"/>
                      </a:cubicBezTo>
                      <a:cubicBezTo>
                        <a:pt x="5572" y="18796"/>
                        <a:pt x="0" y="14588"/>
                        <a:pt x="0" y="9398"/>
                      </a:cubicBezTo>
                      <a:cubicBezTo>
                        <a:pt x="0" y="4208"/>
                        <a:pt x="5573" y="0"/>
                        <a:pt x="12446" y="0"/>
                      </a:cubicBezTo>
                      <a:cubicBezTo>
                        <a:pt x="19320" y="0"/>
                        <a:pt x="24892" y="4208"/>
                        <a:pt x="24892" y="939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13" name="Google Shape;1113;p32"/>
                <p:cNvSpPr/>
                <p:nvPr/>
              </p:nvSpPr>
              <p:spPr>
                <a:xfrm rot="-4942616">
                  <a:off x="9045403" y="2608733"/>
                  <a:ext cx="24863" cy="18774"/>
                </a:xfrm>
                <a:custGeom>
                  <a:rect b="b" l="l" r="r" t="t"/>
                  <a:pathLst>
                    <a:path extrusionOk="0" h="18796" w="24892">
                      <a:moveTo>
                        <a:pt x="24892" y="9398"/>
                      </a:moveTo>
                      <a:cubicBezTo>
                        <a:pt x="24892" y="14588"/>
                        <a:pt x="19319" y="18796"/>
                        <a:pt x="12446" y="18796"/>
                      </a:cubicBezTo>
                      <a:cubicBezTo>
                        <a:pt x="5572" y="18796"/>
                        <a:pt x="0" y="14588"/>
                        <a:pt x="0" y="9398"/>
                      </a:cubicBezTo>
                      <a:cubicBezTo>
                        <a:pt x="0" y="4208"/>
                        <a:pt x="5573" y="0"/>
                        <a:pt x="12446" y="0"/>
                      </a:cubicBezTo>
                      <a:cubicBezTo>
                        <a:pt x="19320" y="0"/>
                        <a:pt x="24892" y="4208"/>
                        <a:pt x="24892" y="939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14" name="Google Shape;1114;p32"/>
                <p:cNvSpPr/>
                <p:nvPr/>
              </p:nvSpPr>
              <p:spPr>
                <a:xfrm>
                  <a:off x="9025089" y="2602799"/>
                  <a:ext cx="22776" cy="50205"/>
                </a:xfrm>
                <a:custGeom>
                  <a:rect b="b" l="l" r="r" t="t"/>
                  <a:pathLst>
                    <a:path extrusionOk="0" h="50205" w="22776">
                      <a:moveTo>
                        <a:pt x="15405" y="3178"/>
                      </a:moveTo>
                      <a:lnTo>
                        <a:pt x="13691" y="17782"/>
                      </a:lnTo>
                      <a:cubicBezTo>
                        <a:pt x="13564" y="19878"/>
                        <a:pt x="14008" y="21973"/>
                        <a:pt x="14961" y="23815"/>
                      </a:cubicBezTo>
                      <a:cubicBezTo>
                        <a:pt x="15469" y="24767"/>
                        <a:pt x="16041" y="25529"/>
                        <a:pt x="16803" y="26482"/>
                      </a:cubicBezTo>
                      <a:lnTo>
                        <a:pt x="19152" y="29530"/>
                      </a:lnTo>
                      <a:lnTo>
                        <a:pt x="21502" y="32641"/>
                      </a:lnTo>
                      <a:cubicBezTo>
                        <a:pt x="22327" y="33975"/>
                        <a:pt x="22835" y="35562"/>
                        <a:pt x="22772" y="37087"/>
                      </a:cubicBezTo>
                      <a:cubicBezTo>
                        <a:pt x="22708" y="40198"/>
                        <a:pt x="20867" y="43182"/>
                        <a:pt x="17945" y="44579"/>
                      </a:cubicBezTo>
                      <a:cubicBezTo>
                        <a:pt x="16549" y="45278"/>
                        <a:pt x="14707" y="45405"/>
                        <a:pt x="13691" y="45532"/>
                      </a:cubicBezTo>
                      <a:cubicBezTo>
                        <a:pt x="12485" y="45659"/>
                        <a:pt x="11342" y="45913"/>
                        <a:pt x="10199" y="46167"/>
                      </a:cubicBezTo>
                      <a:cubicBezTo>
                        <a:pt x="7976" y="46612"/>
                        <a:pt x="5817" y="47691"/>
                        <a:pt x="5245" y="48770"/>
                      </a:cubicBezTo>
                      <a:cubicBezTo>
                        <a:pt x="4483" y="50104"/>
                        <a:pt x="2769" y="50612"/>
                        <a:pt x="1436" y="49850"/>
                      </a:cubicBezTo>
                      <a:cubicBezTo>
                        <a:pt x="102" y="49088"/>
                        <a:pt x="-406" y="47373"/>
                        <a:pt x="356" y="46040"/>
                      </a:cubicBezTo>
                      <a:cubicBezTo>
                        <a:pt x="483" y="45786"/>
                        <a:pt x="674" y="45532"/>
                        <a:pt x="928" y="45341"/>
                      </a:cubicBezTo>
                      <a:lnTo>
                        <a:pt x="1181" y="45087"/>
                      </a:lnTo>
                      <a:cubicBezTo>
                        <a:pt x="4039" y="42484"/>
                        <a:pt x="7024" y="42293"/>
                        <a:pt x="9564" y="41912"/>
                      </a:cubicBezTo>
                      <a:cubicBezTo>
                        <a:pt x="12104" y="41531"/>
                        <a:pt x="15152" y="41912"/>
                        <a:pt x="16485" y="41278"/>
                      </a:cubicBezTo>
                      <a:cubicBezTo>
                        <a:pt x="18136" y="40642"/>
                        <a:pt x="19406" y="38864"/>
                        <a:pt x="19406" y="37023"/>
                      </a:cubicBezTo>
                      <a:cubicBezTo>
                        <a:pt x="19406" y="36134"/>
                        <a:pt x="19152" y="35245"/>
                        <a:pt x="18644" y="34483"/>
                      </a:cubicBezTo>
                      <a:lnTo>
                        <a:pt x="16358" y="31753"/>
                      </a:lnTo>
                      <a:lnTo>
                        <a:pt x="14008" y="29022"/>
                      </a:lnTo>
                      <a:cubicBezTo>
                        <a:pt x="13183" y="28133"/>
                        <a:pt x="12104" y="26990"/>
                        <a:pt x="11405" y="25784"/>
                      </a:cubicBezTo>
                      <a:cubicBezTo>
                        <a:pt x="9881" y="23370"/>
                        <a:pt x="9119" y="20449"/>
                        <a:pt x="9119" y="17592"/>
                      </a:cubicBezTo>
                      <a:lnTo>
                        <a:pt x="9944" y="2606"/>
                      </a:lnTo>
                      <a:cubicBezTo>
                        <a:pt x="10008" y="1082"/>
                        <a:pt x="11342" y="-61"/>
                        <a:pt x="12866" y="3"/>
                      </a:cubicBezTo>
                      <a:cubicBezTo>
                        <a:pt x="14390" y="66"/>
                        <a:pt x="15532" y="1399"/>
                        <a:pt x="15469" y="2923"/>
                      </a:cubicBezTo>
                      <a:cubicBezTo>
                        <a:pt x="15469" y="3050"/>
                        <a:pt x="15469" y="3114"/>
                        <a:pt x="15405" y="3178"/>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15" name="Google Shape;1115;p32"/>
                <p:cNvSpPr/>
                <p:nvPr/>
              </p:nvSpPr>
              <p:spPr>
                <a:xfrm>
                  <a:off x="8998501" y="2650406"/>
                  <a:ext cx="51818" cy="22125"/>
                </a:xfrm>
                <a:custGeom>
                  <a:rect b="b" l="l" r="r" t="t"/>
                  <a:pathLst>
                    <a:path extrusionOk="0" h="22125" w="51818">
                      <a:moveTo>
                        <a:pt x="6687" y="2623"/>
                      </a:moveTo>
                      <a:cubicBezTo>
                        <a:pt x="7513" y="6306"/>
                        <a:pt x="9608" y="9735"/>
                        <a:pt x="12592" y="12275"/>
                      </a:cubicBezTo>
                      <a:cubicBezTo>
                        <a:pt x="15514" y="14942"/>
                        <a:pt x="19451" y="16466"/>
                        <a:pt x="23388" y="17419"/>
                      </a:cubicBezTo>
                      <a:cubicBezTo>
                        <a:pt x="27388" y="18371"/>
                        <a:pt x="31642" y="18308"/>
                        <a:pt x="35643" y="17482"/>
                      </a:cubicBezTo>
                      <a:cubicBezTo>
                        <a:pt x="39517" y="16593"/>
                        <a:pt x="43580" y="14625"/>
                        <a:pt x="44914" y="12021"/>
                      </a:cubicBezTo>
                      <a:cubicBezTo>
                        <a:pt x="45867" y="10243"/>
                        <a:pt x="48089" y="9545"/>
                        <a:pt x="49867" y="10497"/>
                      </a:cubicBezTo>
                      <a:cubicBezTo>
                        <a:pt x="51645" y="11450"/>
                        <a:pt x="52343" y="13672"/>
                        <a:pt x="51392" y="15450"/>
                      </a:cubicBezTo>
                      <a:cubicBezTo>
                        <a:pt x="51137" y="15895"/>
                        <a:pt x="50819" y="16276"/>
                        <a:pt x="50439" y="16593"/>
                      </a:cubicBezTo>
                      <a:lnTo>
                        <a:pt x="50375" y="16657"/>
                      </a:lnTo>
                      <a:cubicBezTo>
                        <a:pt x="45676" y="20467"/>
                        <a:pt x="40977" y="21292"/>
                        <a:pt x="36342" y="21864"/>
                      </a:cubicBezTo>
                      <a:cubicBezTo>
                        <a:pt x="31706" y="22372"/>
                        <a:pt x="27134" y="22118"/>
                        <a:pt x="22626" y="21292"/>
                      </a:cubicBezTo>
                      <a:cubicBezTo>
                        <a:pt x="18117" y="20467"/>
                        <a:pt x="13736" y="18562"/>
                        <a:pt x="9799" y="15958"/>
                      </a:cubicBezTo>
                      <a:cubicBezTo>
                        <a:pt x="5862" y="13228"/>
                        <a:pt x="2687" y="9418"/>
                        <a:pt x="401" y="4973"/>
                      </a:cubicBezTo>
                      <a:cubicBezTo>
                        <a:pt x="-488" y="3322"/>
                        <a:pt x="147" y="1290"/>
                        <a:pt x="1861" y="401"/>
                      </a:cubicBezTo>
                      <a:cubicBezTo>
                        <a:pt x="3512" y="-488"/>
                        <a:pt x="5544" y="147"/>
                        <a:pt x="6433" y="1861"/>
                      </a:cubicBezTo>
                      <a:cubicBezTo>
                        <a:pt x="6560" y="2115"/>
                        <a:pt x="6624" y="2369"/>
                        <a:pt x="6687" y="2623"/>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16" name="Google Shape;1116;p32"/>
                <p:cNvSpPr/>
                <p:nvPr/>
              </p:nvSpPr>
              <p:spPr>
                <a:xfrm>
                  <a:off x="8976739" y="2578154"/>
                  <a:ext cx="38056" cy="10507"/>
                </a:xfrm>
                <a:custGeom>
                  <a:rect b="b" l="l" r="r" t="t"/>
                  <a:pathLst>
                    <a:path extrusionOk="0" h="10507" w="38056">
                      <a:moveTo>
                        <a:pt x="1208" y="5407"/>
                      </a:moveTo>
                      <a:cubicBezTo>
                        <a:pt x="6479" y="1851"/>
                        <a:pt x="12702" y="390"/>
                        <a:pt x="18988" y="9"/>
                      </a:cubicBezTo>
                      <a:cubicBezTo>
                        <a:pt x="22100" y="-54"/>
                        <a:pt x="25338" y="200"/>
                        <a:pt x="28450" y="1025"/>
                      </a:cubicBezTo>
                      <a:cubicBezTo>
                        <a:pt x="31561" y="1914"/>
                        <a:pt x="34673" y="3248"/>
                        <a:pt x="37149" y="5534"/>
                      </a:cubicBezTo>
                      <a:cubicBezTo>
                        <a:pt x="38292" y="6550"/>
                        <a:pt x="38355" y="8328"/>
                        <a:pt x="37340" y="9471"/>
                      </a:cubicBezTo>
                      <a:cubicBezTo>
                        <a:pt x="36578" y="10296"/>
                        <a:pt x="35371" y="10550"/>
                        <a:pt x="34355" y="10233"/>
                      </a:cubicBezTo>
                      <a:lnTo>
                        <a:pt x="34165" y="10169"/>
                      </a:lnTo>
                      <a:cubicBezTo>
                        <a:pt x="29530" y="8518"/>
                        <a:pt x="24449" y="7820"/>
                        <a:pt x="19242" y="8074"/>
                      </a:cubicBezTo>
                      <a:cubicBezTo>
                        <a:pt x="14035" y="8137"/>
                        <a:pt x="8765" y="9090"/>
                        <a:pt x="3558" y="10360"/>
                      </a:cubicBezTo>
                      <a:lnTo>
                        <a:pt x="3430" y="10423"/>
                      </a:lnTo>
                      <a:cubicBezTo>
                        <a:pt x="1906" y="10804"/>
                        <a:pt x="446" y="9852"/>
                        <a:pt x="66" y="8391"/>
                      </a:cubicBezTo>
                      <a:cubicBezTo>
                        <a:pt x="-189" y="7248"/>
                        <a:pt x="319" y="6042"/>
                        <a:pt x="1208" y="540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17" name="Google Shape;1117;p32"/>
                <p:cNvSpPr/>
                <p:nvPr/>
              </p:nvSpPr>
              <p:spPr>
                <a:xfrm>
                  <a:off x="9043702" y="2584330"/>
                  <a:ext cx="32472" cy="13002"/>
                </a:xfrm>
                <a:custGeom>
                  <a:rect b="b" l="l" r="r" t="t"/>
                  <a:pathLst>
                    <a:path extrusionOk="0" h="13002" w="32472">
                      <a:moveTo>
                        <a:pt x="1555" y="2660"/>
                      </a:moveTo>
                      <a:cubicBezTo>
                        <a:pt x="4159" y="1453"/>
                        <a:pt x="6635" y="755"/>
                        <a:pt x="9366" y="374"/>
                      </a:cubicBezTo>
                      <a:cubicBezTo>
                        <a:pt x="12033" y="-135"/>
                        <a:pt x="14827" y="-71"/>
                        <a:pt x="17557" y="246"/>
                      </a:cubicBezTo>
                      <a:cubicBezTo>
                        <a:pt x="20352" y="501"/>
                        <a:pt x="23145" y="1517"/>
                        <a:pt x="25749" y="2850"/>
                      </a:cubicBezTo>
                      <a:cubicBezTo>
                        <a:pt x="28289" y="4311"/>
                        <a:pt x="30448" y="6406"/>
                        <a:pt x="32035" y="8755"/>
                      </a:cubicBezTo>
                      <a:cubicBezTo>
                        <a:pt x="32861" y="10026"/>
                        <a:pt x="32480" y="11740"/>
                        <a:pt x="31210" y="12565"/>
                      </a:cubicBezTo>
                      <a:cubicBezTo>
                        <a:pt x="30257" y="13137"/>
                        <a:pt x="29115" y="13137"/>
                        <a:pt x="28226" y="12629"/>
                      </a:cubicBezTo>
                      <a:lnTo>
                        <a:pt x="27844" y="12439"/>
                      </a:lnTo>
                      <a:cubicBezTo>
                        <a:pt x="26003" y="11296"/>
                        <a:pt x="24352" y="10152"/>
                        <a:pt x="22447" y="9454"/>
                      </a:cubicBezTo>
                      <a:cubicBezTo>
                        <a:pt x="20605" y="8629"/>
                        <a:pt x="18573" y="8248"/>
                        <a:pt x="16542" y="7803"/>
                      </a:cubicBezTo>
                      <a:cubicBezTo>
                        <a:pt x="14446" y="7422"/>
                        <a:pt x="12287" y="7486"/>
                        <a:pt x="10001" y="7422"/>
                      </a:cubicBezTo>
                      <a:cubicBezTo>
                        <a:pt x="7779" y="7486"/>
                        <a:pt x="5429" y="7676"/>
                        <a:pt x="3333" y="7930"/>
                      </a:cubicBezTo>
                      <a:lnTo>
                        <a:pt x="3079" y="7930"/>
                      </a:lnTo>
                      <a:cubicBezTo>
                        <a:pt x="1555" y="8121"/>
                        <a:pt x="222" y="6977"/>
                        <a:pt x="31" y="5517"/>
                      </a:cubicBezTo>
                      <a:cubicBezTo>
                        <a:pt x="-159" y="4247"/>
                        <a:pt x="540" y="3168"/>
                        <a:pt x="1555" y="266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18" name="Google Shape;1118;p32"/>
                <p:cNvSpPr/>
                <p:nvPr/>
              </p:nvSpPr>
              <p:spPr>
                <a:xfrm>
                  <a:off x="8848915" y="2571940"/>
                  <a:ext cx="92963" cy="108585"/>
                </a:xfrm>
                <a:custGeom>
                  <a:rect b="b" l="l" r="r" t="t"/>
                  <a:pathLst>
                    <a:path extrusionOk="0" h="108585" w="92963">
                      <a:moveTo>
                        <a:pt x="92964" y="54292"/>
                      </a:moveTo>
                      <a:cubicBezTo>
                        <a:pt x="92964" y="84277"/>
                        <a:pt x="72154" y="108585"/>
                        <a:pt x="46483" y="108585"/>
                      </a:cubicBezTo>
                      <a:cubicBezTo>
                        <a:pt x="20811" y="108585"/>
                        <a:pt x="1" y="84277"/>
                        <a:pt x="1" y="54292"/>
                      </a:cubicBezTo>
                      <a:cubicBezTo>
                        <a:pt x="1" y="24307"/>
                        <a:pt x="20811" y="0"/>
                        <a:pt x="46483" y="0"/>
                      </a:cubicBezTo>
                      <a:cubicBezTo>
                        <a:pt x="72154" y="0"/>
                        <a:pt x="92964" y="24308"/>
                        <a:pt x="92964" y="5429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19" name="Google Shape;1119;p32"/>
                <p:cNvSpPr/>
                <p:nvPr/>
              </p:nvSpPr>
              <p:spPr>
                <a:xfrm>
                  <a:off x="8879141" y="2571940"/>
                  <a:ext cx="54292" cy="108585"/>
                </a:xfrm>
                <a:custGeom>
                  <a:rect b="b" l="l" r="r" t="t"/>
                  <a:pathLst>
                    <a:path extrusionOk="0" h="108585" w="54292">
                      <a:moveTo>
                        <a:pt x="21717" y="381"/>
                      </a:moveTo>
                      <a:cubicBezTo>
                        <a:pt x="19939" y="127"/>
                        <a:pt x="18097" y="0"/>
                        <a:pt x="16256" y="0"/>
                      </a:cubicBezTo>
                      <a:cubicBezTo>
                        <a:pt x="10540" y="0"/>
                        <a:pt x="5080" y="1270"/>
                        <a:pt x="0" y="3492"/>
                      </a:cubicBezTo>
                      <a:cubicBezTo>
                        <a:pt x="1524" y="3302"/>
                        <a:pt x="3048" y="3175"/>
                        <a:pt x="4635" y="3175"/>
                      </a:cubicBezTo>
                      <a:cubicBezTo>
                        <a:pt x="28511" y="3175"/>
                        <a:pt x="47942" y="26099"/>
                        <a:pt x="47942" y="54292"/>
                      </a:cubicBezTo>
                      <a:cubicBezTo>
                        <a:pt x="47942" y="82486"/>
                        <a:pt x="28511" y="105410"/>
                        <a:pt x="4635" y="105410"/>
                      </a:cubicBezTo>
                      <a:cubicBezTo>
                        <a:pt x="3048" y="105410"/>
                        <a:pt x="1524" y="105283"/>
                        <a:pt x="0" y="105092"/>
                      </a:cubicBezTo>
                      <a:cubicBezTo>
                        <a:pt x="5080" y="107315"/>
                        <a:pt x="10540" y="108585"/>
                        <a:pt x="16256" y="108585"/>
                      </a:cubicBezTo>
                      <a:cubicBezTo>
                        <a:pt x="18097" y="108585"/>
                        <a:pt x="19939" y="108395"/>
                        <a:pt x="21717" y="108204"/>
                      </a:cubicBezTo>
                      <a:cubicBezTo>
                        <a:pt x="40703" y="100139"/>
                        <a:pt x="54292" y="79058"/>
                        <a:pt x="54292" y="54292"/>
                      </a:cubicBezTo>
                      <a:cubicBezTo>
                        <a:pt x="54292" y="29591"/>
                        <a:pt x="40703" y="8509"/>
                        <a:pt x="21717" y="38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20" name="Google Shape;1120;p32"/>
                <p:cNvSpPr/>
                <p:nvPr/>
              </p:nvSpPr>
              <p:spPr>
                <a:xfrm>
                  <a:off x="8702929" y="3510915"/>
                  <a:ext cx="72090" cy="158241"/>
                </a:xfrm>
                <a:custGeom>
                  <a:rect b="b" l="l" r="r" t="t"/>
                  <a:pathLst>
                    <a:path extrusionOk="0" h="158241" w="72090">
                      <a:moveTo>
                        <a:pt x="51752" y="158242"/>
                      </a:moveTo>
                      <a:cubicBezTo>
                        <a:pt x="50990" y="158242"/>
                        <a:pt x="50228" y="157988"/>
                        <a:pt x="49593" y="157416"/>
                      </a:cubicBezTo>
                      <a:cubicBezTo>
                        <a:pt x="48323" y="156210"/>
                        <a:pt x="48196" y="154241"/>
                        <a:pt x="49402" y="152908"/>
                      </a:cubicBezTo>
                      <a:cubicBezTo>
                        <a:pt x="62864" y="138176"/>
                        <a:pt x="68516" y="117665"/>
                        <a:pt x="64452" y="98107"/>
                      </a:cubicBezTo>
                      <a:lnTo>
                        <a:pt x="47307" y="15367"/>
                      </a:lnTo>
                      <a:cubicBezTo>
                        <a:pt x="46227" y="10160"/>
                        <a:pt x="41592" y="6350"/>
                        <a:pt x="36258" y="6350"/>
                      </a:cubicBezTo>
                      <a:lnTo>
                        <a:pt x="3175" y="6350"/>
                      </a:lnTo>
                      <a:cubicBezTo>
                        <a:pt x="1397" y="6350"/>
                        <a:pt x="0" y="4953"/>
                        <a:pt x="0" y="3175"/>
                      </a:cubicBezTo>
                      <a:cubicBezTo>
                        <a:pt x="0" y="1397"/>
                        <a:pt x="1397" y="0"/>
                        <a:pt x="3175" y="0"/>
                      </a:cubicBezTo>
                      <a:lnTo>
                        <a:pt x="36258" y="0"/>
                      </a:lnTo>
                      <a:cubicBezTo>
                        <a:pt x="44577" y="0"/>
                        <a:pt x="51879" y="5905"/>
                        <a:pt x="53530" y="14097"/>
                      </a:cubicBezTo>
                      <a:lnTo>
                        <a:pt x="70676" y="96838"/>
                      </a:lnTo>
                      <a:cubicBezTo>
                        <a:pt x="75120" y="118364"/>
                        <a:pt x="68961" y="140970"/>
                        <a:pt x="54102" y="157163"/>
                      </a:cubicBezTo>
                      <a:cubicBezTo>
                        <a:pt x="53467" y="157924"/>
                        <a:pt x="52641" y="158242"/>
                        <a:pt x="51752" y="1582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21" name="Google Shape;1121;p32"/>
                <p:cNvSpPr/>
                <p:nvPr/>
              </p:nvSpPr>
              <p:spPr>
                <a:xfrm>
                  <a:off x="8725916" y="3431095"/>
                  <a:ext cx="157162" cy="6350"/>
                </a:xfrm>
                <a:custGeom>
                  <a:rect b="b" l="l" r="r" t="t"/>
                  <a:pathLst>
                    <a:path extrusionOk="0" h="6350" w="157162">
                      <a:moveTo>
                        <a:pt x="153988" y="6350"/>
                      </a:moveTo>
                      <a:lnTo>
                        <a:pt x="3175" y="6350"/>
                      </a:lnTo>
                      <a:cubicBezTo>
                        <a:pt x="1397" y="6350"/>
                        <a:pt x="0" y="4953"/>
                        <a:pt x="0" y="3175"/>
                      </a:cubicBezTo>
                      <a:cubicBezTo>
                        <a:pt x="0" y="1397"/>
                        <a:pt x="1397" y="0"/>
                        <a:pt x="3175" y="0"/>
                      </a:cubicBezTo>
                      <a:lnTo>
                        <a:pt x="153988" y="0"/>
                      </a:lnTo>
                      <a:cubicBezTo>
                        <a:pt x="155765" y="0"/>
                        <a:pt x="157163" y="1397"/>
                        <a:pt x="157163" y="3175"/>
                      </a:cubicBezTo>
                      <a:cubicBezTo>
                        <a:pt x="157163" y="4953"/>
                        <a:pt x="155765" y="6350"/>
                        <a:pt x="153988" y="635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22" name="Google Shape;1122;p32"/>
                <p:cNvSpPr/>
                <p:nvPr/>
              </p:nvSpPr>
              <p:spPr>
                <a:xfrm>
                  <a:off x="8735812" y="3413680"/>
                  <a:ext cx="208241" cy="68341"/>
                </a:xfrm>
                <a:custGeom>
                  <a:rect b="b" l="l" r="r" t="t"/>
                  <a:pathLst>
                    <a:path extrusionOk="0" h="68341" w="208241">
                      <a:moveTo>
                        <a:pt x="3185" y="68341"/>
                      </a:moveTo>
                      <a:cubicBezTo>
                        <a:pt x="1851" y="68341"/>
                        <a:pt x="582" y="67453"/>
                        <a:pt x="137" y="66119"/>
                      </a:cubicBezTo>
                      <a:cubicBezTo>
                        <a:pt x="-371" y="64468"/>
                        <a:pt x="582" y="62690"/>
                        <a:pt x="2232" y="62182"/>
                      </a:cubicBezTo>
                      <a:cubicBezTo>
                        <a:pt x="3819" y="61674"/>
                        <a:pt x="161681" y="13922"/>
                        <a:pt x="204099" y="143"/>
                      </a:cubicBezTo>
                      <a:cubicBezTo>
                        <a:pt x="205750" y="-365"/>
                        <a:pt x="207528" y="524"/>
                        <a:pt x="208099" y="2175"/>
                      </a:cubicBezTo>
                      <a:cubicBezTo>
                        <a:pt x="208607" y="3826"/>
                        <a:pt x="207719" y="5603"/>
                        <a:pt x="206068" y="6175"/>
                      </a:cubicBezTo>
                      <a:cubicBezTo>
                        <a:pt x="163586" y="20018"/>
                        <a:pt x="5725" y="67834"/>
                        <a:pt x="4074" y="68278"/>
                      </a:cubicBezTo>
                      <a:cubicBezTo>
                        <a:pt x="3819" y="68278"/>
                        <a:pt x="3502" y="68341"/>
                        <a:pt x="3185" y="6834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23" name="Google Shape;1123;p32"/>
                <p:cNvSpPr/>
                <p:nvPr/>
              </p:nvSpPr>
              <p:spPr>
                <a:xfrm>
                  <a:off x="8810866" y="3431824"/>
                  <a:ext cx="113583" cy="97870"/>
                </a:xfrm>
                <a:custGeom>
                  <a:rect b="b" l="l" r="r" t="t"/>
                  <a:pathLst>
                    <a:path extrusionOk="0" h="97870" w="113583">
                      <a:moveTo>
                        <a:pt x="1219" y="89123"/>
                      </a:moveTo>
                      <a:cubicBezTo>
                        <a:pt x="31001" y="52547"/>
                        <a:pt x="66942" y="19972"/>
                        <a:pt x="110122" y="223"/>
                      </a:cubicBezTo>
                      <a:cubicBezTo>
                        <a:pt x="111328" y="-348"/>
                        <a:pt x="112789" y="223"/>
                        <a:pt x="113360" y="1429"/>
                      </a:cubicBezTo>
                      <a:cubicBezTo>
                        <a:pt x="113932" y="2636"/>
                        <a:pt x="113360" y="4097"/>
                        <a:pt x="112154" y="4668"/>
                      </a:cubicBezTo>
                      <a:cubicBezTo>
                        <a:pt x="81229" y="20226"/>
                        <a:pt x="54686" y="43276"/>
                        <a:pt x="31572" y="68866"/>
                      </a:cubicBezTo>
                      <a:cubicBezTo>
                        <a:pt x="23889" y="77439"/>
                        <a:pt x="16396" y="86456"/>
                        <a:pt x="9792" y="95664"/>
                      </a:cubicBezTo>
                      <a:cubicBezTo>
                        <a:pt x="5601" y="101378"/>
                        <a:pt x="-3225" y="94838"/>
                        <a:pt x="1219" y="89123"/>
                      </a:cubicBezTo>
                      <a:lnTo>
                        <a:pt x="1219" y="8912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24" name="Google Shape;1124;p32"/>
                <p:cNvSpPr/>
                <p:nvPr/>
              </p:nvSpPr>
              <p:spPr>
                <a:xfrm>
                  <a:off x="8809863" y="3394971"/>
                  <a:ext cx="679578" cy="105284"/>
                </a:xfrm>
                <a:custGeom>
                  <a:rect b="b" l="l" r="r" t="t"/>
                  <a:pathLst>
                    <a:path extrusionOk="0" h="105284" w="679578">
                      <a:moveTo>
                        <a:pt x="2412" y="69906"/>
                      </a:moveTo>
                      <a:cubicBezTo>
                        <a:pt x="20637" y="65270"/>
                        <a:pt x="36956" y="76002"/>
                        <a:pt x="39496" y="94607"/>
                      </a:cubicBezTo>
                      <a:cubicBezTo>
                        <a:pt x="39496" y="94671"/>
                        <a:pt x="35559" y="92068"/>
                        <a:pt x="35559" y="92068"/>
                      </a:cubicBezTo>
                      <a:cubicBezTo>
                        <a:pt x="67754" y="85654"/>
                        <a:pt x="100964" y="89782"/>
                        <a:pt x="132016" y="99370"/>
                      </a:cubicBezTo>
                      <a:cubicBezTo>
                        <a:pt x="167639" y="83368"/>
                        <a:pt x="226630" y="66858"/>
                        <a:pt x="271271" y="54730"/>
                      </a:cubicBezTo>
                      <a:cubicBezTo>
                        <a:pt x="366966" y="29901"/>
                        <a:pt x="464248" y="12629"/>
                        <a:pt x="562418" y="500"/>
                      </a:cubicBezTo>
                      <a:cubicBezTo>
                        <a:pt x="594423" y="-2929"/>
                        <a:pt x="627442" y="11486"/>
                        <a:pt x="646874" y="37076"/>
                      </a:cubicBezTo>
                      <a:cubicBezTo>
                        <a:pt x="655446" y="47871"/>
                        <a:pt x="670813" y="71303"/>
                        <a:pt x="679005" y="82415"/>
                      </a:cubicBezTo>
                      <a:cubicBezTo>
                        <a:pt x="680021" y="83876"/>
                        <a:pt x="679640" y="85844"/>
                        <a:pt x="678242" y="86860"/>
                      </a:cubicBezTo>
                      <a:cubicBezTo>
                        <a:pt x="676846" y="87876"/>
                        <a:pt x="674877" y="87559"/>
                        <a:pt x="673861" y="86162"/>
                      </a:cubicBezTo>
                      <a:lnTo>
                        <a:pt x="652080" y="56253"/>
                      </a:lnTo>
                      <a:cubicBezTo>
                        <a:pt x="633475" y="25012"/>
                        <a:pt x="599947" y="3802"/>
                        <a:pt x="563118" y="7930"/>
                      </a:cubicBezTo>
                      <a:cubicBezTo>
                        <a:pt x="514413" y="13645"/>
                        <a:pt x="465581" y="21011"/>
                        <a:pt x="417194" y="29774"/>
                      </a:cubicBezTo>
                      <a:cubicBezTo>
                        <a:pt x="320484" y="47427"/>
                        <a:pt x="224281" y="70287"/>
                        <a:pt x="132206" y="105085"/>
                      </a:cubicBezTo>
                      <a:cubicBezTo>
                        <a:pt x="131508" y="105339"/>
                        <a:pt x="130809" y="105339"/>
                        <a:pt x="130174" y="105149"/>
                      </a:cubicBezTo>
                      <a:cubicBezTo>
                        <a:pt x="107631" y="98163"/>
                        <a:pt x="83946" y="94481"/>
                        <a:pt x="60261" y="95496"/>
                      </a:cubicBezTo>
                      <a:cubicBezTo>
                        <a:pt x="52450" y="95814"/>
                        <a:pt x="44449" y="96639"/>
                        <a:pt x="37147" y="98290"/>
                      </a:cubicBezTo>
                      <a:cubicBezTo>
                        <a:pt x="35432" y="98671"/>
                        <a:pt x="33655" y="97592"/>
                        <a:pt x="33273" y="95877"/>
                      </a:cubicBezTo>
                      <a:cubicBezTo>
                        <a:pt x="32004" y="89337"/>
                        <a:pt x="29336" y="82415"/>
                        <a:pt x="23494" y="78796"/>
                      </a:cubicBezTo>
                      <a:cubicBezTo>
                        <a:pt x="17970" y="75113"/>
                        <a:pt x="10223" y="74669"/>
                        <a:pt x="3873" y="76193"/>
                      </a:cubicBezTo>
                      <a:cubicBezTo>
                        <a:pt x="-1" y="77018"/>
                        <a:pt x="-1779" y="70858"/>
                        <a:pt x="2412" y="69906"/>
                      </a:cubicBezTo>
                      <a:lnTo>
                        <a:pt x="2412" y="69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25" name="Google Shape;1125;p32"/>
                <p:cNvSpPr/>
                <p:nvPr/>
              </p:nvSpPr>
              <p:spPr>
                <a:xfrm>
                  <a:off x="9403968" y="3385883"/>
                  <a:ext cx="33611" cy="130682"/>
                </a:xfrm>
                <a:custGeom>
                  <a:rect b="b" l="l" r="r" t="t"/>
                  <a:pathLst>
                    <a:path extrusionOk="0" h="130682" w="33611">
                      <a:moveTo>
                        <a:pt x="20955" y="0"/>
                      </a:moveTo>
                      <a:cubicBezTo>
                        <a:pt x="20955" y="0"/>
                        <a:pt x="28639" y="70866"/>
                        <a:pt x="0" y="130683"/>
                      </a:cubicBezTo>
                      <a:cubicBezTo>
                        <a:pt x="30163" y="91757"/>
                        <a:pt x="46546" y="34861"/>
                        <a:pt x="20955"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126" name="Google Shape;1126;p32"/>
              <p:cNvGrpSpPr/>
              <p:nvPr/>
            </p:nvGrpSpPr>
            <p:grpSpPr>
              <a:xfrm flipH="1">
                <a:off x="7531289" y="2943682"/>
                <a:ext cx="1267361" cy="2272848"/>
                <a:chOff x="8507831" y="3094565"/>
                <a:chExt cx="755866" cy="1355387"/>
              </a:xfrm>
            </p:grpSpPr>
            <p:sp>
              <p:nvSpPr>
                <p:cNvPr id="1127" name="Google Shape;1127;p32"/>
                <p:cNvSpPr/>
                <p:nvPr/>
              </p:nvSpPr>
              <p:spPr>
                <a:xfrm>
                  <a:off x="8646477" y="3758882"/>
                  <a:ext cx="169926" cy="691070"/>
                </a:xfrm>
                <a:custGeom>
                  <a:rect b="b" l="l" r="r" t="t"/>
                  <a:pathLst>
                    <a:path extrusionOk="0" h="691070" w="169926">
                      <a:moveTo>
                        <a:pt x="55372" y="691071"/>
                      </a:moveTo>
                      <a:lnTo>
                        <a:pt x="169926" y="0"/>
                      </a:lnTo>
                      <a:lnTo>
                        <a:pt x="114553" y="0"/>
                      </a:lnTo>
                      <a:lnTo>
                        <a:pt x="0" y="691071"/>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28" name="Google Shape;1128;p32"/>
                <p:cNvSpPr/>
                <p:nvPr/>
              </p:nvSpPr>
              <p:spPr>
                <a:xfrm>
                  <a:off x="8750998" y="3758882"/>
                  <a:ext cx="65405" cy="60515"/>
                </a:xfrm>
                <a:custGeom>
                  <a:rect b="b" l="l" r="r" t="t"/>
                  <a:pathLst>
                    <a:path extrusionOk="0" h="60515" w="65405">
                      <a:moveTo>
                        <a:pt x="0" y="60515"/>
                      </a:moveTo>
                      <a:cubicBezTo>
                        <a:pt x="20574" y="50927"/>
                        <a:pt x="42608" y="45593"/>
                        <a:pt x="58293" y="42799"/>
                      </a:cubicBezTo>
                      <a:lnTo>
                        <a:pt x="65405" y="0"/>
                      </a:lnTo>
                      <a:lnTo>
                        <a:pt x="10033" y="0"/>
                      </a:lnTo>
                      <a:lnTo>
                        <a:pt x="0" y="6051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29" name="Google Shape;1129;p32"/>
                <p:cNvSpPr/>
                <p:nvPr/>
              </p:nvSpPr>
              <p:spPr>
                <a:xfrm>
                  <a:off x="9093771" y="3758882"/>
                  <a:ext cx="169926" cy="691070"/>
                </a:xfrm>
                <a:custGeom>
                  <a:rect b="b" l="l" r="r" t="t"/>
                  <a:pathLst>
                    <a:path extrusionOk="0" h="691070" w="169926">
                      <a:moveTo>
                        <a:pt x="169926" y="691071"/>
                      </a:moveTo>
                      <a:lnTo>
                        <a:pt x="55373" y="0"/>
                      </a:lnTo>
                      <a:lnTo>
                        <a:pt x="0" y="0"/>
                      </a:lnTo>
                      <a:lnTo>
                        <a:pt x="114554" y="69107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30" name="Google Shape;1130;p32"/>
                <p:cNvSpPr/>
                <p:nvPr/>
              </p:nvSpPr>
              <p:spPr>
                <a:xfrm>
                  <a:off x="8507831" y="3094565"/>
                  <a:ext cx="730974" cy="683811"/>
                </a:xfrm>
                <a:custGeom>
                  <a:rect b="b" l="l" r="r" t="t"/>
                  <a:pathLst>
                    <a:path extrusionOk="0" h="683811" w="730974">
                      <a:moveTo>
                        <a:pt x="705574" y="683811"/>
                      </a:moveTo>
                      <a:lnTo>
                        <a:pt x="257962" y="683811"/>
                      </a:lnTo>
                      <a:cubicBezTo>
                        <a:pt x="182461" y="683811"/>
                        <a:pt x="117183" y="630026"/>
                        <a:pt x="102768" y="555922"/>
                      </a:cubicBezTo>
                      <a:lnTo>
                        <a:pt x="470" y="30269"/>
                      </a:lnTo>
                      <a:cubicBezTo>
                        <a:pt x="-2197" y="16489"/>
                        <a:pt x="6756" y="3154"/>
                        <a:pt x="20536" y="488"/>
                      </a:cubicBezTo>
                      <a:cubicBezTo>
                        <a:pt x="34379" y="-2243"/>
                        <a:pt x="47650" y="6774"/>
                        <a:pt x="50317" y="20554"/>
                      </a:cubicBezTo>
                      <a:lnTo>
                        <a:pt x="152616" y="546206"/>
                      </a:lnTo>
                      <a:cubicBezTo>
                        <a:pt x="162395" y="596499"/>
                        <a:pt x="206718" y="633011"/>
                        <a:pt x="257962" y="633011"/>
                      </a:cubicBezTo>
                      <a:lnTo>
                        <a:pt x="705574" y="633011"/>
                      </a:lnTo>
                      <a:cubicBezTo>
                        <a:pt x="719608" y="633011"/>
                        <a:pt x="730974" y="644378"/>
                        <a:pt x="730974" y="658411"/>
                      </a:cubicBezTo>
                      <a:cubicBezTo>
                        <a:pt x="730974" y="672444"/>
                        <a:pt x="719608" y="683811"/>
                        <a:pt x="705574" y="68381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131" name="Google Shape;1131;p32"/>
              <p:cNvGrpSpPr/>
              <p:nvPr/>
            </p:nvGrpSpPr>
            <p:grpSpPr>
              <a:xfrm flipH="1">
                <a:off x="6775456" y="3273854"/>
                <a:ext cx="1271576" cy="1942679"/>
                <a:chOff x="8956103" y="3291459"/>
                <a:chExt cx="758380" cy="1158494"/>
              </a:xfrm>
            </p:grpSpPr>
            <p:sp>
              <p:nvSpPr>
                <p:cNvPr id="1132" name="Google Shape;1132;p32"/>
                <p:cNvSpPr/>
                <p:nvPr/>
              </p:nvSpPr>
              <p:spPr>
                <a:xfrm>
                  <a:off x="9058592" y="3291459"/>
                  <a:ext cx="553338" cy="41655"/>
                </a:xfrm>
                <a:custGeom>
                  <a:rect b="b" l="l" r="r" t="t"/>
                  <a:pathLst>
                    <a:path extrusionOk="0" h="41655" w="553338">
                      <a:moveTo>
                        <a:pt x="20827" y="41656"/>
                      </a:moveTo>
                      <a:lnTo>
                        <a:pt x="532511" y="41656"/>
                      </a:lnTo>
                      <a:cubicBezTo>
                        <a:pt x="544004" y="41656"/>
                        <a:pt x="553338" y="32321"/>
                        <a:pt x="553338" y="20828"/>
                      </a:cubicBezTo>
                      <a:lnTo>
                        <a:pt x="553338" y="20828"/>
                      </a:lnTo>
                      <a:cubicBezTo>
                        <a:pt x="553338" y="9334"/>
                        <a:pt x="544004" y="0"/>
                        <a:pt x="532511" y="0"/>
                      </a:cubicBezTo>
                      <a:lnTo>
                        <a:pt x="20827" y="0"/>
                      </a:lnTo>
                      <a:cubicBezTo>
                        <a:pt x="9334" y="0"/>
                        <a:pt x="0" y="9334"/>
                        <a:pt x="0" y="20828"/>
                      </a:cubicBezTo>
                      <a:lnTo>
                        <a:pt x="0" y="20828"/>
                      </a:lnTo>
                      <a:cubicBezTo>
                        <a:pt x="0" y="32321"/>
                        <a:pt x="9334" y="41656"/>
                        <a:pt x="20827" y="41656"/>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133" name="Google Shape;1133;p32"/>
                <p:cNvGrpSpPr/>
                <p:nvPr/>
              </p:nvGrpSpPr>
              <p:grpSpPr>
                <a:xfrm>
                  <a:off x="8956103" y="3333115"/>
                  <a:ext cx="758380" cy="1116838"/>
                  <a:chOff x="8956103" y="3333115"/>
                  <a:chExt cx="758380" cy="1116838"/>
                </a:xfrm>
              </p:grpSpPr>
              <p:sp>
                <p:nvSpPr>
                  <p:cNvPr id="1134" name="Google Shape;1134;p32"/>
                  <p:cNvSpPr/>
                  <p:nvPr/>
                </p:nvSpPr>
                <p:spPr>
                  <a:xfrm>
                    <a:off x="8956103" y="3333115"/>
                    <a:ext cx="240474" cy="1116838"/>
                  </a:xfrm>
                  <a:custGeom>
                    <a:rect b="b" l="l" r="r" t="t"/>
                    <a:pathLst>
                      <a:path extrusionOk="0" h="1116838" w="240474">
                        <a:moveTo>
                          <a:pt x="55308" y="1116838"/>
                        </a:moveTo>
                        <a:lnTo>
                          <a:pt x="0" y="1116838"/>
                        </a:lnTo>
                        <a:lnTo>
                          <a:pt x="185103" y="0"/>
                        </a:lnTo>
                        <a:lnTo>
                          <a:pt x="240474"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35" name="Google Shape;1135;p32"/>
                  <p:cNvSpPr/>
                  <p:nvPr/>
                </p:nvSpPr>
                <p:spPr>
                  <a:xfrm>
                    <a:off x="9473945" y="3333115"/>
                    <a:ext cx="240538" cy="1116838"/>
                  </a:xfrm>
                  <a:custGeom>
                    <a:rect b="b" l="l" r="r" t="t"/>
                    <a:pathLst>
                      <a:path extrusionOk="0" h="1116838" w="240538">
                        <a:moveTo>
                          <a:pt x="185166" y="1116838"/>
                        </a:moveTo>
                        <a:lnTo>
                          <a:pt x="240538" y="1116838"/>
                        </a:lnTo>
                        <a:lnTo>
                          <a:pt x="55373" y="0"/>
                        </a:lnTo>
                        <a:lnTo>
                          <a:pt x="0"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36" name="Google Shape;1136;p32"/>
                  <p:cNvSpPr/>
                  <p:nvPr/>
                </p:nvSpPr>
                <p:spPr>
                  <a:xfrm>
                    <a:off x="9128252" y="3333115"/>
                    <a:ext cx="68326" cy="78231"/>
                  </a:xfrm>
                  <a:custGeom>
                    <a:rect b="b" l="l" r="r" t="t"/>
                    <a:pathLst>
                      <a:path extrusionOk="0" h="78231" w="68326">
                        <a:moveTo>
                          <a:pt x="0" y="78232"/>
                        </a:moveTo>
                        <a:lnTo>
                          <a:pt x="56705" y="70231"/>
                        </a:lnTo>
                        <a:lnTo>
                          <a:pt x="68326" y="0"/>
                        </a:lnTo>
                        <a:lnTo>
                          <a:pt x="12954"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37" name="Google Shape;1137;p32"/>
                  <p:cNvSpPr/>
                  <p:nvPr/>
                </p:nvSpPr>
                <p:spPr>
                  <a:xfrm>
                    <a:off x="9473945" y="3333115"/>
                    <a:ext cx="58864" cy="28638"/>
                  </a:xfrm>
                  <a:custGeom>
                    <a:rect b="b" l="l" r="r" t="t"/>
                    <a:pathLst>
                      <a:path extrusionOk="0" h="28638" w="58864">
                        <a:moveTo>
                          <a:pt x="55373" y="0"/>
                        </a:moveTo>
                        <a:lnTo>
                          <a:pt x="0" y="0"/>
                        </a:lnTo>
                        <a:lnTo>
                          <a:pt x="4763" y="28638"/>
                        </a:lnTo>
                        <a:lnTo>
                          <a:pt x="58865" y="21018"/>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138" name="Google Shape;1138;p32"/>
              <p:cNvGrpSpPr/>
              <p:nvPr/>
            </p:nvGrpSpPr>
            <p:grpSpPr>
              <a:xfrm flipH="1">
                <a:off x="6513326" y="2992844"/>
                <a:ext cx="1103671" cy="279412"/>
                <a:chOff x="9212580" y="3123882"/>
                <a:chExt cx="658240" cy="166624"/>
              </a:xfrm>
            </p:grpSpPr>
            <p:sp>
              <p:nvSpPr>
                <p:cNvPr id="1139" name="Google Shape;1139;p32"/>
                <p:cNvSpPr/>
                <p:nvPr/>
              </p:nvSpPr>
              <p:spPr>
                <a:xfrm>
                  <a:off x="9619297" y="3166554"/>
                  <a:ext cx="177736" cy="107886"/>
                </a:xfrm>
                <a:custGeom>
                  <a:rect b="b" l="l" r="r" t="t"/>
                  <a:pathLst>
                    <a:path extrusionOk="0" h="107886" w="177736">
                      <a:moveTo>
                        <a:pt x="107506" y="0"/>
                      </a:moveTo>
                      <a:cubicBezTo>
                        <a:pt x="133541" y="0"/>
                        <a:pt x="150432" y="22415"/>
                        <a:pt x="158497" y="38100"/>
                      </a:cubicBezTo>
                      <a:cubicBezTo>
                        <a:pt x="166560" y="53785"/>
                        <a:pt x="177736" y="66040"/>
                        <a:pt x="177736" y="66040"/>
                      </a:cubicBezTo>
                      <a:lnTo>
                        <a:pt x="45021" y="66040"/>
                      </a:lnTo>
                      <a:lnTo>
                        <a:pt x="26797" y="107886"/>
                      </a:lnTo>
                      <a:lnTo>
                        <a:pt x="13081" y="107886"/>
                      </a:lnTo>
                      <a:lnTo>
                        <a:pt x="0" y="66040"/>
                      </a:lnTo>
                      <a:cubicBezTo>
                        <a:pt x="0" y="65976"/>
                        <a:pt x="28829" y="0"/>
                        <a:pt x="107506"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40" name="Google Shape;1140;p32"/>
                <p:cNvSpPr/>
                <p:nvPr/>
              </p:nvSpPr>
              <p:spPr>
                <a:xfrm>
                  <a:off x="9629838" y="3166491"/>
                  <a:ext cx="96964" cy="106743"/>
                </a:xfrm>
                <a:custGeom>
                  <a:rect b="b" l="l" r="r" t="t"/>
                  <a:pathLst>
                    <a:path extrusionOk="0" h="106743" w="96964">
                      <a:moveTo>
                        <a:pt x="14795" y="106743"/>
                      </a:moveTo>
                      <a:cubicBezTo>
                        <a:pt x="14795" y="32131"/>
                        <a:pt x="66484" y="0"/>
                        <a:pt x="96965" y="0"/>
                      </a:cubicBezTo>
                      <a:lnTo>
                        <a:pt x="0" y="0"/>
                      </a:lnTo>
                      <a:lnTo>
                        <a:pt x="14795" y="106743"/>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41" name="Google Shape;1141;p32"/>
                <p:cNvSpPr/>
                <p:nvPr/>
              </p:nvSpPr>
              <p:spPr>
                <a:xfrm>
                  <a:off x="9449752" y="3123882"/>
                  <a:ext cx="286575" cy="149351"/>
                </a:xfrm>
                <a:custGeom>
                  <a:rect b="b" l="l" r="r" t="t"/>
                  <a:pathLst>
                    <a:path extrusionOk="0" h="149351" w="286575">
                      <a:moveTo>
                        <a:pt x="194881" y="149352"/>
                      </a:moveTo>
                      <a:cubicBezTo>
                        <a:pt x="194881" y="149352"/>
                        <a:pt x="197866" y="22035"/>
                        <a:pt x="286576" y="0"/>
                      </a:cubicBezTo>
                      <a:lnTo>
                        <a:pt x="94170" y="0"/>
                      </a:lnTo>
                      <a:cubicBezTo>
                        <a:pt x="76136" y="0"/>
                        <a:pt x="58801" y="6985"/>
                        <a:pt x="45910" y="19621"/>
                      </a:cubicBezTo>
                      <a:cubicBezTo>
                        <a:pt x="25336" y="39814"/>
                        <a:pt x="889" y="78613"/>
                        <a:pt x="0" y="149352"/>
                      </a:cubicBezTo>
                      <a:cubicBezTo>
                        <a:pt x="-64" y="149352"/>
                        <a:pt x="124016" y="117729"/>
                        <a:pt x="194881" y="14935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42" name="Google Shape;1142;p32"/>
                <p:cNvSpPr/>
                <p:nvPr/>
              </p:nvSpPr>
              <p:spPr>
                <a:xfrm>
                  <a:off x="9223629" y="3200546"/>
                  <a:ext cx="355091" cy="63988"/>
                </a:xfrm>
                <a:custGeom>
                  <a:rect b="b" l="l" r="r" t="t"/>
                  <a:pathLst>
                    <a:path extrusionOk="0" h="63988" w="355091">
                      <a:moveTo>
                        <a:pt x="0" y="49066"/>
                      </a:moveTo>
                      <a:cubicBezTo>
                        <a:pt x="73406" y="49066"/>
                        <a:pt x="94678" y="9061"/>
                        <a:pt x="144652" y="1314"/>
                      </a:cubicBezTo>
                      <a:cubicBezTo>
                        <a:pt x="152019" y="171"/>
                        <a:pt x="158877" y="-210"/>
                        <a:pt x="165353" y="108"/>
                      </a:cubicBezTo>
                      <a:lnTo>
                        <a:pt x="355092" y="108"/>
                      </a:lnTo>
                      <a:lnTo>
                        <a:pt x="215773" y="63988"/>
                      </a:lnTo>
                      <a:lnTo>
                        <a:pt x="192977" y="49066"/>
                      </a:lnTo>
                      <a:lnTo>
                        <a:pt x="0" y="49066"/>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43" name="Google Shape;1143;p32"/>
                <p:cNvSpPr/>
                <p:nvPr/>
              </p:nvSpPr>
              <p:spPr>
                <a:xfrm>
                  <a:off x="9644633" y="3192911"/>
                  <a:ext cx="195834" cy="89340"/>
                </a:xfrm>
                <a:custGeom>
                  <a:rect b="b" l="l" r="r" t="t"/>
                  <a:pathLst>
                    <a:path extrusionOk="0" h="89340" w="195834">
                      <a:moveTo>
                        <a:pt x="0" y="80323"/>
                      </a:moveTo>
                      <a:cubicBezTo>
                        <a:pt x="8319" y="33969"/>
                        <a:pt x="24385" y="-1655"/>
                        <a:pt x="55944" y="59"/>
                      </a:cubicBezTo>
                      <a:cubicBezTo>
                        <a:pt x="112523" y="3044"/>
                        <a:pt x="124397" y="78037"/>
                        <a:pt x="195835" y="64956"/>
                      </a:cubicBezTo>
                      <a:lnTo>
                        <a:pt x="195835" y="89341"/>
                      </a:lnTo>
                      <a:lnTo>
                        <a:pt x="0" y="80323"/>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44" name="Google Shape;1144;p32"/>
                <p:cNvSpPr/>
                <p:nvPr/>
              </p:nvSpPr>
              <p:spPr>
                <a:xfrm>
                  <a:off x="9418383" y="3254235"/>
                  <a:ext cx="452437" cy="36270"/>
                </a:xfrm>
                <a:custGeom>
                  <a:rect b="b" l="l" r="r" t="t"/>
                  <a:pathLst>
                    <a:path extrusionOk="0" h="36270" w="452437">
                      <a:moveTo>
                        <a:pt x="0" y="36271"/>
                      </a:moveTo>
                      <a:lnTo>
                        <a:pt x="452438" y="36271"/>
                      </a:lnTo>
                      <a:cubicBezTo>
                        <a:pt x="452438" y="36271"/>
                        <a:pt x="381318" y="8712"/>
                        <a:pt x="350076" y="6045"/>
                      </a:cubicBezTo>
                      <a:cubicBezTo>
                        <a:pt x="318834" y="3378"/>
                        <a:pt x="250635" y="76"/>
                        <a:pt x="226251" y="28080"/>
                      </a:cubicBezTo>
                      <a:cubicBezTo>
                        <a:pt x="190247" y="711"/>
                        <a:pt x="156273" y="-5385"/>
                        <a:pt x="108966" y="4330"/>
                      </a:cubicBezTo>
                      <a:cubicBezTo>
                        <a:pt x="61659" y="14046"/>
                        <a:pt x="0" y="36271"/>
                        <a:pt x="0" y="3627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45" name="Google Shape;1145;p32"/>
                <p:cNvSpPr/>
                <p:nvPr/>
              </p:nvSpPr>
              <p:spPr>
                <a:xfrm>
                  <a:off x="9416668" y="3200524"/>
                  <a:ext cx="227965" cy="81727"/>
                </a:xfrm>
                <a:custGeom>
                  <a:rect b="b" l="l" r="r" t="t"/>
                  <a:pathLst>
                    <a:path extrusionOk="0" h="81727" w="227965">
                      <a:moveTo>
                        <a:pt x="227965" y="72710"/>
                      </a:moveTo>
                      <a:cubicBezTo>
                        <a:pt x="224981" y="19815"/>
                        <a:pt x="194628" y="-6411"/>
                        <a:pt x="144653" y="1336"/>
                      </a:cubicBezTo>
                      <a:cubicBezTo>
                        <a:pt x="94679" y="9083"/>
                        <a:pt x="41656" y="69472"/>
                        <a:pt x="0" y="49088"/>
                      </a:cubicBezTo>
                      <a:lnTo>
                        <a:pt x="0" y="81727"/>
                      </a:lnTo>
                      <a:cubicBezTo>
                        <a:pt x="-63" y="81727"/>
                        <a:pt x="164847" y="29911"/>
                        <a:pt x="227965" y="7271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46" name="Google Shape;1146;p32"/>
                <p:cNvSpPr/>
                <p:nvPr/>
              </p:nvSpPr>
              <p:spPr>
                <a:xfrm>
                  <a:off x="9223629" y="3249612"/>
                  <a:ext cx="193040" cy="24384"/>
                </a:xfrm>
                <a:custGeom>
                  <a:rect b="b" l="l" r="r" t="t"/>
                  <a:pathLst>
                    <a:path extrusionOk="0" h="24384" w="193040">
                      <a:moveTo>
                        <a:pt x="0" y="0"/>
                      </a:moveTo>
                      <a:lnTo>
                        <a:pt x="193040" y="0"/>
                      </a:lnTo>
                      <a:lnTo>
                        <a:pt x="193040" y="24384"/>
                      </a:lnTo>
                      <a:lnTo>
                        <a:pt x="0" y="24384"/>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47" name="Google Shape;1147;p32"/>
                <p:cNvSpPr/>
                <p:nvPr/>
              </p:nvSpPr>
              <p:spPr>
                <a:xfrm>
                  <a:off x="9398989" y="3157875"/>
                  <a:ext cx="174524" cy="73178"/>
                </a:xfrm>
                <a:custGeom>
                  <a:rect b="b" l="l" r="r" t="t"/>
                  <a:pathLst>
                    <a:path extrusionOk="0" h="73178" w="174524">
                      <a:moveTo>
                        <a:pt x="154" y="30967"/>
                      </a:moveTo>
                      <a:cubicBezTo>
                        <a:pt x="725" y="26903"/>
                        <a:pt x="3138" y="23347"/>
                        <a:pt x="6630" y="21252"/>
                      </a:cubicBezTo>
                      <a:cubicBezTo>
                        <a:pt x="16917" y="15029"/>
                        <a:pt x="40412" y="2646"/>
                        <a:pt x="68226" y="424"/>
                      </a:cubicBezTo>
                      <a:cubicBezTo>
                        <a:pt x="105754" y="-2561"/>
                        <a:pt x="156491" y="10076"/>
                        <a:pt x="174524" y="42778"/>
                      </a:cubicBezTo>
                      <a:lnTo>
                        <a:pt x="77242" y="42778"/>
                      </a:lnTo>
                      <a:lnTo>
                        <a:pt x="87974" y="50335"/>
                      </a:lnTo>
                      <a:cubicBezTo>
                        <a:pt x="95277" y="55478"/>
                        <a:pt x="95022" y="66464"/>
                        <a:pt x="87403" y="71226"/>
                      </a:cubicBezTo>
                      <a:lnTo>
                        <a:pt x="87403" y="71226"/>
                      </a:lnTo>
                      <a:cubicBezTo>
                        <a:pt x="84037" y="73385"/>
                        <a:pt x="79782" y="73766"/>
                        <a:pt x="76036" y="72306"/>
                      </a:cubicBezTo>
                      <a:lnTo>
                        <a:pt x="8599" y="45636"/>
                      </a:lnTo>
                      <a:cubicBezTo>
                        <a:pt x="2757" y="43286"/>
                        <a:pt x="-799" y="37254"/>
                        <a:pt x="154" y="30967"/>
                      </a:cubicBezTo>
                      <a:lnTo>
                        <a:pt x="154" y="30967"/>
                      </a:lnTo>
                      <a:close/>
                    </a:path>
                  </a:pathLst>
                </a:custGeom>
                <a:solidFill>
                  <a:srgbClr val="FFAC8E"/>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48" name="Google Shape;1148;p32"/>
                <p:cNvSpPr/>
                <p:nvPr/>
              </p:nvSpPr>
              <p:spPr>
                <a:xfrm>
                  <a:off x="9460711" y="3181328"/>
                  <a:ext cx="57367" cy="19325"/>
                </a:xfrm>
                <a:custGeom>
                  <a:rect b="b" l="l" r="r" t="t"/>
                  <a:pathLst>
                    <a:path extrusionOk="0" h="19325" w="57367">
                      <a:moveTo>
                        <a:pt x="15520" y="19325"/>
                      </a:moveTo>
                      <a:lnTo>
                        <a:pt x="2122" y="9356"/>
                      </a:lnTo>
                      <a:cubicBezTo>
                        <a:pt x="-2069" y="6244"/>
                        <a:pt x="407" y="-423"/>
                        <a:pt x="5551" y="21"/>
                      </a:cubicBezTo>
                      <a:cubicBezTo>
                        <a:pt x="21172" y="1291"/>
                        <a:pt x="44095" y="5609"/>
                        <a:pt x="57367" y="19325"/>
                      </a:cubicBezTo>
                      <a:lnTo>
                        <a:pt x="15520" y="19325"/>
                      </a:lnTo>
                      <a:close/>
                    </a:path>
                  </a:pathLst>
                </a:custGeom>
                <a:solidFill>
                  <a:srgbClr val="E0947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49" name="Google Shape;1149;p32"/>
                <p:cNvSpPr/>
                <p:nvPr/>
              </p:nvSpPr>
              <p:spPr>
                <a:xfrm>
                  <a:off x="9212580" y="3274060"/>
                  <a:ext cx="205803" cy="16446"/>
                </a:xfrm>
                <a:custGeom>
                  <a:rect b="b" l="l" r="r" t="t"/>
                  <a:pathLst>
                    <a:path extrusionOk="0" h="16446" w="205803">
                      <a:moveTo>
                        <a:pt x="0" y="0"/>
                      </a:moveTo>
                      <a:lnTo>
                        <a:pt x="205804" y="0"/>
                      </a:lnTo>
                      <a:lnTo>
                        <a:pt x="205804" y="16447"/>
                      </a:lnTo>
                      <a:lnTo>
                        <a:pt x="0" y="16447"/>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50" name="Google Shape;1150;p32"/>
                <p:cNvSpPr/>
                <p:nvPr/>
              </p:nvSpPr>
              <p:spPr>
                <a:xfrm>
                  <a:off x="9418446" y="3249610"/>
                  <a:ext cx="452373" cy="40832"/>
                </a:xfrm>
                <a:custGeom>
                  <a:rect b="b" l="l" r="r" t="t"/>
                  <a:pathLst>
                    <a:path extrusionOk="0" h="40832" w="452373">
                      <a:moveTo>
                        <a:pt x="226187" y="40070"/>
                      </a:moveTo>
                      <a:cubicBezTo>
                        <a:pt x="294449" y="-13524"/>
                        <a:pt x="397256" y="40832"/>
                        <a:pt x="452374" y="40832"/>
                      </a:cubicBezTo>
                      <a:lnTo>
                        <a:pt x="452374" y="24386"/>
                      </a:lnTo>
                      <a:cubicBezTo>
                        <a:pt x="397193" y="24386"/>
                        <a:pt x="294386" y="-29970"/>
                        <a:pt x="226187" y="23623"/>
                      </a:cubicBezTo>
                      <a:cubicBezTo>
                        <a:pt x="157924" y="-29970"/>
                        <a:pt x="55118" y="24386"/>
                        <a:pt x="0" y="24386"/>
                      </a:cubicBezTo>
                      <a:lnTo>
                        <a:pt x="0" y="40832"/>
                      </a:lnTo>
                      <a:cubicBezTo>
                        <a:pt x="55118" y="40896"/>
                        <a:pt x="157924" y="-13460"/>
                        <a:pt x="226187" y="4007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151" name="Google Shape;1151;p32"/>
              <p:cNvGrpSpPr/>
              <p:nvPr/>
            </p:nvGrpSpPr>
            <p:grpSpPr>
              <a:xfrm flipH="1">
                <a:off x="6017266" y="3032350"/>
                <a:ext cx="333351" cy="241609"/>
                <a:chOff x="9967861" y="3147441"/>
                <a:chExt cx="198814" cy="144081"/>
              </a:xfrm>
            </p:grpSpPr>
            <p:sp>
              <p:nvSpPr>
                <p:cNvPr id="1152" name="Google Shape;1152;p32"/>
                <p:cNvSpPr/>
                <p:nvPr/>
              </p:nvSpPr>
              <p:spPr>
                <a:xfrm>
                  <a:off x="9967861" y="3147441"/>
                  <a:ext cx="149960" cy="128016"/>
                </a:xfrm>
                <a:custGeom>
                  <a:rect b="b" l="l" r="r" t="t"/>
                  <a:pathLst>
                    <a:path extrusionOk="0" h="128016" w="149960">
                      <a:moveTo>
                        <a:pt x="114" y="14288"/>
                      </a:moveTo>
                      <a:lnTo>
                        <a:pt x="10719" y="93663"/>
                      </a:lnTo>
                      <a:cubicBezTo>
                        <a:pt x="13322" y="113348"/>
                        <a:pt x="30149" y="128016"/>
                        <a:pt x="49961" y="128016"/>
                      </a:cubicBezTo>
                      <a:lnTo>
                        <a:pt x="99999" y="128016"/>
                      </a:lnTo>
                      <a:cubicBezTo>
                        <a:pt x="119875" y="128016"/>
                        <a:pt x="136639" y="113348"/>
                        <a:pt x="139243" y="93663"/>
                      </a:cubicBezTo>
                      <a:lnTo>
                        <a:pt x="149847" y="14288"/>
                      </a:lnTo>
                      <a:cubicBezTo>
                        <a:pt x="150863" y="6731"/>
                        <a:pt x="144957" y="0"/>
                        <a:pt x="137338" y="0"/>
                      </a:cubicBezTo>
                      <a:lnTo>
                        <a:pt x="12496" y="0"/>
                      </a:lnTo>
                      <a:cubicBezTo>
                        <a:pt x="5004" y="0"/>
                        <a:pt x="-902" y="6731"/>
                        <a:pt x="114" y="14288"/>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53" name="Google Shape;1153;p32"/>
                <p:cNvSpPr/>
                <p:nvPr/>
              </p:nvSpPr>
              <p:spPr>
                <a:xfrm>
                  <a:off x="10078656" y="3156902"/>
                  <a:ext cx="88019" cy="104457"/>
                </a:xfrm>
                <a:custGeom>
                  <a:rect b="b" l="l" r="r" t="t"/>
                  <a:pathLst>
                    <a:path extrusionOk="0" h="104457" w="88019">
                      <a:moveTo>
                        <a:pt x="39053" y="104457"/>
                      </a:moveTo>
                      <a:lnTo>
                        <a:pt x="0" y="104457"/>
                      </a:lnTo>
                      <a:lnTo>
                        <a:pt x="0" y="91758"/>
                      </a:lnTo>
                      <a:lnTo>
                        <a:pt x="39053" y="91758"/>
                      </a:lnTo>
                      <a:cubicBezTo>
                        <a:pt x="56262" y="91758"/>
                        <a:pt x="70676" y="79439"/>
                        <a:pt x="73343" y="62484"/>
                      </a:cubicBezTo>
                      <a:lnTo>
                        <a:pt x="74867" y="52896"/>
                      </a:lnTo>
                      <a:cubicBezTo>
                        <a:pt x="76454" y="42863"/>
                        <a:pt x="73597" y="32639"/>
                        <a:pt x="66993" y="24892"/>
                      </a:cubicBezTo>
                      <a:cubicBezTo>
                        <a:pt x="60389" y="17145"/>
                        <a:pt x="50737" y="12700"/>
                        <a:pt x="40577" y="12700"/>
                      </a:cubicBezTo>
                      <a:lnTo>
                        <a:pt x="24385" y="12700"/>
                      </a:lnTo>
                      <a:lnTo>
                        <a:pt x="24385" y="0"/>
                      </a:lnTo>
                      <a:lnTo>
                        <a:pt x="40577" y="0"/>
                      </a:lnTo>
                      <a:cubicBezTo>
                        <a:pt x="54483" y="0"/>
                        <a:pt x="67628" y="6033"/>
                        <a:pt x="76645" y="16637"/>
                      </a:cubicBezTo>
                      <a:cubicBezTo>
                        <a:pt x="85662" y="27178"/>
                        <a:pt x="89599" y="41148"/>
                        <a:pt x="87440" y="54864"/>
                      </a:cubicBezTo>
                      <a:lnTo>
                        <a:pt x="85916" y="64452"/>
                      </a:lnTo>
                      <a:cubicBezTo>
                        <a:pt x="82233" y="87567"/>
                        <a:pt x="62485" y="104457"/>
                        <a:pt x="39053" y="104457"/>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54" name="Google Shape;1154;p32"/>
                <p:cNvSpPr/>
                <p:nvPr/>
              </p:nvSpPr>
              <p:spPr>
                <a:xfrm>
                  <a:off x="9969372" y="3171888"/>
                  <a:ext cx="121793" cy="103568"/>
                </a:xfrm>
                <a:custGeom>
                  <a:rect b="b" l="l" r="r" t="t"/>
                  <a:pathLst>
                    <a:path extrusionOk="0" h="103568" w="121793">
                      <a:moveTo>
                        <a:pt x="0" y="0"/>
                      </a:moveTo>
                      <a:lnTo>
                        <a:pt x="9271" y="69215"/>
                      </a:lnTo>
                      <a:cubicBezTo>
                        <a:pt x="11874" y="88900"/>
                        <a:pt x="28702" y="103568"/>
                        <a:pt x="48514" y="103568"/>
                      </a:cubicBezTo>
                      <a:lnTo>
                        <a:pt x="98552" y="103568"/>
                      </a:lnTo>
                      <a:cubicBezTo>
                        <a:pt x="107188" y="103568"/>
                        <a:pt x="115189" y="100647"/>
                        <a:pt x="121793" y="95821"/>
                      </a:cubicBezTo>
                      <a:cubicBezTo>
                        <a:pt x="66611" y="88392"/>
                        <a:pt x="4064" y="30480"/>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55" name="Google Shape;1155;p32"/>
                <p:cNvSpPr/>
                <p:nvPr/>
              </p:nvSpPr>
              <p:spPr>
                <a:xfrm>
                  <a:off x="9967911" y="3271139"/>
                  <a:ext cx="157589" cy="20383"/>
                </a:xfrm>
                <a:custGeom>
                  <a:rect b="b" l="l" r="r" t="t"/>
                  <a:pathLst>
                    <a:path extrusionOk="0" h="20383" w="157589">
                      <a:moveTo>
                        <a:pt x="119507" y="20383"/>
                      </a:moveTo>
                      <a:lnTo>
                        <a:pt x="38037" y="20383"/>
                      </a:lnTo>
                      <a:cubicBezTo>
                        <a:pt x="29528" y="20383"/>
                        <a:pt x="21082" y="18415"/>
                        <a:pt x="13463" y="14732"/>
                      </a:cubicBezTo>
                      <a:lnTo>
                        <a:pt x="2858" y="9589"/>
                      </a:lnTo>
                      <a:cubicBezTo>
                        <a:pt x="-1968" y="7239"/>
                        <a:pt x="-317" y="0"/>
                        <a:pt x="5081" y="0"/>
                      </a:cubicBezTo>
                      <a:lnTo>
                        <a:pt x="152528" y="0"/>
                      </a:lnTo>
                      <a:cubicBezTo>
                        <a:pt x="157862" y="0"/>
                        <a:pt x="159576" y="7239"/>
                        <a:pt x="154750" y="9589"/>
                      </a:cubicBezTo>
                      <a:lnTo>
                        <a:pt x="144145" y="14732"/>
                      </a:lnTo>
                      <a:cubicBezTo>
                        <a:pt x="136462" y="18415"/>
                        <a:pt x="128017" y="20383"/>
                        <a:pt x="119507" y="2038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156" name="Google Shape;1156;p32"/>
            <p:cNvGrpSpPr/>
            <p:nvPr/>
          </p:nvGrpSpPr>
          <p:grpSpPr>
            <a:xfrm flipH="1" rot="1081993">
              <a:off x="5681423" y="214419"/>
              <a:ext cx="1021606" cy="1742920"/>
              <a:chOff x="971119" y="3290570"/>
              <a:chExt cx="612189" cy="1044510"/>
            </a:xfrm>
          </p:grpSpPr>
          <p:sp>
            <p:nvSpPr>
              <p:cNvPr id="1157" name="Google Shape;1157;p32"/>
              <p:cNvSpPr/>
              <p:nvPr/>
            </p:nvSpPr>
            <p:spPr>
              <a:xfrm>
                <a:off x="1259586" y="3938904"/>
                <a:ext cx="75691" cy="126428"/>
              </a:xfrm>
              <a:custGeom>
                <a:rect b="b" l="l" r="r" t="t"/>
                <a:pathLst>
                  <a:path extrusionOk="0" h="126428" w="75691">
                    <a:moveTo>
                      <a:pt x="0" y="0"/>
                    </a:moveTo>
                    <a:lnTo>
                      <a:pt x="75692" y="0"/>
                    </a:lnTo>
                    <a:lnTo>
                      <a:pt x="75692" y="126428"/>
                    </a:lnTo>
                    <a:lnTo>
                      <a:pt x="0" y="126428"/>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58" name="Google Shape;1158;p32"/>
              <p:cNvSpPr/>
              <p:nvPr/>
            </p:nvSpPr>
            <p:spPr>
              <a:xfrm>
                <a:off x="1259522" y="3940492"/>
                <a:ext cx="75755" cy="24638"/>
              </a:xfrm>
              <a:custGeom>
                <a:rect b="b" l="l" r="r" t="t"/>
                <a:pathLst>
                  <a:path extrusionOk="0" h="24638" w="75755">
                    <a:moveTo>
                      <a:pt x="75755" y="889"/>
                    </a:moveTo>
                    <a:cubicBezTo>
                      <a:pt x="62103" y="2413"/>
                      <a:pt x="48260" y="3048"/>
                      <a:pt x="34290" y="2730"/>
                    </a:cubicBezTo>
                    <a:cubicBezTo>
                      <a:pt x="22733" y="2477"/>
                      <a:pt x="11303" y="1524"/>
                      <a:pt x="0" y="0"/>
                    </a:cubicBezTo>
                    <a:lnTo>
                      <a:pt x="0" y="22035"/>
                    </a:lnTo>
                    <a:cubicBezTo>
                      <a:pt x="11113" y="23432"/>
                      <a:pt x="22415" y="24257"/>
                      <a:pt x="33782" y="24574"/>
                    </a:cubicBezTo>
                    <a:cubicBezTo>
                      <a:pt x="36385" y="24638"/>
                      <a:pt x="39052" y="24638"/>
                      <a:pt x="41656" y="24638"/>
                    </a:cubicBezTo>
                    <a:cubicBezTo>
                      <a:pt x="53149" y="24638"/>
                      <a:pt x="64516" y="24003"/>
                      <a:pt x="75755" y="22860"/>
                    </a:cubicBezTo>
                    <a:lnTo>
                      <a:pt x="75755" y="88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59" name="Google Shape;1159;p32"/>
              <p:cNvSpPr/>
              <p:nvPr/>
            </p:nvSpPr>
            <p:spPr>
              <a:xfrm>
                <a:off x="1259586" y="4034154"/>
                <a:ext cx="75691" cy="31241"/>
              </a:xfrm>
              <a:custGeom>
                <a:rect b="b" l="l" r="r" t="t"/>
                <a:pathLst>
                  <a:path extrusionOk="0" h="31241" w="75691">
                    <a:moveTo>
                      <a:pt x="75692" y="31242"/>
                    </a:moveTo>
                    <a:lnTo>
                      <a:pt x="0" y="31242"/>
                    </a:lnTo>
                    <a:lnTo>
                      <a:pt x="0" y="0"/>
                    </a:lnTo>
                    <a:lnTo>
                      <a:pt x="75692" y="1530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60" name="Google Shape;1160;p32"/>
              <p:cNvSpPr/>
              <p:nvPr/>
            </p:nvSpPr>
            <p:spPr>
              <a:xfrm>
                <a:off x="1200150" y="4065396"/>
                <a:ext cx="194627" cy="117665"/>
              </a:xfrm>
              <a:custGeom>
                <a:rect b="b" l="l" r="r" t="t"/>
                <a:pathLst>
                  <a:path extrusionOk="0" h="117665" w="194627">
                    <a:moveTo>
                      <a:pt x="142748" y="0"/>
                    </a:moveTo>
                    <a:lnTo>
                      <a:pt x="51879" y="0"/>
                    </a:lnTo>
                    <a:cubicBezTo>
                      <a:pt x="38354" y="0"/>
                      <a:pt x="26543" y="9271"/>
                      <a:pt x="23304" y="22416"/>
                    </a:cubicBezTo>
                    <a:lnTo>
                      <a:pt x="0" y="117666"/>
                    </a:lnTo>
                    <a:lnTo>
                      <a:pt x="194627" y="117666"/>
                    </a:lnTo>
                    <a:lnTo>
                      <a:pt x="171323" y="22416"/>
                    </a:lnTo>
                    <a:cubicBezTo>
                      <a:pt x="168085" y="9208"/>
                      <a:pt x="156274" y="0"/>
                      <a:pt x="142748"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61" name="Google Shape;1161;p32"/>
              <p:cNvSpPr/>
              <p:nvPr/>
            </p:nvSpPr>
            <p:spPr>
              <a:xfrm>
                <a:off x="1107821" y="4182998"/>
                <a:ext cx="379348" cy="152082"/>
              </a:xfrm>
              <a:custGeom>
                <a:rect b="b" l="l" r="r" t="t"/>
                <a:pathLst>
                  <a:path extrusionOk="0" h="152082" w="379348">
                    <a:moveTo>
                      <a:pt x="298767" y="0"/>
                    </a:moveTo>
                    <a:lnTo>
                      <a:pt x="80518" y="0"/>
                    </a:lnTo>
                    <a:cubicBezTo>
                      <a:pt x="61277" y="0"/>
                      <a:pt x="44259" y="12446"/>
                      <a:pt x="38481" y="30798"/>
                    </a:cubicBezTo>
                    <a:lnTo>
                      <a:pt x="0" y="152083"/>
                    </a:lnTo>
                    <a:lnTo>
                      <a:pt x="379349" y="152083"/>
                    </a:lnTo>
                    <a:lnTo>
                      <a:pt x="340868" y="30798"/>
                    </a:lnTo>
                    <a:cubicBezTo>
                      <a:pt x="334963" y="12446"/>
                      <a:pt x="317944" y="0"/>
                      <a:pt x="298767"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62" name="Google Shape;1162;p32"/>
              <p:cNvSpPr/>
              <p:nvPr/>
            </p:nvSpPr>
            <p:spPr>
              <a:xfrm>
                <a:off x="1200150" y="4152138"/>
                <a:ext cx="194627" cy="30860"/>
              </a:xfrm>
              <a:custGeom>
                <a:rect b="b" l="l" r="r" t="t"/>
                <a:pathLst>
                  <a:path extrusionOk="0" h="30860" w="194627">
                    <a:moveTo>
                      <a:pt x="0" y="30861"/>
                    </a:moveTo>
                    <a:lnTo>
                      <a:pt x="194627" y="30861"/>
                    </a:lnTo>
                    <a:lnTo>
                      <a:pt x="191770" y="19240"/>
                    </a:lnTo>
                    <a:lnTo>
                      <a:pt x="755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163" name="Google Shape;1163;p32"/>
              <p:cNvGrpSpPr/>
              <p:nvPr/>
            </p:nvGrpSpPr>
            <p:grpSpPr>
              <a:xfrm>
                <a:off x="971119" y="3290570"/>
                <a:ext cx="612189" cy="657478"/>
                <a:chOff x="971119" y="3290570"/>
                <a:chExt cx="612189" cy="657478"/>
              </a:xfrm>
            </p:grpSpPr>
            <p:sp>
              <p:nvSpPr>
                <p:cNvPr id="1164" name="Google Shape;1164;p32"/>
                <p:cNvSpPr/>
                <p:nvPr/>
              </p:nvSpPr>
              <p:spPr>
                <a:xfrm rot="-1193110">
                  <a:off x="1296820" y="3298958"/>
                  <a:ext cx="6728" cy="633672"/>
                </a:xfrm>
                <a:custGeom>
                  <a:rect b="b" l="l" r="r" t="t"/>
                  <a:pathLst>
                    <a:path extrusionOk="0" h="633926" w="6731">
                      <a:moveTo>
                        <a:pt x="0" y="0"/>
                      </a:moveTo>
                      <a:lnTo>
                        <a:pt x="6731" y="0"/>
                      </a:lnTo>
                      <a:lnTo>
                        <a:pt x="6731" y="633927"/>
                      </a:lnTo>
                      <a:lnTo>
                        <a:pt x="0" y="633927"/>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165" name="Google Shape;1165;p32"/>
                <p:cNvGrpSpPr/>
                <p:nvPr/>
              </p:nvGrpSpPr>
              <p:grpSpPr>
                <a:xfrm>
                  <a:off x="1018666" y="3335654"/>
                  <a:ext cx="564642" cy="564642"/>
                  <a:chOff x="1018666" y="3335654"/>
                  <a:chExt cx="564642" cy="564642"/>
                </a:xfrm>
              </p:grpSpPr>
              <p:sp>
                <p:nvSpPr>
                  <p:cNvPr id="1166" name="Google Shape;1166;p32"/>
                  <p:cNvSpPr/>
                  <p:nvPr/>
                </p:nvSpPr>
                <p:spPr>
                  <a:xfrm>
                    <a:off x="1018666" y="3335654"/>
                    <a:ext cx="564642" cy="564642"/>
                  </a:xfrm>
                  <a:custGeom>
                    <a:rect b="b" l="l" r="r" t="t"/>
                    <a:pathLst>
                      <a:path extrusionOk="0" h="564642" w="564642">
                        <a:moveTo>
                          <a:pt x="564642" y="282321"/>
                        </a:moveTo>
                        <a:cubicBezTo>
                          <a:pt x="564642" y="438243"/>
                          <a:pt x="438243" y="564642"/>
                          <a:pt x="282321" y="564642"/>
                        </a:cubicBezTo>
                        <a:cubicBezTo>
                          <a:pt x="126399" y="564642"/>
                          <a:pt x="0" y="438243"/>
                          <a:pt x="0" y="282321"/>
                        </a:cubicBezTo>
                        <a:cubicBezTo>
                          <a:pt x="0" y="126400"/>
                          <a:pt x="126399" y="0"/>
                          <a:pt x="282321" y="0"/>
                        </a:cubicBezTo>
                        <a:cubicBezTo>
                          <a:pt x="438243" y="0"/>
                          <a:pt x="564642" y="126399"/>
                          <a:pt x="564642" y="2823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167" name="Google Shape;1167;p32"/>
                  <p:cNvGrpSpPr/>
                  <p:nvPr/>
                </p:nvGrpSpPr>
                <p:grpSpPr>
                  <a:xfrm>
                    <a:off x="1018954" y="3336099"/>
                    <a:ext cx="555718" cy="499427"/>
                    <a:chOff x="1018954" y="3336099"/>
                    <a:chExt cx="555718" cy="499427"/>
                  </a:xfrm>
                </p:grpSpPr>
                <p:sp>
                  <p:nvSpPr>
                    <p:cNvPr id="1168" name="Google Shape;1168;p32"/>
                    <p:cNvSpPr/>
                    <p:nvPr/>
                  </p:nvSpPr>
                  <p:spPr>
                    <a:xfrm>
                      <a:off x="1238377" y="3336099"/>
                      <a:ext cx="51815" cy="32847"/>
                    </a:xfrm>
                    <a:custGeom>
                      <a:rect b="b" l="l" r="r" t="t"/>
                      <a:pathLst>
                        <a:path extrusionOk="0" h="32847" w="51815">
                          <a:moveTo>
                            <a:pt x="8128" y="17653"/>
                          </a:moveTo>
                          <a:cubicBezTo>
                            <a:pt x="10541" y="22035"/>
                            <a:pt x="12446" y="26734"/>
                            <a:pt x="15430" y="30734"/>
                          </a:cubicBezTo>
                          <a:cubicBezTo>
                            <a:pt x="16002" y="31433"/>
                            <a:pt x="16574" y="32131"/>
                            <a:pt x="17399" y="32512"/>
                          </a:cubicBezTo>
                          <a:cubicBezTo>
                            <a:pt x="18351" y="32957"/>
                            <a:pt x="19494" y="32893"/>
                            <a:pt x="20510" y="32703"/>
                          </a:cubicBezTo>
                          <a:cubicBezTo>
                            <a:pt x="28194" y="31560"/>
                            <a:pt x="34925" y="26734"/>
                            <a:pt x="39878" y="20765"/>
                          </a:cubicBezTo>
                          <a:cubicBezTo>
                            <a:pt x="44894" y="14859"/>
                            <a:pt x="48387" y="7810"/>
                            <a:pt x="51816" y="889"/>
                          </a:cubicBezTo>
                          <a:cubicBezTo>
                            <a:pt x="49784" y="572"/>
                            <a:pt x="47815" y="317"/>
                            <a:pt x="45783" y="0"/>
                          </a:cubicBezTo>
                          <a:cubicBezTo>
                            <a:pt x="30416" y="889"/>
                            <a:pt x="15113" y="3048"/>
                            <a:pt x="0" y="6477"/>
                          </a:cubicBezTo>
                          <a:cubicBezTo>
                            <a:pt x="3175" y="9970"/>
                            <a:pt x="5905" y="13653"/>
                            <a:pt x="8128" y="1765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69" name="Google Shape;1169;p32"/>
                    <p:cNvSpPr/>
                    <p:nvPr/>
                  </p:nvSpPr>
                  <p:spPr>
                    <a:xfrm>
                      <a:off x="1325635" y="3360737"/>
                      <a:ext cx="249037" cy="193496"/>
                    </a:xfrm>
                    <a:custGeom>
                      <a:rect b="b" l="l" r="r" t="t"/>
                      <a:pathLst>
                        <a:path extrusionOk="0" h="193496" w="249037">
                          <a:moveTo>
                            <a:pt x="135754" y="24828"/>
                          </a:moveTo>
                          <a:cubicBezTo>
                            <a:pt x="130166" y="26734"/>
                            <a:pt x="124832" y="29528"/>
                            <a:pt x="120133" y="33084"/>
                          </a:cubicBezTo>
                          <a:cubicBezTo>
                            <a:pt x="118482" y="34353"/>
                            <a:pt x="116640" y="35751"/>
                            <a:pt x="114545" y="35560"/>
                          </a:cubicBezTo>
                          <a:cubicBezTo>
                            <a:pt x="112005" y="35242"/>
                            <a:pt x="110481" y="32639"/>
                            <a:pt x="108322" y="31178"/>
                          </a:cubicBezTo>
                          <a:cubicBezTo>
                            <a:pt x="103686" y="28067"/>
                            <a:pt x="95812" y="30226"/>
                            <a:pt x="93272" y="25273"/>
                          </a:cubicBezTo>
                          <a:cubicBezTo>
                            <a:pt x="91939" y="22670"/>
                            <a:pt x="93082" y="19495"/>
                            <a:pt x="94288" y="16828"/>
                          </a:cubicBezTo>
                          <a:cubicBezTo>
                            <a:pt x="96257" y="12573"/>
                            <a:pt x="98479" y="8382"/>
                            <a:pt x="100892" y="4382"/>
                          </a:cubicBezTo>
                          <a:cubicBezTo>
                            <a:pt x="97781" y="2858"/>
                            <a:pt x="94669" y="1460"/>
                            <a:pt x="91558" y="0"/>
                          </a:cubicBezTo>
                          <a:cubicBezTo>
                            <a:pt x="89589" y="3683"/>
                            <a:pt x="87684" y="7429"/>
                            <a:pt x="85970" y="11240"/>
                          </a:cubicBezTo>
                          <a:cubicBezTo>
                            <a:pt x="83176" y="17463"/>
                            <a:pt x="80636" y="24003"/>
                            <a:pt x="75746" y="28766"/>
                          </a:cubicBezTo>
                          <a:cubicBezTo>
                            <a:pt x="72317" y="32131"/>
                            <a:pt x="67872" y="34353"/>
                            <a:pt x="64380" y="37655"/>
                          </a:cubicBezTo>
                          <a:cubicBezTo>
                            <a:pt x="60887" y="40958"/>
                            <a:pt x="58284" y="46038"/>
                            <a:pt x="60062" y="50546"/>
                          </a:cubicBezTo>
                          <a:cubicBezTo>
                            <a:pt x="60760" y="52388"/>
                            <a:pt x="62094" y="53911"/>
                            <a:pt x="63173" y="55563"/>
                          </a:cubicBezTo>
                          <a:cubicBezTo>
                            <a:pt x="64189" y="57277"/>
                            <a:pt x="64888" y="59372"/>
                            <a:pt x="64126" y="61151"/>
                          </a:cubicBezTo>
                          <a:cubicBezTo>
                            <a:pt x="63364" y="62992"/>
                            <a:pt x="58220" y="65341"/>
                            <a:pt x="57585" y="63500"/>
                          </a:cubicBezTo>
                          <a:cubicBezTo>
                            <a:pt x="56188" y="59436"/>
                            <a:pt x="51045" y="57912"/>
                            <a:pt x="46790" y="58547"/>
                          </a:cubicBezTo>
                          <a:cubicBezTo>
                            <a:pt x="42536" y="59182"/>
                            <a:pt x="38599" y="61278"/>
                            <a:pt x="34344" y="61976"/>
                          </a:cubicBezTo>
                          <a:cubicBezTo>
                            <a:pt x="30090" y="62674"/>
                            <a:pt x="24882" y="61278"/>
                            <a:pt x="23422" y="57214"/>
                          </a:cubicBezTo>
                          <a:cubicBezTo>
                            <a:pt x="20565" y="68072"/>
                            <a:pt x="15866" y="78422"/>
                            <a:pt x="9452" y="87566"/>
                          </a:cubicBezTo>
                          <a:cubicBezTo>
                            <a:pt x="4880" y="94171"/>
                            <a:pt x="-898" y="101219"/>
                            <a:pt x="118" y="109220"/>
                          </a:cubicBezTo>
                          <a:cubicBezTo>
                            <a:pt x="943" y="115634"/>
                            <a:pt x="6087" y="121031"/>
                            <a:pt x="6277" y="127508"/>
                          </a:cubicBezTo>
                          <a:cubicBezTo>
                            <a:pt x="6468" y="133541"/>
                            <a:pt x="2340" y="139383"/>
                            <a:pt x="3610" y="145288"/>
                          </a:cubicBezTo>
                          <a:cubicBezTo>
                            <a:pt x="4372" y="148844"/>
                            <a:pt x="7039" y="151828"/>
                            <a:pt x="7293" y="155448"/>
                          </a:cubicBezTo>
                          <a:cubicBezTo>
                            <a:pt x="7357" y="156845"/>
                            <a:pt x="7103" y="158242"/>
                            <a:pt x="7547" y="159512"/>
                          </a:cubicBezTo>
                          <a:cubicBezTo>
                            <a:pt x="7865" y="160401"/>
                            <a:pt x="8436" y="161099"/>
                            <a:pt x="9071" y="161798"/>
                          </a:cubicBezTo>
                          <a:cubicBezTo>
                            <a:pt x="20057" y="173672"/>
                            <a:pt x="42091" y="171767"/>
                            <a:pt x="50791" y="185484"/>
                          </a:cubicBezTo>
                          <a:cubicBezTo>
                            <a:pt x="58284" y="182943"/>
                            <a:pt x="66602" y="179641"/>
                            <a:pt x="69587" y="172339"/>
                          </a:cubicBezTo>
                          <a:cubicBezTo>
                            <a:pt x="70158" y="170878"/>
                            <a:pt x="70539" y="169228"/>
                            <a:pt x="71746" y="168148"/>
                          </a:cubicBezTo>
                          <a:cubicBezTo>
                            <a:pt x="74032" y="166116"/>
                            <a:pt x="77715" y="167322"/>
                            <a:pt x="80509" y="166116"/>
                          </a:cubicBezTo>
                          <a:cubicBezTo>
                            <a:pt x="86668" y="163449"/>
                            <a:pt x="83874" y="151955"/>
                            <a:pt x="90097" y="149416"/>
                          </a:cubicBezTo>
                          <a:cubicBezTo>
                            <a:pt x="91177" y="148971"/>
                            <a:pt x="92383" y="148908"/>
                            <a:pt x="93463" y="148463"/>
                          </a:cubicBezTo>
                          <a:cubicBezTo>
                            <a:pt x="96066" y="147447"/>
                            <a:pt x="97527" y="144653"/>
                            <a:pt x="99114" y="142367"/>
                          </a:cubicBezTo>
                          <a:cubicBezTo>
                            <a:pt x="101337" y="139128"/>
                            <a:pt x="104194" y="136144"/>
                            <a:pt x="107623" y="134239"/>
                          </a:cubicBezTo>
                          <a:cubicBezTo>
                            <a:pt x="107941" y="132969"/>
                            <a:pt x="108195" y="131635"/>
                            <a:pt x="108512" y="130366"/>
                          </a:cubicBezTo>
                          <a:cubicBezTo>
                            <a:pt x="111306" y="128334"/>
                            <a:pt x="115624" y="128905"/>
                            <a:pt x="117720" y="131572"/>
                          </a:cubicBezTo>
                          <a:cubicBezTo>
                            <a:pt x="119434" y="133667"/>
                            <a:pt x="120069" y="137033"/>
                            <a:pt x="122609" y="137922"/>
                          </a:cubicBezTo>
                          <a:cubicBezTo>
                            <a:pt x="123943" y="138366"/>
                            <a:pt x="125403" y="138049"/>
                            <a:pt x="126864" y="137795"/>
                          </a:cubicBezTo>
                          <a:cubicBezTo>
                            <a:pt x="135500" y="136271"/>
                            <a:pt x="144834" y="140462"/>
                            <a:pt x="149470" y="147828"/>
                          </a:cubicBezTo>
                          <a:cubicBezTo>
                            <a:pt x="150359" y="149225"/>
                            <a:pt x="151121" y="150813"/>
                            <a:pt x="152518" y="151828"/>
                          </a:cubicBezTo>
                          <a:cubicBezTo>
                            <a:pt x="153915" y="152908"/>
                            <a:pt x="155756" y="153162"/>
                            <a:pt x="157471" y="153607"/>
                          </a:cubicBezTo>
                          <a:cubicBezTo>
                            <a:pt x="162995" y="155003"/>
                            <a:pt x="168012" y="158242"/>
                            <a:pt x="171568" y="162687"/>
                          </a:cubicBezTo>
                          <a:cubicBezTo>
                            <a:pt x="174743" y="166624"/>
                            <a:pt x="176775" y="171514"/>
                            <a:pt x="180648" y="174816"/>
                          </a:cubicBezTo>
                          <a:cubicBezTo>
                            <a:pt x="187316" y="180530"/>
                            <a:pt x="197285" y="179832"/>
                            <a:pt x="205477" y="183007"/>
                          </a:cubicBezTo>
                          <a:cubicBezTo>
                            <a:pt x="210430" y="184912"/>
                            <a:pt x="214684" y="188151"/>
                            <a:pt x="219383" y="190564"/>
                          </a:cubicBezTo>
                          <a:cubicBezTo>
                            <a:pt x="224082" y="192977"/>
                            <a:pt x="229670" y="194501"/>
                            <a:pt x="234623" y="192722"/>
                          </a:cubicBezTo>
                          <a:cubicBezTo>
                            <a:pt x="237100" y="191834"/>
                            <a:pt x="239259" y="190119"/>
                            <a:pt x="241735" y="189230"/>
                          </a:cubicBezTo>
                          <a:cubicBezTo>
                            <a:pt x="244085" y="188404"/>
                            <a:pt x="246625" y="188341"/>
                            <a:pt x="249038" y="187833"/>
                          </a:cubicBezTo>
                          <a:cubicBezTo>
                            <a:pt x="237481" y="142240"/>
                            <a:pt x="214430" y="98933"/>
                            <a:pt x="179632" y="62484"/>
                          </a:cubicBezTo>
                          <a:cubicBezTo>
                            <a:pt x="166043" y="48070"/>
                            <a:pt x="151311" y="35560"/>
                            <a:pt x="135754" y="2482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70" name="Google Shape;1170;p32"/>
                    <p:cNvSpPr/>
                    <p:nvPr/>
                  </p:nvSpPr>
                  <p:spPr>
                    <a:xfrm>
                      <a:off x="1018954" y="3497897"/>
                      <a:ext cx="441863" cy="337629"/>
                    </a:xfrm>
                    <a:custGeom>
                      <a:rect b="b" l="l" r="r" t="t"/>
                      <a:pathLst>
                        <a:path extrusionOk="0" h="337629" w="441863">
                          <a:moveTo>
                            <a:pt x="395254" y="220790"/>
                          </a:moveTo>
                          <a:cubicBezTo>
                            <a:pt x="394238" y="219202"/>
                            <a:pt x="392587" y="218123"/>
                            <a:pt x="391127" y="216980"/>
                          </a:cubicBezTo>
                          <a:cubicBezTo>
                            <a:pt x="385221" y="212217"/>
                            <a:pt x="381792" y="204534"/>
                            <a:pt x="382237" y="196977"/>
                          </a:cubicBezTo>
                          <a:cubicBezTo>
                            <a:pt x="382745" y="188214"/>
                            <a:pt x="388079" y="179388"/>
                            <a:pt x="385285" y="171069"/>
                          </a:cubicBezTo>
                          <a:cubicBezTo>
                            <a:pt x="381284" y="159068"/>
                            <a:pt x="362488" y="154178"/>
                            <a:pt x="363314" y="141542"/>
                          </a:cubicBezTo>
                          <a:cubicBezTo>
                            <a:pt x="363441" y="139573"/>
                            <a:pt x="364076" y="137668"/>
                            <a:pt x="363822" y="135763"/>
                          </a:cubicBezTo>
                          <a:cubicBezTo>
                            <a:pt x="363187" y="130810"/>
                            <a:pt x="356837" y="128524"/>
                            <a:pt x="351947" y="129731"/>
                          </a:cubicBezTo>
                          <a:cubicBezTo>
                            <a:pt x="347058" y="130937"/>
                            <a:pt x="343121" y="134366"/>
                            <a:pt x="338612" y="136652"/>
                          </a:cubicBezTo>
                          <a:cubicBezTo>
                            <a:pt x="335437" y="138240"/>
                            <a:pt x="331818" y="139446"/>
                            <a:pt x="329786" y="142367"/>
                          </a:cubicBezTo>
                          <a:cubicBezTo>
                            <a:pt x="328579" y="144018"/>
                            <a:pt x="328071" y="146177"/>
                            <a:pt x="326738" y="147701"/>
                          </a:cubicBezTo>
                          <a:cubicBezTo>
                            <a:pt x="322737" y="152527"/>
                            <a:pt x="314482" y="149797"/>
                            <a:pt x="309148" y="153035"/>
                          </a:cubicBezTo>
                          <a:cubicBezTo>
                            <a:pt x="306799" y="154432"/>
                            <a:pt x="304957" y="156972"/>
                            <a:pt x="302227" y="157163"/>
                          </a:cubicBezTo>
                          <a:cubicBezTo>
                            <a:pt x="299115" y="157353"/>
                            <a:pt x="296766" y="154432"/>
                            <a:pt x="293845" y="153480"/>
                          </a:cubicBezTo>
                          <a:cubicBezTo>
                            <a:pt x="284066" y="150432"/>
                            <a:pt x="278668" y="167831"/>
                            <a:pt x="268508" y="166370"/>
                          </a:cubicBezTo>
                          <a:cubicBezTo>
                            <a:pt x="264127" y="165735"/>
                            <a:pt x="259682" y="165100"/>
                            <a:pt x="255300" y="165672"/>
                          </a:cubicBezTo>
                          <a:cubicBezTo>
                            <a:pt x="250919" y="166243"/>
                            <a:pt x="246537" y="168148"/>
                            <a:pt x="243934" y="171768"/>
                          </a:cubicBezTo>
                          <a:cubicBezTo>
                            <a:pt x="242854" y="173228"/>
                            <a:pt x="242092" y="174943"/>
                            <a:pt x="241203" y="176593"/>
                          </a:cubicBezTo>
                          <a:cubicBezTo>
                            <a:pt x="238219" y="181737"/>
                            <a:pt x="233012" y="185484"/>
                            <a:pt x="227233" y="186754"/>
                          </a:cubicBezTo>
                          <a:cubicBezTo>
                            <a:pt x="226027" y="187008"/>
                            <a:pt x="224757" y="187198"/>
                            <a:pt x="223741" y="187897"/>
                          </a:cubicBezTo>
                          <a:cubicBezTo>
                            <a:pt x="222534" y="188722"/>
                            <a:pt x="221836" y="190056"/>
                            <a:pt x="221391" y="191453"/>
                          </a:cubicBezTo>
                          <a:cubicBezTo>
                            <a:pt x="219169" y="197612"/>
                            <a:pt x="220502" y="205423"/>
                            <a:pt x="223741" y="211074"/>
                          </a:cubicBezTo>
                          <a:cubicBezTo>
                            <a:pt x="218915" y="210630"/>
                            <a:pt x="213962" y="212344"/>
                            <a:pt x="210469" y="215710"/>
                          </a:cubicBezTo>
                          <a:cubicBezTo>
                            <a:pt x="208501" y="217551"/>
                            <a:pt x="206977" y="219964"/>
                            <a:pt x="204564" y="221171"/>
                          </a:cubicBezTo>
                          <a:cubicBezTo>
                            <a:pt x="200055" y="223393"/>
                            <a:pt x="194785" y="220599"/>
                            <a:pt x="190530" y="217868"/>
                          </a:cubicBezTo>
                          <a:cubicBezTo>
                            <a:pt x="189197" y="217043"/>
                            <a:pt x="187609" y="216154"/>
                            <a:pt x="186149" y="216662"/>
                          </a:cubicBezTo>
                          <a:cubicBezTo>
                            <a:pt x="185006" y="217043"/>
                            <a:pt x="184307" y="218123"/>
                            <a:pt x="183609" y="219075"/>
                          </a:cubicBezTo>
                          <a:cubicBezTo>
                            <a:pt x="181640" y="221806"/>
                            <a:pt x="178338" y="224409"/>
                            <a:pt x="175227" y="223139"/>
                          </a:cubicBezTo>
                          <a:cubicBezTo>
                            <a:pt x="170655" y="221298"/>
                            <a:pt x="172179" y="214186"/>
                            <a:pt x="169448" y="210058"/>
                          </a:cubicBezTo>
                          <a:cubicBezTo>
                            <a:pt x="167035" y="212408"/>
                            <a:pt x="164559" y="215011"/>
                            <a:pt x="163860" y="218249"/>
                          </a:cubicBezTo>
                          <a:cubicBezTo>
                            <a:pt x="163416" y="220218"/>
                            <a:pt x="163670" y="222187"/>
                            <a:pt x="163606" y="224155"/>
                          </a:cubicBezTo>
                          <a:cubicBezTo>
                            <a:pt x="163352" y="232728"/>
                            <a:pt x="154907" y="240983"/>
                            <a:pt x="146588" y="238697"/>
                          </a:cubicBezTo>
                          <a:cubicBezTo>
                            <a:pt x="141127" y="237173"/>
                            <a:pt x="137571" y="232029"/>
                            <a:pt x="134206" y="227521"/>
                          </a:cubicBezTo>
                          <a:cubicBezTo>
                            <a:pt x="131094" y="223330"/>
                            <a:pt x="127665" y="219139"/>
                            <a:pt x="126586" y="213995"/>
                          </a:cubicBezTo>
                          <a:cubicBezTo>
                            <a:pt x="125570" y="208915"/>
                            <a:pt x="127602" y="202311"/>
                            <a:pt x="132682" y="201168"/>
                          </a:cubicBezTo>
                          <a:cubicBezTo>
                            <a:pt x="134650" y="198057"/>
                            <a:pt x="137635" y="195580"/>
                            <a:pt x="141064" y="194247"/>
                          </a:cubicBezTo>
                          <a:cubicBezTo>
                            <a:pt x="137889" y="191326"/>
                            <a:pt x="138905" y="185674"/>
                            <a:pt x="142143" y="182880"/>
                          </a:cubicBezTo>
                          <a:cubicBezTo>
                            <a:pt x="145445" y="180086"/>
                            <a:pt x="150144" y="179642"/>
                            <a:pt x="154399" y="180213"/>
                          </a:cubicBezTo>
                          <a:cubicBezTo>
                            <a:pt x="159225" y="180848"/>
                            <a:pt x="163924" y="182626"/>
                            <a:pt x="167988" y="185420"/>
                          </a:cubicBezTo>
                          <a:cubicBezTo>
                            <a:pt x="169766" y="186627"/>
                            <a:pt x="172369" y="187897"/>
                            <a:pt x="173703" y="186246"/>
                          </a:cubicBezTo>
                          <a:cubicBezTo>
                            <a:pt x="174655" y="184976"/>
                            <a:pt x="173830" y="183134"/>
                            <a:pt x="172941" y="181864"/>
                          </a:cubicBezTo>
                          <a:cubicBezTo>
                            <a:pt x="170147" y="177927"/>
                            <a:pt x="166337" y="174752"/>
                            <a:pt x="162019" y="172593"/>
                          </a:cubicBezTo>
                          <a:cubicBezTo>
                            <a:pt x="159225" y="171196"/>
                            <a:pt x="156177" y="170180"/>
                            <a:pt x="154018" y="167894"/>
                          </a:cubicBezTo>
                          <a:cubicBezTo>
                            <a:pt x="148176" y="161608"/>
                            <a:pt x="153256" y="151257"/>
                            <a:pt x="151224" y="142939"/>
                          </a:cubicBezTo>
                          <a:cubicBezTo>
                            <a:pt x="150208" y="138938"/>
                            <a:pt x="147604" y="135509"/>
                            <a:pt x="145572" y="131953"/>
                          </a:cubicBezTo>
                          <a:cubicBezTo>
                            <a:pt x="143540" y="128334"/>
                            <a:pt x="142016" y="123952"/>
                            <a:pt x="143540" y="120142"/>
                          </a:cubicBezTo>
                          <a:cubicBezTo>
                            <a:pt x="144493" y="117793"/>
                            <a:pt x="146398" y="115951"/>
                            <a:pt x="147795" y="113856"/>
                          </a:cubicBezTo>
                          <a:cubicBezTo>
                            <a:pt x="149192" y="111760"/>
                            <a:pt x="150017" y="108839"/>
                            <a:pt x="148557" y="106743"/>
                          </a:cubicBezTo>
                          <a:cubicBezTo>
                            <a:pt x="147668" y="105474"/>
                            <a:pt x="146144" y="104775"/>
                            <a:pt x="144937" y="103759"/>
                          </a:cubicBezTo>
                          <a:cubicBezTo>
                            <a:pt x="142334" y="101473"/>
                            <a:pt x="141889" y="97409"/>
                            <a:pt x="143223" y="94234"/>
                          </a:cubicBezTo>
                          <a:cubicBezTo>
                            <a:pt x="144556" y="91059"/>
                            <a:pt x="147350" y="88710"/>
                            <a:pt x="150462" y="87186"/>
                          </a:cubicBezTo>
                          <a:cubicBezTo>
                            <a:pt x="152176" y="86297"/>
                            <a:pt x="154272" y="85408"/>
                            <a:pt x="154716" y="83503"/>
                          </a:cubicBezTo>
                          <a:cubicBezTo>
                            <a:pt x="154907" y="82550"/>
                            <a:pt x="154653" y="81534"/>
                            <a:pt x="154462" y="80582"/>
                          </a:cubicBezTo>
                          <a:cubicBezTo>
                            <a:pt x="153510" y="75946"/>
                            <a:pt x="154526" y="71311"/>
                            <a:pt x="157066" y="67374"/>
                          </a:cubicBezTo>
                          <a:cubicBezTo>
                            <a:pt x="152430" y="66802"/>
                            <a:pt x="148938" y="72517"/>
                            <a:pt x="144302" y="72327"/>
                          </a:cubicBezTo>
                          <a:cubicBezTo>
                            <a:pt x="141572" y="72199"/>
                            <a:pt x="139413" y="70041"/>
                            <a:pt x="137508" y="68072"/>
                          </a:cubicBezTo>
                          <a:cubicBezTo>
                            <a:pt x="136555" y="72390"/>
                            <a:pt x="133761" y="76264"/>
                            <a:pt x="130015" y="78613"/>
                          </a:cubicBezTo>
                          <a:cubicBezTo>
                            <a:pt x="125443" y="71818"/>
                            <a:pt x="127729" y="61405"/>
                            <a:pt x="134714" y="57150"/>
                          </a:cubicBezTo>
                          <a:cubicBezTo>
                            <a:pt x="135857" y="56452"/>
                            <a:pt x="137127" y="55880"/>
                            <a:pt x="137889" y="54801"/>
                          </a:cubicBezTo>
                          <a:cubicBezTo>
                            <a:pt x="139984" y="51880"/>
                            <a:pt x="137190" y="47562"/>
                            <a:pt x="138524" y="44260"/>
                          </a:cubicBezTo>
                          <a:cubicBezTo>
                            <a:pt x="139984" y="40449"/>
                            <a:pt x="145953" y="40577"/>
                            <a:pt x="148747" y="43498"/>
                          </a:cubicBezTo>
                          <a:cubicBezTo>
                            <a:pt x="151541" y="46482"/>
                            <a:pt x="152049" y="50864"/>
                            <a:pt x="152367" y="54928"/>
                          </a:cubicBezTo>
                          <a:cubicBezTo>
                            <a:pt x="156431" y="51499"/>
                            <a:pt x="161638" y="49467"/>
                            <a:pt x="166908" y="49213"/>
                          </a:cubicBezTo>
                          <a:cubicBezTo>
                            <a:pt x="164051" y="44641"/>
                            <a:pt x="159161" y="41783"/>
                            <a:pt x="154462" y="39116"/>
                          </a:cubicBezTo>
                          <a:cubicBezTo>
                            <a:pt x="153192" y="38418"/>
                            <a:pt x="151986" y="37719"/>
                            <a:pt x="150716" y="37021"/>
                          </a:cubicBezTo>
                          <a:cubicBezTo>
                            <a:pt x="148303" y="35687"/>
                            <a:pt x="145953" y="34290"/>
                            <a:pt x="143477" y="33084"/>
                          </a:cubicBezTo>
                          <a:cubicBezTo>
                            <a:pt x="138143" y="30417"/>
                            <a:pt x="132301" y="28194"/>
                            <a:pt x="126332" y="28893"/>
                          </a:cubicBezTo>
                          <a:cubicBezTo>
                            <a:pt x="123855" y="29147"/>
                            <a:pt x="121442" y="29909"/>
                            <a:pt x="118966" y="29845"/>
                          </a:cubicBezTo>
                          <a:cubicBezTo>
                            <a:pt x="116489" y="29782"/>
                            <a:pt x="113822" y="28639"/>
                            <a:pt x="112933" y="26353"/>
                          </a:cubicBezTo>
                          <a:cubicBezTo>
                            <a:pt x="112425" y="25083"/>
                            <a:pt x="112489" y="23559"/>
                            <a:pt x="111473" y="22670"/>
                          </a:cubicBezTo>
                          <a:cubicBezTo>
                            <a:pt x="110838" y="22162"/>
                            <a:pt x="110012" y="22035"/>
                            <a:pt x="109187" y="21971"/>
                          </a:cubicBezTo>
                          <a:cubicBezTo>
                            <a:pt x="104805" y="21717"/>
                            <a:pt x="100360" y="22543"/>
                            <a:pt x="96360" y="24384"/>
                          </a:cubicBezTo>
                          <a:cubicBezTo>
                            <a:pt x="99471" y="25464"/>
                            <a:pt x="102202" y="28321"/>
                            <a:pt x="102265" y="31623"/>
                          </a:cubicBezTo>
                          <a:cubicBezTo>
                            <a:pt x="102329" y="34925"/>
                            <a:pt x="99090" y="38164"/>
                            <a:pt x="95915" y="37402"/>
                          </a:cubicBezTo>
                          <a:cubicBezTo>
                            <a:pt x="90645" y="36132"/>
                            <a:pt x="90454" y="27178"/>
                            <a:pt x="85184" y="26035"/>
                          </a:cubicBezTo>
                          <a:cubicBezTo>
                            <a:pt x="82771" y="25527"/>
                            <a:pt x="80485" y="26924"/>
                            <a:pt x="78389" y="28258"/>
                          </a:cubicBezTo>
                          <a:cubicBezTo>
                            <a:pt x="75532" y="30163"/>
                            <a:pt x="72738" y="32004"/>
                            <a:pt x="69880" y="33909"/>
                          </a:cubicBezTo>
                          <a:cubicBezTo>
                            <a:pt x="66896" y="35878"/>
                            <a:pt x="63594" y="38608"/>
                            <a:pt x="64038" y="42164"/>
                          </a:cubicBezTo>
                          <a:cubicBezTo>
                            <a:pt x="64546" y="45847"/>
                            <a:pt x="68864" y="47625"/>
                            <a:pt x="72547" y="48133"/>
                          </a:cubicBezTo>
                          <a:cubicBezTo>
                            <a:pt x="76230" y="48705"/>
                            <a:pt x="80485" y="49022"/>
                            <a:pt x="82707" y="52007"/>
                          </a:cubicBezTo>
                          <a:cubicBezTo>
                            <a:pt x="85501" y="55880"/>
                            <a:pt x="83088" y="61151"/>
                            <a:pt x="82453" y="65849"/>
                          </a:cubicBezTo>
                          <a:cubicBezTo>
                            <a:pt x="81882" y="69850"/>
                            <a:pt x="82707" y="73978"/>
                            <a:pt x="84739" y="77470"/>
                          </a:cubicBezTo>
                          <a:cubicBezTo>
                            <a:pt x="85247" y="78296"/>
                            <a:pt x="85819" y="79185"/>
                            <a:pt x="85819" y="80137"/>
                          </a:cubicBezTo>
                          <a:cubicBezTo>
                            <a:pt x="85819" y="81661"/>
                            <a:pt x="84485" y="82741"/>
                            <a:pt x="83279" y="83630"/>
                          </a:cubicBezTo>
                          <a:cubicBezTo>
                            <a:pt x="79723" y="86233"/>
                            <a:pt x="76230" y="88900"/>
                            <a:pt x="72674" y="91504"/>
                          </a:cubicBezTo>
                          <a:cubicBezTo>
                            <a:pt x="69626" y="93790"/>
                            <a:pt x="66261" y="96139"/>
                            <a:pt x="62451" y="96330"/>
                          </a:cubicBezTo>
                          <a:cubicBezTo>
                            <a:pt x="58323" y="96520"/>
                            <a:pt x="54386" y="94107"/>
                            <a:pt x="50259" y="94488"/>
                          </a:cubicBezTo>
                          <a:cubicBezTo>
                            <a:pt x="48290" y="94615"/>
                            <a:pt x="46322" y="95441"/>
                            <a:pt x="44417" y="95123"/>
                          </a:cubicBezTo>
                          <a:cubicBezTo>
                            <a:pt x="40416" y="94552"/>
                            <a:pt x="38511" y="90043"/>
                            <a:pt x="37432" y="86170"/>
                          </a:cubicBezTo>
                          <a:cubicBezTo>
                            <a:pt x="34574" y="75946"/>
                            <a:pt x="32987" y="65342"/>
                            <a:pt x="32606" y="54737"/>
                          </a:cubicBezTo>
                          <a:cubicBezTo>
                            <a:pt x="32415" y="50038"/>
                            <a:pt x="35273" y="44768"/>
                            <a:pt x="38448" y="41339"/>
                          </a:cubicBezTo>
                          <a:cubicBezTo>
                            <a:pt x="40924" y="41021"/>
                            <a:pt x="47528" y="40196"/>
                            <a:pt x="47528" y="40196"/>
                          </a:cubicBezTo>
                          <a:cubicBezTo>
                            <a:pt x="47528" y="40196"/>
                            <a:pt x="51592" y="35624"/>
                            <a:pt x="48798" y="33465"/>
                          </a:cubicBezTo>
                          <a:cubicBezTo>
                            <a:pt x="46068" y="31306"/>
                            <a:pt x="41369" y="35052"/>
                            <a:pt x="34257" y="26099"/>
                          </a:cubicBezTo>
                          <a:cubicBezTo>
                            <a:pt x="27081" y="17145"/>
                            <a:pt x="34447" y="19114"/>
                            <a:pt x="35654" y="12446"/>
                          </a:cubicBezTo>
                          <a:cubicBezTo>
                            <a:pt x="36860" y="5842"/>
                            <a:pt x="33050" y="2540"/>
                            <a:pt x="29304" y="0"/>
                          </a:cubicBezTo>
                          <a:cubicBezTo>
                            <a:pt x="28288" y="445"/>
                            <a:pt x="27272" y="762"/>
                            <a:pt x="26256" y="1080"/>
                          </a:cubicBezTo>
                          <a:cubicBezTo>
                            <a:pt x="-9241" y="77470"/>
                            <a:pt x="-8860" y="166688"/>
                            <a:pt x="28097" y="243015"/>
                          </a:cubicBezTo>
                          <a:cubicBezTo>
                            <a:pt x="33876" y="244666"/>
                            <a:pt x="39146" y="247206"/>
                            <a:pt x="43083" y="251651"/>
                          </a:cubicBezTo>
                          <a:cubicBezTo>
                            <a:pt x="43972" y="252667"/>
                            <a:pt x="44861" y="253873"/>
                            <a:pt x="46131" y="254381"/>
                          </a:cubicBezTo>
                          <a:cubicBezTo>
                            <a:pt x="47020" y="254762"/>
                            <a:pt x="48036" y="254699"/>
                            <a:pt x="48989" y="254635"/>
                          </a:cubicBezTo>
                          <a:cubicBezTo>
                            <a:pt x="57053" y="254127"/>
                            <a:pt x="65245" y="252032"/>
                            <a:pt x="72992" y="254127"/>
                          </a:cubicBezTo>
                          <a:cubicBezTo>
                            <a:pt x="79342" y="255842"/>
                            <a:pt x="84612" y="260223"/>
                            <a:pt x="90518" y="263081"/>
                          </a:cubicBezTo>
                          <a:cubicBezTo>
                            <a:pt x="96423" y="265938"/>
                            <a:pt x="104170" y="267018"/>
                            <a:pt x="109060" y="262636"/>
                          </a:cubicBezTo>
                          <a:cubicBezTo>
                            <a:pt x="104170" y="260287"/>
                            <a:pt x="98646" y="259715"/>
                            <a:pt x="93375" y="258318"/>
                          </a:cubicBezTo>
                          <a:cubicBezTo>
                            <a:pt x="88105" y="256921"/>
                            <a:pt x="82707" y="254381"/>
                            <a:pt x="80104" y="249618"/>
                          </a:cubicBezTo>
                          <a:cubicBezTo>
                            <a:pt x="79596" y="248730"/>
                            <a:pt x="79215" y="247650"/>
                            <a:pt x="79532" y="246698"/>
                          </a:cubicBezTo>
                          <a:cubicBezTo>
                            <a:pt x="79786" y="245936"/>
                            <a:pt x="80421" y="245364"/>
                            <a:pt x="81056" y="244920"/>
                          </a:cubicBezTo>
                          <a:cubicBezTo>
                            <a:pt x="84231" y="242951"/>
                            <a:pt x="88359" y="243713"/>
                            <a:pt x="91851" y="245110"/>
                          </a:cubicBezTo>
                          <a:cubicBezTo>
                            <a:pt x="95344" y="246507"/>
                            <a:pt x="98646" y="248476"/>
                            <a:pt x="102392" y="248857"/>
                          </a:cubicBezTo>
                          <a:cubicBezTo>
                            <a:pt x="105123" y="249111"/>
                            <a:pt x="107980" y="248476"/>
                            <a:pt x="110647" y="249174"/>
                          </a:cubicBezTo>
                          <a:cubicBezTo>
                            <a:pt x="115791" y="250508"/>
                            <a:pt x="118839" y="256286"/>
                            <a:pt x="123982" y="257810"/>
                          </a:cubicBezTo>
                          <a:cubicBezTo>
                            <a:pt x="126776" y="258636"/>
                            <a:pt x="129697" y="258064"/>
                            <a:pt x="132555" y="257429"/>
                          </a:cubicBezTo>
                          <a:cubicBezTo>
                            <a:pt x="139032" y="255968"/>
                            <a:pt x="145699" y="254127"/>
                            <a:pt x="151986" y="252095"/>
                          </a:cubicBezTo>
                          <a:cubicBezTo>
                            <a:pt x="164559" y="239395"/>
                            <a:pt x="182212" y="231839"/>
                            <a:pt x="200055" y="231585"/>
                          </a:cubicBezTo>
                          <a:cubicBezTo>
                            <a:pt x="201516" y="231585"/>
                            <a:pt x="203040" y="231585"/>
                            <a:pt x="204310" y="230949"/>
                          </a:cubicBezTo>
                          <a:cubicBezTo>
                            <a:pt x="205453" y="230378"/>
                            <a:pt x="206278" y="229426"/>
                            <a:pt x="207104" y="228473"/>
                          </a:cubicBezTo>
                          <a:cubicBezTo>
                            <a:pt x="212184" y="222250"/>
                            <a:pt x="218407" y="214440"/>
                            <a:pt x="226281" y="216091"/>
                          </a:cubicBezTo>
                          <a:cubicBezTo>
                            <a:pt x="233583" y="217615"/>
                            <a:pt x="236504" y="226441"/>
                            <a:pt x="237457" y="233871"/>
                          </a:cubicBezTo>
                          <a:cubicBezTo>
                            <a:pt x="238409" y="241300"/>
                            <a:pt x="239425" y="249936"/>
                            <a:pt x="245775" y="253810"/>
                          </a:cubicBezTo>
                          <a:cubicBezTo>
                            <a:pt x="255046" y="259398"/>
                            <a:pt x="268381" y="250317"/>
                            <a:pt x="277462" y="256286"/>
                          </a:cubicBezTo>
                          <a:cubicBezTo>
                            <a:pt x="279938" y="257937"/>
                            <a:pt x="281843" y="260541"/>
                            <a:pt x="284637" y="261493"/>
                          </a:cubicBezTo>
                          <a:cubicBezTo>
                            <a:pt x="290860" y="263652"/>
                            <a:pt x="296194" y="256731"/>
                            <a:pt x="302354" y="254508"/>
                          </a:cubicBezTo>
                          <a:cubicBezTo>
                            <a:pt x="310291" y="251651"/>
                            <a:pt x="318673" y="256731"/>
                            <a:pt x="325595" y="261557"/>
                          </a:cubicBezTo>
                          <a:cubicBezTo>
                            <a:pt x="336072" y="268923"/>
                            <a:pt x="346550" y="276289"/>
                            <a:pt x="357027" y="283655"/>
                          </a:cubicBezTo>
                          <a:cubicBezTo>
                            <a:pt x="363758" y="288417"/>
                            <a:pt x="370616" y="293243"/>
                            <a:pt x="375633" y="299720"/>
                          </a:cubicBezTo>
                          <a:cubicBezTo>
                            <a:pt x="378935" y="303974"/>
                            <a:pt x="382046" y="309309"/>
                            <a:pt x="387317" y="310007"/>
                          </a:cubicBezTo>
                          <a:cubicBezTo>
                            <a:pt x="390746" y="310515"/>
                            <a:pt x="395000" y="309118"/>
                            <a:pt x="397096" y="311849"/>
                          </a:cubicBezTo>
                          <a:cubicBezTo>
                            <a:pt x="398048" y="313119"/>
                            <a:pt x="398112" y="314833"/>
                            <a:pt x="398747" y="316294"/>
                          </a:cubicBezTo>
                          <a:cubicBezTo>
                            <a:pt x="399636" y="318326"/>
                            <a:pt x="401541" y="319659"/>
                            <a:pt x="403319" y="320929"/>
                          </a:cubicBezTo>
                          <a:cubicBezTo>
                            <a:pt x="414558" y="328676"/>
                            <a:pt x="426496" y="336614"/>
                            <a:pt x="440085" y="337630"/>
                          </a:cubicBezTo>
                          <a:cubicBezTo>
                            <a:pt x="440657" y="335979"/>
                            <a:pt x="441292" y="334264"/>
                            <a:pt x="441863" y="332613"/>
                          </a:cubicBezTo>
                          <a:cubicBezTo>
                            <a:pt x="440149" y="333312"/>
                            <a:pt x="438434" y="333947"/>
                            <a:pt x="436720" y="334645"/>
                          </a:cubicBezTo>
                          <a:cubicBezTo>
                            <a:pt x="431195" y="327597"/>
                            <a:pt x="426560" y="319786"/>
                            <a:pt x="422940" y="311531"/>
                          </a:cubicBezTo>
                          <a:cubicBezTo>
                            <a:pt x="418876" y="314579"/>
                            <a:pt x="411891" y="310324"/>
                            <a:pt x="412780" y="305308"/>
                          </a:cubicBezTo>
                          <a:cubicBezTo>
                            <a:pt x="412971" y="304292"/>
                            <a:pt x="413352" y="303276"/>
                            <a:pt x="413098" y="302324"/>
                          </a:cubicBezTo>
                          <a:cubicBezTo>
                            <a:pt x="412717" y="301117"/>
                            <a:pt x="411447" y="300482"/>
                            <a:pt x="410431" y="299720"/>
                          </a:cubicBezTo>
                          <a:cubicBezTo>
                            <a:pt x="407256" y="297434"/>
                            <a:pt x="406049" y="292735"/>
                            <a:pt x="407764" y="289179"/>
                          </a:cubicBezTo>
                          <a:cubicBezTo>
                            <a:pt x="404144" y="289878"/>
                            <a:pt x="400334" y="289497"/>
                            <a:pt x="396905" y="288036"/>
                          </a:cubicBezTo>
                          <a:cubicBezTo>
                            <a:pt x="399445" y="286131"/>
                            <a:pt x="401414" y="283401"/>
                            <a:pt x="402430" y="280416"/>
                          </a:cubicBezTo>
                          <a:cubicBezTo>
                            <a:pt x="399445" y="280226"/>
                            <a:pt x="396778" y="277876"/>
                            <a:pt x="396270" y="274955"/>
                          </a:cubicBezTo>
                          <a:cubicBezTo>
                            <a:pt x="395762" y="272034"/>
                            <a:pt x="397477" y="268859"/>
                            <a:pt x="400207" y="267716"/>
                          </a:cubicBezTo>
                          <a:cubicBezTo>
                            <a:pt x="397350" y="264922"/>
                            <a:pt x="394429" y="262001"/>
                            <a:pt x="393286" y="258191"/>
                          </a:cubicBezTo>
                          <a:cubicBezTo>
                            <a:pt x="392143" y="254381"/>
                            <a:pt x="393476" y="249492"/>
                            <a:pt x="397223" y="248095"/>
                          </a:cubicBezTo>
                          <a:cubicBezTo>
                            <a:pt x="398048" y="247777"/>
                            <a:pt x="398937" y="247587"/>
                            <a:pt x="399445" y="246952"/>
                          </a:cubicBezTo>
                          <a:cubicBezTo>
                            <a:pt x="399953" y="246253"/>
                            <a:pt x="399826" y="245364"/>
                            <a:pt x="399699" y="244539"/>
                          </a:cubicBezTo>
                          <a:cubicBezTo>
                            <a:pt x="398747" y="238316"/>
                            <a:pt x="397794" y="232029"/>
                            <a:pt x="396842" y="225806"/>
                          </a:cubicBezTo>
                          <a:cubicBezTo>
                            <a:pt x="396461" y="224092"/>
                            <a:pt x="396207" y="222250"/>
                            <a:pt x="395254" y="2207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71" name="Google Shape;1171;p32"/>
                    <p:cNvSpPr/>
                    <p:nvPr/>
                  </p:nvSpPr>
                  <p:spPr>
                    <a:xfrm>
                      <a:off x="1054925" y="3462591"/>
                      <a:ext cx="58243" cy="57530"/>
                    </a:xfrm>
                    <a:custGeom>
                      <a:rect b="b" l="l" r="r" t="t"/>
                      <a:pathLst>
                        <a:path extrusionOk="0" h="57530" w="58243">
                          <a:moveTo>
                            <a:pt x="4064" y="25083"/>
                          </a:moveTo>
                          <a:cubicBezTo>
                            <a:pt x="6096" y="27242"/>
                            <a:pt x="8572" y="28893"/>
                            <a:pt x="10858" y="30861"/>
                          </a:cubicBezTo>
                          <a:cubicBezTo>
                            <a:pt x="14541" y="28639"/>
                            <a:pt x="19749" y="29147"/>
                            <a:pt x="22860" y="32131"/>
                          </a:cubicBezTo>
                          <a:cubicBezTo>
                            <a:pt x="19812" y="40196"/>
                            <a:pt x="18478" y="48895"/>
                            <a:pt x="18923" y="57531"/>
                          </a:cubicBezTo>
                          <a:cubicBezTo>
                            <a:pt x="20828" y="54991"/>
                            <a:pt x="24321" y="54229"/>
                            <a:pt x="27496" y="54420"/>
                          </a:cubicBezTo>
                          <a:cubicBezTo>
                            <a:pt x="30671" y="54610"/>
                            <a:pt x="33782" y="55436"/>
                            <a:pt x="36957" y="55245"/>
                          </a:cubicBezTo>
                          <a:cubicBezTo>
                            <a:pt x="44323" y="54801"/>
                            <a:pt x="50101" y="48959"/>
                            <a:pt x="55118" y="43498"/>
                          </a:cubicBezTo>
                          <a:cubicBezTo>
                            <a:pt x="57150" y="41275"/>
                            <a:pt x="59309" y="38037"/>
                            <a:pt x="57658" y="35560"/>
                          </a:cubicBezTo>
                          <a:cubicBezTo>
                            <a:pt x="56769" y="34290"/>
                            <a:pt x="55182" y="33718"/>
                            <a:pt x="53721" y="33274"/>
                          </a:cubicBezTo>
                          <a:cubicBezTo>
                            <a:pt x="50038" y="32131"/>
                            <a:pt x="46355" y="30988"/>
                            <a:pt x="42608" y="29845"/>
                          </a:cubicBezTo>
                          <a:cubicBezTo>
                            <a:pt x="40449" y="29210"/>
                            <a:pt x="38036" y="28258"/>
                            <a:pt x="37401" y="26099"/>
                          </a:cubicBezTo>
                          <a:cubicBezTo>
                            <a:pt x="36893" y="24257"/>
                            <a:pt x="38036" y="22289"/>
                            <a:pt x="39560" y="21082"/>
                          </a:cubicBezTo>
                          <a:cubicBezTo>
                            <a:pt x="41085" y="19876"/>
                            <a:pt x="42989" y="19241"/>
                            <a:pt x="44640" y="18288"/>
                          </a:cubicBezTo>
                          <a:cubicBezTo>
                            <a:pt x="49847" y="15240"/>
                            <a:pt x="52705" y="8699"/>
                            <a:pt x="51371" y="2858"/>
                          </a:cubicBezTo>
                          <a:cubicBezTo>
                            <a:pt x="47053" y="6858"/>
                            <a:pt x="41910" y="9970"/>
                            <a:pt x="36385" y="11938"/>
                          </a:cubicBezTo>
                          <a:cubicBezTo>
                            <a:pt x="35115" y="12383"/>
                            <a:pt x="33846" y="12764"/>
                            <a:pt x="32512" y="12700"/>
                          </a:cubicBezTo>
                          <a:cubicBezTo>
                            <a:pt x="30099" y="12446"/>
                            <a:pt x="28194" y="10541"/>
                            <a:pt x="26352" y="8890"/>
                          </a:cubicBezTo>
                          <a:cubicBezTo>
                            <a:pt x="22924" y="5779"/>
                            <a:pt x="16383" y="953"/>
                            <a:pt x="10477" y="0"/>
                          </a:cubicBezTo>
                          <a:cubicBezTo>
                            <a:pt x="6794" y="5588"/>
                            <a:pt x="3238" y="11240"/>
                            <a:pt x="0" y="17018"/>
                          </a:cubicBezTo>
                          <a:cubicBezTo>
                            <a:pt x="762" y="20193"/>
                            <a:pt x="2222" y="23114"/>
                            <a:pt x="4064" y="2508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72" name="Google Shape;1172;p32"/>
                    <p:cNvSpPr/>
                    <p:nvPr/>
                  </p:nvSpPr>
                  <p:spPr>
                    <a:xfrm>
                      <a:off x="1083183" y="3373628"/>
                      <a:ext cx="91027" cy="101624"/>
                    </a:xfrm>
                    <a:custGeom>
                      <a:rect b="b" l="l" r="r" t="t"/>
                      <a:pathLst>
                        <a:path extrusionOk="0" h="101624" w="91027">
                          <a:moveTo>
                            <a:pt x="65468" y="38290"/>
                          </a:moveTo>
                          <a:cubicBezTo>
                            <a:pt x="67119" y="31369"/>
                            <a:pt x="70676" y="25019"/>
                            <a:pt x="74866" y="19240"/>
                          </a:cubicBezTo>
                          <a:cubicBezTo>
                            <a:pt x="76390" y="17145"/>
                            <a:pt x="77978" y="15049"/>
                            <a:pt x="78740" y="12573"/>
                          </a:cubicBezTo>
                          <a:cubicBezTo>
                            <a:pt x="80010" y="8382"/>
                            <a:pt x="78549" y="3937"/>
                            <a:pt x="76454" y="0"/>
                          </a:cubicBezTo>
                          <a:cubicBezTo>
                            <a:pt x="57468" y="10985"/>
                            <a:pt x="39497" y="24320"/>
                            <a:pt x="22924" y="40132"/>
                          </a:cubicBezTo>
                          <a:cubicBezTo>
                            <a:pt x="14668" y="48006"/>
                            <a:pt x="7112" y="56324"/>
                            <a:pt x="0" y="64897"/>
                          </a:cubicBezTo>
                          <a:cubicBezTo>
                            <a:pt x="14351" y="69151"/>
                            <a:pt x="27622" y="76835"/>
                            <a:pt x="37973" y="87693"/>
                          </a:cubicBezTo>
                          <a:cubicBezTo>
                            <a:pt x="39815" y="89662"/>
                            <a:pt x="41656" y="91757"/>
                            <a:pt x="44005" y="93091"/>
                          </a:cubicBezTo>
                          <a:cubicBezTo>
                            <a:pt x="45974" y="94170"/>
                            <a:pt x="48133" y="94742"/>
                            <a:pt x="50292" y="95250"/>
                          </a:cubicBezTo>
                          <a:cubicBezTo>
                            <a:pt x="58039" y="97155"/>
                            <a:pt x="65786" y="99060"/>
                            <a:pt x="73533" y="100965"/>
                          </a:cubicBezTo>
                          <a:cubicBezTo>
                            <a:pt x="74993" y="101346"/>
                            <a:pt x="76518" y="101727"/>
                            <a:pt x="78041" y="101600"/>
                          </a:cubicBezTo>
                          <a:cubicBezTo>
                            <a:pt x="83820" y="101346"/>
                            <a:pt x="87376" y="95313"/>
                            <a:pt x="89852" y="90106"/>
                          </a:cubicBezTo>
                          <a:cubicBezTo>
                            <a:pt x="90488" y="88709"/>
                            <a:pt x="91186" y="87249"/>
                            <a:pt x="90996" y="85725"/>
                          </a:cubicBezTo>
                          <a:cubicBezTo>
                            <a:pt x="90868" y="84772"/>
                            <a:pt x="90488" y="83820"/>
                            <a:pt x="89979" y="82994"/>
                          </a:cubicBezTo>
                          <a:cubicBezTo>
                            <a:pt x="84582" y="73469"/>
                            <a:pt x="73088" y="68580"/>
                            <a:pt x="67754" y="58991"/>
                          </a:cubicBezTo>
                          <a:cubicBezTo>
                            <a:pt x="64262" y="52832"/>
                            <a:pt x="63818" y="45212"/>
                            <a:pt x="65468" y="382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73" name="Google Shape;1173;p32"/>
                    <p:cNvSpPr/>
                    <p:nvPr/>
                  </p:nvSpPr>
                  <p:spPr>
                    <a:xfrm>
                      <a:off x="1285162" y="3336163"/>
                      <a:ext cx="121997" cy="135191"/>
                    </a:xfrm>
                    <a:custGeom>
                      <a:rect b="b" l="l" r="r" t="t"/>
                      <a:pathLst>
                        <a:path extrusionOk="0" h="135191" w="121997">
                          <a:moveTo>
                            <a:pt x="20080" y="93472"/>
                          </a:moveTo>
                          <a:cubicBezTo>
                            <a:pt x="19318" y="96076"/>
                            <a:pt x="17731" y="98361"/>
                            <a:pt x="16461" y="100711"/>
                          </a:cubicBezTo>
                          <a:cubicBezTo>
                            <a:pt x="12206" y="108839"/>
                            <a:pt x="11635" y="118301"/>
                            <a:pt x="11127" y="127445"/>
                          </a:cubicBezTo>
                          <a:cubicBezTo>
                            <a:pt x="11063" y="128270"/>
                            <a:pt x="11063" y="129159"/>
                            <a:pt x="11444" y="129858"/>
                          </a:cubicBezTo>
                          <a:cubicBezTo>
                            <a:pt x="11952" y="130746"/>
                            <a:pt x="12968" y="131191"/>
                            <a:pt x="13857" y="131572"/>
                          </a:cubicBezTo>
                          <a:cubicBezTo>
                            <a:pt x="16842" y="132778"/>
                            <a:pt x="19826" y="133985"/>
                            <a:pt x="22747" y="135191"/>
                          </a:cubicBezTo>
                          <a:cubicBezTo>
                            <a:pt x="24271" y="132969"/>
                            <a:pt x="25351" y="130429"/>
                            <a:pt x="26430" y="127953"/>
                          </a:cubicBezTo>
                          <a:cubicBezTo>
                            <a:pt x="29986" y="119952"/>
                            <a:pt x="33542" y="111823"/>
                            <a:pt x="34368" y="103124"/>
                          </a:cubicBezTo>
                          <a:cubicBezTo>
                            <a:pt x="35130" y="94552"/>
                            <a:pt x="33161" y="85915"/>
                            <a:pt x="34368" y="77407"/>
                          </a:cubicBezTo>
                          <a:cubicBezTo>
                            <a:pt x="34558" y="76136"/>
                            <a:pt x="34812" y="74803"/>
                            <a:pt x="35574" y="73723"/>
                          </a:cubicBezTo>
                          <a:cubicBezTo>
                            <a:pt x="36527" y="72327"/>
                            <a:pt x="38178" y="71501"/>
                            <a:pt x="39638" y="70676"/>
                          </a:cubicBezTo>
                          <a:cubicBezTo>
                            <a:pt x="45226" y="67691"/>
                            <a:pt x="50370" y="63817"/>
                            <a:pt x="54751" y="59309"/>
                          </a:cubicBezTo>
                          <a:cubicBezTo>
                            <a:pt x="59196" y="54737"/>
                            <a:pt x="63197" y="49276"/>
                            <a:pt x="69166" y="47053"/>
                          </a:cubicBezTo>
                          <a:cubicBezTo>
                            <a:pt x="74627" y="45021"/>
                            <a:pt x="80659" y="46038"/>
                            <a:pt x="86438" y="45276"/>
                          </a:cubicBezTo>
                          <a:cubicBezTo>
                            <a:pt x="96852" y="43942"/>
                            <a:pt x="105551" y="37021"/>
                            <a:pt x="113171" y="29845"/>
                          </a:cubicBezTo>
                          <a:cubicBezTo>
                            <a:pt x="116283" y="26924"/>
                            <a:pt x="119394" y="23685"/>
                            <a:pt x="121998" y="20193"/>
                          </a:cubicBezTo>
                          <a:cubicBezTo>
                            <a:pt x="93677" y="8699"/>
                            <a:pt x="63832" y="1968"/>
                            <a:pt x="33733" y="0"/>
                          </a:cubicBezTo>
                          <a:cubicBezTo>
                            <a:pt x="29669" y="6985"/>
                            <a:pt x="24081" y="13398"/>
                            <a:pt x="20969" y="20891"/>
                          </a:cubicBezTo>
                          <a:cubicBezTo>
                            <a:pt x="18493" y="26734"/>
                            <a:pt x="16715" y="27368"/>
                            <a:pt x="11508" y="30226"/>
                          </a:cubicBezTo>
                          <a:cubicBezTo>
                            <a:pt x="6491" y="32957"/>
                            <a:pt x="3824" y="37402"/>
                            <a:pt x="1348" y="42482"/>
                          </a:cubicBezTo>
                          <a:cubicBezTo>
                            <a:pt x="840" y="43561"/>
                            <a:pt x="268" y="44704"/>
                            <a:pt x="205" y="45910"/>
                          </a:cubicBezTo>
                          <a:cubicBezTo>
                            <a:pt x="-113" y="50165"/>
                            <a:pt x="5221" y="53213"/>
                            <a:pt x="5031" y="57404"/>
                          </a:cubicBezTo>
                          <a:cubicBezTo>
                            <a:pt x="4967" y="58738"/>
                            <a:pt x="4332" y="60008"/>
                            <a:pt x="3824" y="61214"/>
                          </a:cubicBezTo>
                          <a:cubicBezTo>
                            <a:pt x="2110" y="65215"/>
                            <a:pt x="1348" y="69596"/>
                            <a:pt x="649" y="73851"/>
                          </a:cubicBezTo>
                          <a:cubicBezTo>
                            <a:pt x="141" y="76708"/>
                            <a:pt x="-303" y="79692"/>
                            <a:pt x="268" y="82550"/>
                          </a:cubicBezTo>
                          <a:cubicBezTo>
                            <a:pt x="840" y="85408"/>
                            <a:pt x="2745" y="88202"/>
                            <a:pt x="5539" y="88964"/>
                          </a:cubicBezTo>
                          <a:cubicBezTo>
                            <a:pt x="9031" y="85217"/>
                            <a:pt x="15127" y="82169"/>
                            <a:pt x="18747" y="85725"/>
                          </a:cubicBezTo>
                          <a:cubicBezTo>
                            <a:pt x="20652" y="87757"/>
                            <a:pt x="20842" y="90868"/>
                            <a:pt x="20080" y="9347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1174" name="Google Shape;1174;p32"/>
                <p:cNvSpPr/>
                <p:nvPr/>
              </p:nvSpPr>
              <p:spPr>
                <a:xfrm>
                  <a:off x="971119" y="3290570"/>
                  <a:ext cx="557833" cy="657478"/>
                </a:xfrm>
                <a:custGeom>
                  <a:rect b="b" l="l" r="r" t="t"/>
                  <a:pathLst>
                    <a:path extrusionOk="0" h="657478" w="557833">
                      <a:moveTo>
                        <a:pt x="330123" y="657479"/>
                      </a:moveTo>
                      <a:cubicBezTo>
                        <a:pt x="327519" y="657479"/>
                        <a:pt x="324916" y="657479"/>
                        <a:pt x="322249" y="657415"/>
                      </a:cubicBezTo>
                      <a:cubicBezTo>
                        <a:pt x="234111" y="655383"/>
                        <a:pt x="152005" y="619125"/>
                        <a:pt x="91172" y="555371"/>
                      </a:cubicBezTo>
                      <a:cubicBezTo>
                        <a:pt x="-34494" y="423735"/>
                        <a:pt x="-29668" y="214376"/>
                        <a:pt x="102031" y="88709"/>
                      </a:cubicBezTo>
                      <a:cubicBezTo>
                        <a:pt x="153466" y="39624"/>
                        <a:pt x="217791" y="8953"/>
                        <a:pt x="288149" y="0"/>
                      </a:cubicBezTo>
                      <a:lnTo>
                        <a:pt x="290880" y="21590"/>
                      </a:lnTo>
                      <a:cubicBezTo>
                        <a:pt x="225221" y="29908"/>
                        <a:pt x="165086" y="58547"/>
                        <a:pt x="117017" y="104394"/>
                      </a:cubicBezTo>
                      <a:cubicBezTo>
                        <a:pt x="-5919" y="221805"/>
                        <a:pt x="-10491" y="417322"/>
                        <a:pt x="106920" y="540258"/>
                      </a:cubicBezTo>
                      <a:cubicBezTo>
                        <a:pt x="163816" y="599821"/>
                        <a:pt x="240461" y="633666"/>
                        <a:pt x="322757" y="635571"/>
                      </a:cubicBezTo>
                      <a:cubicBezTo>
                        <a:pt x="405180" y="637540"/>
                        <a:pt x="483221" y="607251"/>
                        <a:pt x="542784" y="550354"/>
                      </a:cubicBezTo>
                      <a:lnTo>
                        <a:pt x="557834" y="566102"/>
                      </a:lnTo>
                      <a:cubicBezTo>
                        <a:pt x="495921" y="625221"/>
                        <a:pt x="415340" y="657479"/>
                        <a:pt x="330123" y="65747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1175" name="Google Shape;1175;p32"/>
            <p:cNvSpPr/>
            <p:nvPr/>
          </p:nvSpPr>
          <p:spPr>
            <a:xfrm>
              <a:off x="7355140" y="95742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76" name="Google Shape;1176;p32"/>
            <p:cNvSpPr/>
            <p:nvPr/>
          </p:nvSpPr>
          <p:spPr>
            <a:xfrm>
              <a:off x="6789827" y="1329807"/>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177" name="Google Shape;1177;p32"/>
          <p:cNvGrpSpPr/>
          <p:nvPr/>
        </p:nvGrpSpPr>
        <p:grpSpPr>
          <a:xfrm>
            <a:off x="232890" y="4347070"/>
            <a:ext cx="641062" cy="693640"/>
            <a:chOff x="232890" y="4347070"/>
            <a:chExt cx="641062" cy="693640"/>
          </a:xfrm>
        </p:grpSpPr>
        <p:sp>
          <p:nvSpPr>
            <p:cNvPr id="1178" name="Google Shape;1178;p32"/>
            <p:cNvSpPr/>
            <p:nvPr/>
          </p:nvSpPr>
          <p:spPr>
            <a:xfrm>
              <a:off x="232890" y="43470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179" name="Google Shape;1179;p32"/>
            <p:cNvSpPr/>
            <p:nvPr/>
          </p:nvSpPr>
          <p:spPr>
            <a:xfrm>
              <a:off x="656740" y="47837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3" name="Shape 1183"/>
        <p:cNvGrpSpPr/>
        <p:nvPr/>
      </p:nvGrpSpPr>
      <p:grpSpPr>
        <a:xfrm>
          <a:off x="0" y="0"/>
          <a:ext cx="0" cy="0"/>
          <a:chOff x="0" y="0"/>
          <a:chExt cx="0" cy="0"/>
        </a:xfrm>
      </p:grpSpPr>
      <p:sp>
        <p:nvSpPr>
          <p:cNvPr id="1184" name="Google Shape;1184;p33"/>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Inhoud lessenserie</a:t>
            </a:r>
            <a:endParaRPr/>
          </a:p>
        </p:txBody>
      </p:sp>
      <p:sp>
        <p:nvSpPr>
          <p:cNvPr id="1185" name="Google Shape;1185;p33"/>
          <p:cNvSpPr txBox="1"/>
          <p:nvPr>
            <p:ph idx="1" type="subTitle"/>
          </p:nvPr>
        </p:nvSpPr>
        <p:spPr>
          <a:xfrm>
            <a:off x="720000" y="2568393"/>
            <a:ext cx="2305500" cy="648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Wat is framing? </a:t>
            </a:r>
            <a:endParaRPr/>
          </a:p>
        </p:txBody>
      </p:sp>
      <p:sp>
        <p:nvSpPr>
          <p:cNvPr id="1186" name="Google Shape;1186;p33"/>
          <p:cNvSpPr txBox="1"/>
          <p:nvPr>
            <p:ph idx="2" type="subTitle"/>
          </p:nvPr>
        </p:nvSpPr>
        <p:spPr>
          <a:xfrm>
            <a:off x="3419275" y="2568401"/>
            <a:ext cx="2305500" cy="648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Zelf framing inzetten om iemand te overtuigen </a:t>
            </a:r>
            <a:endParaRPr/>
          </a:p>
        </p:txBody>
      </p:sp>
      <p:sp>
        <p:nvSpPr>
          <p:cNvPr id="1187" name="Google Shape;1187;p33"/>
          <p:cNvSpPr txBox="1"/>
          <p:nvPr>
            <p:ph idx="5" type="subTitle"/>
          </p:nvPr>
        </p:nvSpPr>
        <p:spPr>
          <a:xfrm>
            <a:off x="6118551" y="2568401"/>
            <a:ext cx="2305500" cy="648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Framing herkennen in een tekst </a:t>
            </a:r>
            <a:endParaRPr/>
          </a:p>
        </p:txBody>
      </p:sp>
      <p:sp>
        <p:nvSpPr>
          <p:cNvPr id="1188" name="Google Shape;1188;p33"/>
          <p:cNvSpPr txBox="1"/>
          <p:nvPr>
            <p:ph idx="7" type="title"/>
          </p:nvPr>
        </p:nvSpPr>
        <p:spPr>
          <a:xfrm>
            <a:off x="720000" y="1713020"/>
            <a:ext cx="734700" cy="447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01</a:t>
            </a:r>
            <a:endParaRPr/>
          </a:p>
        </p:txBody>
      </p:sp>
      <p:sp>
        <p:nvSpPr>
          <p:cNvPr id="1189" name="Google Shape;1189;p33"/>
          <p:cNvSpPr txBox="1"/>
          <p:nvPr>
            <p:ph idx="9" type="title"/>
          </p:nvPr>
        </p:nvSpPr>
        <p:spPr>
          <a:xfrm>
            <a:off x="3419271" y="1713020"/>
            <a:ext cx="734700" cy="447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02</a:t>
            </a:r>
            <a:endParaRPr/>
          </a:p>
        </p:txBody>
      </p:sp>
      <p:sp>
        <p:nvSpPr>
          <p:cNvPr id="1190" name="Google Shape;1190;p33"/>
          <p:cNvSpPr txBox="1"/>
          <p:nvPr>
            <p:ph idx="14" type="title"/>
          </p:nvPr>
        </p:nvSpPr>
        <p:spPr>
          <a:xfrm>
            <a:off x="6118549" y="1713020"/>
            <a:ext cx="734700" cy="447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03</a:t>
            </a:r>
            <a:endParaRPr/>
          </a:p>
        </p:txBody>
      </p:sp>
      <p:sp>
        <p:nvSpPr>
          <p:cNvPr id="1191" name="Google Shape;1191;p33"/>
          <p:cNvSpPr txBox="1"/>
          <p:nvPr>
            <p:ph idx="16" type="subTitle"/>
          </p:nvPr>
        </p:nvSpPr>
        <p:spPr>
          <a:xfrm>
            <a:off x="720000" y="2162337"/>
            <a:ext cx="2305500" cy="492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INTRODUCTIE</a:t>
            </a:r>
            <a:endParaRPr/>
          </a:p>
        </p:txBody>
      </p:sp>
      <p:sp>
        <p:nvSpPr>
          <p:cNvPr id="1192" name="Google Shape;1192;p33"/>
          <p:cNvSpPr txBox="1"/>
          <p:nvPr>
            <p:ph idx="17" type="subTitle"/>
          </p:nvPr>
        </p:nvSpPr>
        <p:spPr>
          <a:xfrm>
            <a:off x="3419271" y="2162337"/>
            <a:ext cx="2305500" cy="492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SCHRIJVEN</a:t>
            </a:r>
            <a:endParaRPr/>
          </a:p>
        </p:txBody>
      </p:sp>
      <p:sp>
        <p:nvSpPr>
          <p:cNvPr id="1193" name="Google Shape;1193;p33"/>
          <p:cNvSpPr txBox="1"/>
          <p:nvPr>
            <p:ph idx="18" type="subTitle"/>
          </p:nvPr>
        </p:nvSpPr>
        <p:spPr>
          <a:xfrm>
            <a:off x="6118549" y="2162337"/>
            <a:ext cx="2305500" cy="492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ANALYSEREN</a:t>
            </a:r>
            <a:endParaRPr/>
          </a:p>
        </p:txBody>
      </p:sp>
      <p:cxnSp>
        <p:nvCxnSpPr>
          <p:cNvPr id="1194" name="Google Shape;1194;p33"/>
          <p:cNvCxnSpPr/>
          <p:nvPr/>
        </p:nvCxnSpPr>
        <p:spPr>
          <a:xfrm>
            <a:off x="1454700" y="1933675"/>
            <a:ext cx="1209300" cy="0"/>
          </a:xfrm>
          <a:prstGeom prst="straightConnector1">
            <a:avLst/>
          </a:prstGeom>
          <a:noFill/>
          <a:ln cap="flat" cmpd="sng" w="9525">
            <a:solidFill>
              <a:schemeClr val="dk1"/>
            </a:solidFill>
            <a:prstDash val="solid"/>
            <a:round/>
            <a:headEnd len="med" w="med" type="none"/>
            <a:tailEnd len="med" w="med" type="none"/>
          </a:ln>
        </p:spPr>
      </p:cxnSp>
      <p:cxnSp>
        <p:nvCxnSpPr>
          <p:cNvPr id="1195" name="Google Shape;1195;p33"/>
          <p:cNvCxnSpPr/>
          <p:nvPr/>
        </p:nvCxnSpPr>
        <p:spPr>
          <a:xfrm>
            <a:off x="4153975" y="1933675"/>
            <a:ext cx="1209300" cy="0"/>
          </a:xfrm>
          <a:prstGeom prst="straightConnector1">
            <a:avLst/>
          </a:prstGeom>
          <a:noFill/>
          <a:ln cap="flat" cmpd="sng" w="9525">
            <a:solidFill>
              <a:schemeClr val="dk1"/>
            </a:solidFill>
            <a:prstDash val="solid"/>
            <a:round/>
            <a:headEnd len="med" w="med" type="none"/>
            <a:tailEnd len="med" w="med" type="none"/>
          </a:ln>
        </p:spPr>
      </p:cxnSp>
      <p:cxnSp>
        <p:nvCxnSpPr>
          <p:cNvPr id="1196" name="Google Shape;1196;p33"/>
          <p:cNvCxnSpPr/>
          <p:nvPr/>
        </p:nvCxnSpPr>
        <p:spPr>
          <a:xfrm>
            <a:off x="6853250" y="1933675"/>
            <a:ext cx="1209300" cy="0"/>
          </a:xfrm>
          <a:prstGeom prst="straightConnector1">
            <a:avLst/>
          </a:prstGeom>
          <a:noFill/>
          <a:ln cap="flat" cmpd="sng" w="9525">
            <a:solidFill>
              <a:schemeClr val="dk1"/>
            </a:solidFill>
            <a:prstDash val="solid"/>
            <a:round/>
            <a:headEnd len="med" w="med" type="none"/>
            <a:tailEnd len="med" w="med" type="none"/>
          </a:ln>
        </p:spPr>
      </p:cxn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0" name="Shape 1200"/>
        <p:cNvGrpSpPr/>
        <p:nvPr/>
      </p:nvGrpSpPr>
      <p:grpSpPr>
        <a:xfrm>
          <a:off x="0" y="0"/>
          <a:ext cx="0" cy="0"/>
          <a:chOff x="0" y="0"/>
          <a:chExt cx="0" cy="0"/>
        </a:xfrm>
      </p:grpSpPr>
      <p:sp>
        <p:nvSpPr>
          <p:cNvPr id="1201" name="Google Shape;1201;p34"/>
          <p:cNvSpPr txBox="1"/>
          <p:nvPr>
            <p:ph type="title"/>
          </p:nvPr>
        </p:nvSpPr>
        <p:spPr>
          <a:xfrm>
            <a:off x="4255625" y="2140575"/>
            <a:ext cx="4175100" cy="800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3700"/>
              <a:t>INTRODUCTIE</a:t>
            </a:r>
            <a:endParaRPr sz="3700"/>
          </a:p>
        </p:txBody>
      </p:sp>
      <p:sp>
        <p:nvSpPr>
          <p:cNvPr id="1202" name="Google Shape;1202;p34"/>
          <p:cNvSpPr txBox="1"/>
          <p:nvPr>
            <p:ph idx="2" type="title"/>
          </p:nvPr>
        </p:nvSpPr>
        <p:spPr>
          <a:xfrm>
            <a:off x="4255625" y="1385300"/>
            <a:ext cx="926100" cy="800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01</a:t>
            </a:r>
            <a:endParaRPr/>
          </a:p>
        </p:txBody>
      </p:sp>
      <p:sp>
        <p:nvSpPr>
          <p:cNvPr id="1203" name="Google Shape;1203;p34"/>
          <p:cNvSpPr txBox="1"/>
          <p:nvPr>
            <p:ph idx="1" type="subTitle"/>
          </p:nvPr>
        </p:nvSpPr>
        <p:spPr>
          <a:xfrm>
            <a:off x="4255625" y="3207200"/>
            <a:ext cx="4175100" cy="714300"/>
          </a:xfrm>
          <a:prstGeom prst="rect">
            <a:avLst/>
          </a:prstGeom>
        </p:spPr>
        <p:txBody>
          <a:bodyPr anchorCtr="0" anchor="t" bIns="91425" lIns="91425" spcFirstLastPara="1" rIns="91425" wrap="square" tIns="91425">
            <a:noAutofit/>
          </a:bodyPr>
          <a:lstStyle/>
          <a:p>
            <a:pPr indent="-317500" lvl="0" marL="457200" rtl="0" algn="l">
              <a:spcBef>
                <a:spcPts val="0"/>
              </a:spcBef>
              <a:spcAft>
                <a:spcPts val="0"/>
              </a:spcAft>
              <a:buSzPts val="1400"/>
              <a:buChar char="●"/>
            </a:pPr>
            <a:r>
              <a:rPr lang="en"/>
              <a:t>Je weet wat framing inhoudt.</a:t>
            </a:r>
            <a:endParaRPr/>
          </a:p>
          <a:p>
            <a:pPr indent="-317500" lvl="0" marL="457200" rtl="0" algn="l">
              <a:spcBef>
                <a:spcPts val="0"/>
              </a:spcBef>
              <a:spcAft>
                <a:spcPts val="0"/>
              </a:spcAft>
              <a:buSzPts val="1400"/>
              <a:buChar char="●"/>
            </a:pPr>
            <a:r>
              <a:rPr lang="en"/>
              <a:t>Je kunt doelgericht informatie uit een gesproken zakelijke tekst halen.</a:t>
            </a:r>
            <a:endParaRPr/>
          </a:p>
          <a:p>
            <a:pPr indent="-317500" lvl="0" marL="457200" rtl="0" algn="l">
              <a:spcBef>
                <a:spcPts val="0"/>
              </a:spcBef>
              <a:spcAft>
                <a:spcPts val="0"/>
              </a:spcAft>
              <a:buSzPts val="1400"/>
              <a:buChar char="●"/>
            </a:pPr>
            <a:r>
              <a:rPr lang="en"/>
              <a:t>Je kunt op basis van deze informatie je eigen mening formuleren en deze onderbouwen.</a:t>
            </a:r>
            <a:endParaRPr/>
          </a:p>
        </p:txBody>
      </p:sp>
      <p:cxnSp>
        <p:nvCxnSpPr>
          <p:cNvPr id="1204" name="Google Shape;1204;p34"/>
          <p:cNvCxnSpPr/>
          <p:nvPr/>
        </p:nvCxnSpPr>
        <p:spPr>
          <a:xfrm>
            <a:off x="4365975" y="3048413"/>
            <a:ext cx="2974200" cy="0"/>
          </a:xfrm>
          <a:prstGeom prst="straightConnector1">
            <a:avLst/>
          </a:prstGeom>
          <a:noFill/>
          <a:ln cap="flat" cmpd="sng" w="9525">
            <a:solidFill>
              <a:schemeClr val="dk1"/>
            </a:solidFill>
            <a:prstDash val="solid"/>
            <a:round/>
            <a:headEnd len="med" w="med" type="none"/>
            <a:tailEnd len="med" w="med" type="none"/>
          </a:ln>
        </p:spPr>
      </p:cxnSp>
      <p:grpSp>
        <p:nvGrpSpPr>
          <p:cNvPr id="1205" name="Google Shape;1205;p34"/>
          <p:cNvGrpSpPr/>
          <p:nvPr/>
        </p:nvGrpSpPr>
        <p:grpSpPr>
          <a:xfrm>
            <a:off x="440233" y="-1041459"/>
            <a:ext cx="4552376" cy="5649481"/>
            <a:chOff x="440233" y="-1041459"/>
            <a:chExt cx="4552376" cy="5649481"/>
          </a:xfrm>
        </p:grpSpPr>
        <p:grpSp>
          <p:nvGrpSpPr>
            <p:cNvPr id="1206" name="Google Shape;1206;p34"/>
            <p:cNvGrpSpPr/>
            <p:nvPr/>
          </p:nvGrpSpPr>
          <p:grpSpPr>
            <a:xfrm>
              <a:off x="440233" y="1488838"/>
              <a:ext cx="3550861" cy="3119185"/>
              <a:chOff x="242274" y="1222710"/>
              <a:chExt cx="3259764" cy="2863476"/>
            </a:xfrm>
          </p:grpSpPr>
          <p:grpSp>
            <p:nvGrpSpPr>
              <p:cNvPr id="1207" name="Google Shape;1207;p34"/>
              <p:cNvGrpSpPr/>
              <p:nvPr/>
            </p:nvGrpSpPr>
            <p:grpSpPr>
              <a:xfrm>
                <a:off x="649560" y="3096762"/>
                <a:ext cx="2852478" cy="989331"/>
                <a:chOff x="1574609" y="3655314"/>
                <a:chExt cx="1959927" cy="679766"/>
              </a:xfrm>
            </p:grpSpPr>
            <p:grpSp>
              <p:nvGrpSpPr>
                <p:cNvPr id="1208" name="Google Shape;1208;p34"/>
                <p:cNvGrpSpPr/>
                <p:nvPr/>
              </p:nvGrpSpPr>
              <p:grpSpPr>
                <a:xfrm>
                  <a:off x="1686179" y="3988053"/>
                  <a:ext cx="1848357" cy="347027"/>
                  <a:chOff x="1686179" y="3988053"/>
                  <a:chExt cx="1848357" cy="347027"/>
                </a:xfrm>
              </p:grpSpPr>
              <p:sp>
                <p:nvSpPr>
                  <p:cNvPr id="1209" name="Google Shape;1209;p34"/>
                  <p:cNvSpPr/>
                  <p:nvPr/>
                </p:nvSpPr>
                <p:spPr>
                  <a:xfrm>
                    <a:off x="2346007" y="3988053"/>
                    <a:ext cx="1188465" cy="347027"/>
                  </a:xfrm>
                  <a:custGeom>
                    <a:rect b="b" l="l" r="r" t="t"/>
                    <a:pathLst>
                      <a:path extrusionOk="0" h="347027" w="1188465">
                        <a:moveTo>
                          <a:pt x="0" y="0"/>
                        </a:moveTo>
                        <a:lnTo>
                          <a:pt x="1053846" y="0"/>
                        </a:lnTo>
                        <a:cubicBezTo>
                          <a:pt x="1128204" y="0"/>
                          <a:pt x="1188466" y="62865"/>
                          <a:pt x="1188466" y="140399"/>
                        </a:cubicBezTo>
                        <a:lnTo>
                          <a:pt x="1188466" y="206629"/>
                        </a:lnTo>
                        <a:cubicBezTo>
                          <a:pt x="1188466" y="284163"/>
                          <a:pt x="1128204" y="347028"/>
                          <a:pt x="1053846" y="347028"/>
                        </a:cubicBezTo>
                        <a:lnTo>
                          <a:pt x="0" y="347028"/>
                        </a:lnTo>
                        <a:lnTo>
                          <a:pt x="0"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10" name="Google Shape;1210;p34"/>
                  <p:cNvSpPr/>
                  <p:nvPr/>
                </p:nvSpPr>
                <p:spPr>
                  <a:xfrm>
                    <a:off x="3377057" y="3988053"/>
                    <a:ext cx="157479" cy="347027"/>
                  </a:xfrm>
                  <a:custGeom>
                    <a:rect b="b" l="l" r="r" t="t"/>
                    <a:pathLst>
                      <a:path extrusionOk="0" h="347027" w="157479">
                        <a:moveTo>
                          <a:pt x="134620" y="206629"/>
                        </a:moveTo>
                        <a:lnTo>
                          <a:pt x="134620" y="140399"/>
                        </a:lnTo>
                        <a:cubicBezTo>
                          <a:pt x="134620" y="62865"/>
                          <a:pt x="74359" y="0"/>
                          <a:pt x="0" y="0"/>
                        </a:cubicBezTo>
                        <a:lnTo>
                          <a:pt x="22860" y="0"/>
                        </a:lnTo>
                        <a:cubicBezTo>
                          <a:pt x="97218" y="0"/>
                          <a:pt x="157480" y="62865"/>
                          <a:pt x="157480" y="140399"/>
                        </a:cubicBezTo>
                        <a:lnTo>
                          <a:pt x="157480" y="206629"/>
                        </a:lnTo>
                        <a:cubicBezTo>
                          <a:pt x="157480" y="284163"/>
                          <a:pt x="97218" y="347028"/>
                          <a:pt x="22860" y="347028"/>
                        </a:cubicBezTo>
                        <a:lnTo>
                          <a:pt x="0" y="347028"/>
                        </a:lnTo>
                        <a:cubicBezTo>
                          <a:pt x="74295" y="347028"/>
                          <a:pt x="134620" y="284163"/>
                          <a:pt x="134620" y="206629"/>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11" name="Google Shape;1211;p34"/>
                  <p:cNvSpPr/>
                  <p:nvPr/>
                </p:nvSpPr>
                <p:spPr>
                  <a:xfrm>
                    <a:off x="3325304" y="3988053"/>
                    <a:ext cx="157479" cy="347027"/>
                  </a:xfrm>
                  <a:custGeom>
                    <a:rect b="b" l="l" r="r" t="t"/>
                    <a:pathLst>
                      <a:path extrusionOk="0" h="347027" w="157479">
                        <a:moveTo>
                          <a:pt x="134620" y="206629"/>
                        </a:moveTo>
                        <a:lnTo>
                          <a:pt x="134620" y="140399"/>
                        </a:lnTo>
                        <a:cubicBezTo>
                          <a:pt x="134620" y="62865"/>
                          <a:pt x="74359" y="0"/>
                          <a:pt x="0" y="0"/>
                        </a:cubicBezTo>
                        <a:lnTo>
                          <a:pt x="22860" y="0"/>
                        </a:lnTo>
                        <a:cubicBezTo>
                          <a:pt x="97218" y="0"/>
                          <a:pt x="157480" y="62865"/>
                          <a:pt x="157480" y="140399"/>
                        </a:cubicBezTo>
                        <a:lnTo>
                          <a:pt x="157480" y="206629"/>
                        </a:lnTo>
                        <a:cubicBezTo>
                          <a:pt x="157480" y="284163"/>
                          <a:pt x="97218" y="347028"/>
                          <a:pt x="22860" y="347028"/>
                        </a:cubicBezTo>
                        <a:lnTo>
                          <a:pt x="0" y="347028"/>
                        </a:lnTo>
                        <a:cubicBezTo>
                          <a:pt x="74359" y="347028"/>
                          <a:pt x="134620" y="284163"/>
                          <a:pt x="134620" y="206629"/>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12" name="Google Shape;1212;p34"/>
                  <p:cNvSpPr/>
                  <p:nvPr/>
                </p:nvSpPr>
                <p:spPr>
                  <a:xfrm>
                    <a:off x="2468245" y="3988053"/>
                    <a:ext cx="157479" cy="347027"/>
                  </a:xfrm>
                  <a:custGeom>
                    <a:rect b="b" l="l" r="r" t="t"/>
                    <a:pathLst>
                      <a:path extrusionOk="0" h="347027" w="157479">
                        <a:moveTo>
                          <a:pt x="134620" y="206629"/>
                        </a:moveTo>
                        <a:lnTo>
                          <a:pt x="134620" y="140399"/>
                        </a:lnTo>
                        <a:cubicBezTo>
                          <a:pt x="134620" y="62865"/>
                          <a:pt x="74358" y="0"/>
                          <a:pt x="0" y="0"/>
                        </a:cubicBezTo>
                        <a:lnTo>
                          <a:pt x="22860" y="0"/>
                        </a:lnTo>
                        <a:cubicBezTo>
                          <a:pt x="97218" y="0"/>
                          <a:pt x="157480" y="62865"/>
                          <a:pt x="157480" y="140399"/>
                        </a:cubicBezTo>
                        <a:lnTo>
                          <a:pt x="157480" y="206629"/>
                        </a:lnTo>
                        <a:cubicBezTo>
                          <a:pt x="157480" y="284163"/>
                          <a:pt x="97218" y="347028"/>
                          <a:pt x="22860" y="347028"/>
                        </a:cubicBezTo>
                        <a:lnTo>
                          <a:pt x="0" y="347028"/>
                        </a:lnTo>
                        <a:cubicBezTo>
                          <a:pt x="74358" y="347028"/>
                          <a:pt x="134620" y="284163"/>
                          <a:pt x="134620" y="206629"/>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13" name="Google Shape;1213;p34"/>
                  <p:cNvSpPr/>
                  <p:nvPr/>
                </p:nvSpPr>
                <p:spPr>
                  <a:xfrm>
                    <a:off x="2416492" y="3988053"/>
                    <a:ext cx="157480" cy="347027"/>
                  </a:xfrm>
                  <a:custGeom>
                    <a:rect b="b" l="l" r="r" t="t"/>
                    <a:pathLst>
                      <a:path extrusionOk="0" h="347027" w="157480">
                        <a:moveTo>
                          <a:pt x="134620" y="206629"/>
                        </a:moveTo>
                        <a:lnTo>
                          <a:pt x="134620" y="140399"/>
                        </a:lnTo>
                        <a:cubicBezTo>
                          <a:pt x="134620" y="62865"/>
                          <a:pt x="74359" y="0"/>
                          <a:pt x="0" y="0"/>
                        </a:cubicBezTo>
                        <a:lnTo>
                          <a:pt x="22860" y="0"/>
                        </a:lnTo>
                        <a:cubicBezTo>
                          <a:pt x="97218" y="0"/>
                          <a:pt x="157480" y="62865"/>
                          <a:pt x="157480" y="140399"/>
                        </a:cubicBezTo>
                        <a:lnTo>
                          <a:pt x="157480" y="206629"/>
                        </a:lnTo>
                        <a:cubicBezTo>
                          <a:pt x="157480" y="284163"/>
                          <a:pt x="97218" y="347028"/>
                          <a:pt x="22860" y="347028"/>
                        </a:cubicBezTo>
                        <a:lnTo>
                          <a:pt x="0" y="347028"/>
                        </a:lnTo>
                        <a:cubicBezTo>
                          <a:pt x="74359" y="347028"/>
                          <a:pt x="134620" y="284163"/>
                          <a:pt x="134620" y="206629"/>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214" name="Google Shape;1214;p34"/>
                  <p:cNvGrpSpPr/>
                  <p:nvPr/>
                </p:nvGrpSpPr>
                <p:grpSpPr>
                  <a:xfrm>
                    <a:off x="1686179" y="3988053"/>
                    <a:ext cx="860805" cy="347027"/>
                    <a:chOff x="1686179" y="3988053"/>
                    <a:chExt cx="860805" cy="347027"/>
                  </a:xfrm>
                </p:grpSpPr>
                <p:sp>
                  <p:nvSpPr>
                    <p:cNvPr id="1215" name="Google Shape;1215;p34"/>
                    <p:cNvSpPr/>
                    <p:nvPr/>
                  </p:nvSpPr>
                  <p:spPr>
                    <a:xfrm>
                      <a:off x="1686179" y="3988053"/>
                      <a:ext cx="860805" cy="347027"/>
                    </a:xfrm>
                    <a:custGeom>
                      <a:rect b="b" l="l" r="r" t="t"/>
                      <a:pathLst>
                        <a:path extrusionOk="0" h="347027" w="860805">
                          <a:moveTo>
                            <a:pt x="48514" y="322326"/>
                          </a:moveTo>
                          <a:lnTo>
                            <a:pt x="48514" y="24702"/>
                          </a:lnTo>
                          <a:lnTo>
                            <a:pt x="0" y="24702"/>
                          </a:lnTo>
                          <a:lnTo>
                            <a:pt x="0" y="0"/>
                          </a:lnTo>
                          <a:lnTo>
                            <a:pt x="726186" y="0"/>
                          </a:lnTo>
                          <a:cubicBezTo>
                            <a:pt x="800544" y="0"/>
                            <a:pt x="860806" y="62865"/>
                            <a:pt x="860806" y="140399"/>
                          </a:cubicBezTo>
                          <a:lnTo>
                            <a:pt x="860806" y="206629"/>
                          </a:lnTo>
                          <a:cubicBezTo>
                            <a:pt x="860806" y="284163"/>
                            <a:pt x="800544" y="347028"/>
                            <a:pt x="726186" y="347028"/>
                          </a:cubicBezTo>
                          <a:lnTo>
                            <a:pt x="63" y="347028"/>
                          </a:lnTo>
                          <a:lnTo>
                            <a:pt x="63" y="322326"/>
                          </a:lnTo>
                          <a:lnTo>
                            <a:pt x="48514" y="322326"/>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16" name="Google Shape;1216;p34"/>
                    <p:cNvSpPr/>
                    <p:nvPr/>
                  </p:nvSpPr>
                  <p:spPr>
                    <a:xfrm>
                      <a:off x="1702180" y="4012819"/>
                      <a:ext cx="822198" cy="297624"/>
                    </a:xfrm>
                    <a:custGeom>
                      <a:rect b="b" l="l" r="r" t="t"/>
                      <a:pathLst>
                        <a:path extrusionOk="0" h="297624" w="822198">
                          <a:moveTo>
                            <a:pt x="254" y="297561"/>
                          </a:moveTo>
                          <a:cubicBezTo>
                            <a:pt x="127" y="296863"/>
                            <a:pt x="0" y="296164"/>
                            <a:pt x="0" y="295465"/>
                          </a:cubicBezTo>
                          <a:cubicBezTo>
                            <a:pt x="0" y="291909"/>
                            <a:pt x="1778" y="288544"/>
                            <a:pt x="4953" y="285496"/>
                          </a:cubicBezTo>
                          <a:cubicBezTo>
                            <a:pt x="11684" y="279019"/>
                            <a:pt x="11684" y="270002"/>
                            <a:pt x="4953" y="263525"/>
                          </a:cubicBezTo>
                          <a:cubicBezTo>
                            <a:pt x="1778" y="260477"/>
                            <a:pt x="0" y="257111"/>
                            <a:pt x="0" y="253555"/>
                          </a:cubicBezTo>
                          <a:cubicBezTo>
                            <a:pt x="0" y="249999"/>
                            <a:pt x="1778" y="246634"/>
                            <a:pt x="4953" y="243586"/>
                          </a:cubicBezTo>
                          <a:cubicBezTo>
                            <a:pt x="11684" y="237109"/>
                            <a:pt x="11684" y="228092"/>
                            <a:pt x="4953" y="221615"/>
                          </a:cubicBezTo>
                          <a:cubicBezTo>
                            <a:pt x="1778" y="218567"/>
                            <a:pt x="0" y="215202"/>
                            <a:pt x="0" y="211646"/>
                          </a:cubicBezTo>
                          <a:cubicBezTo>
                            <a:pt x="0" y="208090"/>
                            <a:pt x="1778" y="204724"/>
                            <a:pt x="4953" y="201676"/>
                          </a:cubicBezTo>
                          <a:cubicBezTo>
                            <a:pt x="11684" y="195199"/>
                            <a:pt x="11684" y="186182"/>
                            <a:pt x="4953" y="179705"/>
                          </a:cubicBezTo>
                          <a:cubicBezTo>
                            <a:pt x="1778" y="176657"/>
                            <a:pt x="0" y="173291"/>
                            <a:pt x="0" y="169735"/>
                          </a:cubicBezTo>
                          <a:cubicBezTo>
                            <a:pt x="0" y="166179"/>
                            <a:pt x="1778" y="162814"/>
                            <a:pt x="4953" y="159766"/>
                          </a:cubicBezTo>
                          <a:cubicBezTo>
                            <a:pt x="11684" y="153289"/>
                            <a:pt x="11684" y="144272"/>
                            <a:pt x="4953" y="137795"/>
                          </a:cubicBezTo>
                          <a:cubicBezTo>
                            <a:pt x="1778" y="134747"/>
                            <a:pt x="0" y="131382"/>
                            <a:pt x="0" y="127826"/>
                          </a:cubicBezTo>
                          <a:cubicBezTo>
                            <a:pt x="0" y="124270"/>
                            <a:pt x="1778" y="120904"/>
                            <a:pt x="4953" y="117856"/>
                          </a:cubicBezTo>
                          <a:cubicBezTo>
                            <a:pt x="11684" y="111379"/>
                            <a:pt x="11684" y="102362"/>
                            <a:pt x="4953" y="95885"/>
                          </a:cubicBezTo>
                          <a:cubicBezTo>
                            <a:pt x="1778" y="92837"/>
                            <a:pt x="0" y="89472"/>
                            <a:pt x="0" y="85915"/>
                          </a:cubicBezTo>
                          <a:cubicBezTo>
                            <a:pt x="0" y="82359"/>
                            <a:pt x="1778" y="78994"/>
                            <a:pt x="4953" y="75946"/>
                          </a:cubicBezTo>
                          <a:cubicBezTo>
                            <a:pt x="11684" y="69469"/>
                            <a:pt x="11684" y="60452"/>
                            <a:pt x="4953" y="53975"/>
                          </a:cubicBezTo>
                          <a:cubicBezTo>
                            <a:pt x="1778" y="50927"/>
                            <a:pt x="0" y="47561"/>
                            <a:pt x="0" y="44005"/>
                          </a:cubicBezTo>
                          <a:cubicBezTo>
                            <a:pt x="0" y="40449"/>
                            <a:pt x="1778" y="37084"/>
                            <a:pt x="4953" y="34036"/>
                          </a:cubicBezTo>
                          <a:cubicBezTo>
                            <a:pt x="11684" y="27559"/>
                            <a:pt x="11684" y="18542"/>
                            <a:pt x="4953" y="12065"/>
                          </a:cubicBezTo>
                          <a:cubicBezTo>
                            <a:pt x="1778" y="9017"/>
                            <a:pt x="0" y="5652"/>
                            <a:pt x="0" y="2096"/>
                          </a:cubicBezTo>
                          <a:cubicBezTo>
                            <a:pt x="0" y="1397"/>
                            <a:pt x="127" y="698"/>
                            <a:pt x="254" y="0"/>
                          </a:cubicBezTo>
                          <a:lnTo>
                            <a:pt x="711962" y="0"/>
                          </a:lnTo>
                          <a:cubicBezTo>
                            <a:pt x="772858" y="0"/>
                            <a:pt x="822198" y="51498"/>
                            <a:pt x="822198" y="114998"/>
                          </a:cubicBezTo>
                          <a:lnTo>
                            <a:pt x="822198" y="182626"/>
                          </a:lnTo>
                          <a:cubicBezTo>
                            <a:pt x="822198" y="246126"/>
                            <a:pt x="772858" y="297624"/>
                            <a:pt x="711962" y="297624"/>
                          </a:cubicBezTo>
                          <a:lnTo>
                            <a:pt x="254" y="297624"/>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217" name="Google Shape;1217;p34"/>
                    <p:cNvGrpSpPr/>
                    <p:nvPr/>
                  </p:nvGrpSpPr>
                  <p:grpSpPr>
                    <a:xfrm>
                      <a:off x="1702180" y="4035107"/>
                      <a:ext cx="822198" cy="252920"/>
                      <a:chOff x="1702180" y="4035107"/>
                      <a:chExt cx="822198" cy="252920"/>
                    </a:xfrm>
                  </p:grpSpPr>
                  <p:sp>
                    <p:nvSpPr>
                      <p:cNvPr id="1218" name="Google Shape;1218;p34"/>
                      <p:cNvSpPr/>
                      <p:nvPr/>
                    </p:nvSpPr>
                    <p:spPr>
                      <a:xfrm>
                        <a:off x="1706879" y="4206049"/>
                        <a:ext cx="816927" cy="8699"/>
                      </a:xfrm>
                      <a:custGeom>
                        <a:rect b="b" l="l" r="r" t="t"/>
                        <a:pathLst>
                          <a:path extrusionOk="0" h="8699" w="816927">
                            <a:moveTo>
                              <a:pt x="254" y="8446"/>
                            </a:moveTo>
                            <a:cubicBezTo>
                              <a:pt x="190" y="8509"/>
                              <a:pt x="127" y="8636"/>
                              <a:pt x="0" y="8699"/>
                            </a:cubicBezTo>
                            <a:lnTo>
                              <a:pt x="815785" y="8699"/>
                            </a:lnTo>
                            <a:cubicBezTo>
                              <a:pt x="816229" y="5842"/>
                              <a:pt x="816674" y="2921"/>
                              <a:pt x="816928" y="0"/>
                            </a:cubicBezTo>
                            <a:lnTo>
                              <a:pt x="5017" y="0"/>
                            </a:lnTo>
                            <a:cubicBezTo>
                              <a:pt x="4445" y="2985"/>
                              <a:pt x="2921" y="5905"/>
                              <a:pt x="254" y="8446"/>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19" name="Google Shape;1219;p34"/>
                      <p:cNvSpPr/>
                      <p:nvPr/>
                    </p:nvSpPr>
                    <p:spPr>
                      <a:xfrm>
                        <a:off x="1702180" y="4181665"/>
                        <a:ext cx="822198" cy="8699"/>
                      </a:xfrm>
                      <a:custGeom>
                        <a:rect b="b" l="l" r="r" t="t"/>
                        <a:pathLst>
                          <a:path extrusionOk="0" h="8699" w="822198">
                            <a:moveTo>
                              <a:pt x="0" y="889"/>
                            </a:moveTo>
                            <a:cubicBezTo>
                              <a:pt x="0" y="3619"/>
                              <a:pt x="1080" y="6223"/>
                              <a:pt x="2985" y="8699"/>
                            </a:cubicBezTo>
                            <a:lnTo>
                              <a:pt x="822198" y="8699"/>
                            </a:lnTo>
                            <a:lnTo>
                              <a:pt x="822198" y="0"/>
                            </a:lnTo>
                            <a:lnTo>
                              <a:pt x="127" y="0"/>
                            </a:lnTo>
                            <a:cubicBezTo>
                              <a:pt x="64" y="254"/>
                              <a:pt x="0" y="571"/>
                              <a:pt x="0" y="88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20" name="Google Shape;1220;p34"/>
                      <p:cNvSpPr/>
                      <p:nvPr/>
                    </p:nvSpPr>
                    <p:spPr>
                      <a:xfrm>
                        <a:off x="1703958" y="4084002"/>
                        <a:ext cx="815086" cy="8699"/>
                      </a:xfrm>
                      <a:custGeom>
                        <a:rect b="b" l="l" r="r" t="t"/>
                        <a:pathLst>
                          <a:path extrusionOk="0" h="8699" w="815086">
                            <a:moveTo>
                              <a:pt x="3175" y="4699"/>
                            </a:moveTo>
                            <a:cubicBezTo>
                              <a:pt x="1842" y="5969"/>
                              <a:pt x="826" y="7302"/>
                              <a:pt x="0" y="8699"/>
                            </a:cubicBezTo>
                            <a:lnTo>
                              <a:pt x="815086" y="8699"/>
                            </a:lnTo>
                            <a:cubicBezTo>
                              <a:pt x="814197" y="5715"/>
                              <a:pt x="813181" y="2857"/>
                              <a:pt x="812038" y="0"/>
                            </a:cubicBezTo>
                            <a:lnTo>
                              <a:pt x="6668" y="0"/>
                            </a:lnTo>
                            <a:cubicBezTo>
                              <a:pt x="5842" y="1651"/>
                              <a:pt x="4699" y="3238"/>
                              <a:pt x="3175" y="469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21" name="Google Shape;1221;p34"/>
                      <p:cNvSpPr/>
                      <p:nvPr/>
                    </p:nvSpPr>
                    <p:spPr>
                      <a:xfrm>
                        <a:off x="1702180" y="4132770"/>
                        <a:ext cx="822198" cy="8699"/>
                      </a:xfrm>
                      <a:custGeom>
                        <a:rect b="b" l="l" r="r" t="t"/>
                        <a:pathLst>
                          <a:path extrusionOk="0" h="8699" w="822198">
                            <a:moveTo>
                              <a:pt x="2985" y="0"/>
                            </a:moveTo>
                            <a:cubicBezTo>
                              <a:pt x="1080" y="2476"/>
                              <a:pt x="0" y="5080"/>
                              <a:pt x="0" y="7810"/>
                            </a:cubicBezTo>
                            <a:cubicBezTo>
                              <a:pt x="0" y="8128"/>
                              <a:pt x="64" y="8445"/>
                              <a:pt x="127" y="8699"/>
                            </a:cubicBezTo>
                            <a:lnTo>
                              <a:pt x="822198" y="8699"/>
                            </a:lnTo>
                            <a:lnTo>
                              <a:pt x="822198" y="0"/>
                            </a:lnTo>
                            <a:lnTo>
                              <a:pt x="2985"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22" name="Google Shape;1222;p34"/>
                      <p:cNvSpPr/>
                      <p:nvPr/>
                    </p:nvSpPr>
                    <p:spPr>
                      <a:xfrm>
                        <a:off x="1703958" y="4230496"/>
                        <a:ext cx="815149" cy="8699"/>
                      </a:xfrm>
                      <a:custGeom>
                        <a:rect b="b" l="l" r="r" t="t"/>
                        <a:pathLst>
                          <a:path extrusionOk="0" h="8699" w="815149">
                            <a:moveTo>
                              <a:pt x="3175" y="3937"/>
                            </a:moveTo>
                            <a:cubicBezTo>
                              <a:pt x="4699" y="5398"/>
                              <a:pt x="5842" y="6985"/>
                              <a:pt x="6668" y="8700"/>
                            </a:cubicBezTo>
                            <a:lnTo>
                              <a:pt x="812102" y="8700"/>
                            </a:lnTo>
                            <a:cubicBezTo>
                              <a:pt x="813245" y="5842"/>
                              <a:pt x="814261" y="2921"/>
                              <a:pt x="815150" y="0"/>
                            </a:cubicBezTo>
                            <a:lnTo>
                              <a:pt x="0" y="0"/>
                            </a:lnTo>
                            <a:cubicBezTo>
                              <a:pt x="826" y="1334"/>
                              <a:pt x="1842" y="2667"/>
                              <a:pt x="3175" y="3937"/>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23" name="Google Shape;1223;p34"/>
                      <p:cNvSpPr/>
                      <p:nvPr/>
                    </p:nvSpPr>
                    <p:spPr>
                      <a:xfrm>
                        <a:off x="1702561" y="4059554"/>
                        <a:ext cx="805751" cy="8699"/>
                      </a:xfrm>
                      <a:custGeom>
                        <a:rect b="b" l="l" r="r" t="t"/>
                        <a:pathLst>
                          <a:path extrusionOk="0" h="8699" w="805751">
                            <a:moveTo>
                              <a:pt x="5905" y="8699"/>
                            </a:moveTo>
                            <a:lnTo>
                              <a:pt x="805752" y="8699"/>
                            </a:lnTo>
                            <a:cubicBezTo>
                              <a:pt x="804037" y="5715"/>
                              <a:pt x="802132" y="2794"/>
                              <a:pt x="800164" y="0"/>
                            </a:cubicBezTo>
                            <a:lnTo>
                              <a:pt x="0" y="0"/>
                            </a:lnTo>
                            <a:cubicBezTo>
                              <a:pt x="699" y="2540"/>
                              <a:pt x="2223" y="4953"/>
                              <a:pt x="4572" y="7176"/>
                            </a:cubicBezTo>
                            <a:cubicBezTo>
                              <a:pt x="5080" y="7684"/>
                              <a:pt x="5461" y="8192"/>
                              <a:pt x="5905" y="869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24" name="Google Shape;1224;p34"/>
                      <p:cNvSpPr/>
                      <p:nvPr/>
                    </p:nvSpPr>
                    <p:spPr>
                      <a:xfrm>
                        <a:off x="1709610" y="4035107"/>
                        <a:ext cx="779779" cy="8699"/>
                      </a:xfrm>
                      <a:custGeom>
                        <a:rect b="b" l="l" r="r" t="t"/>
                        <a:pathLst>
                          <a:path extrusionOk="0" h="8699" w="779779">
                            <a:moveTo>
                              <a:pt x="769683" y="0"/>
                            </a:moveTo>
                            <a:lnTo>
                              <a:pt x="2540" y="0"/>
                            </a:lnTo>
                            <a:cubicBezTo>
                              <a:pt x="2667" y="2984"/>
                              <a:pt x="1841" y="5969"/>
                              <a:pt x="0" y="8699"/>
                            </a:cubicBezTo>
                            <a:lnTo>
                              <a:pt x="779780" y="8699"/>
                            </a:lnTo>
                            <a:cubicBezTo>
                              <a:pt x="776541" y="5652"/>
                              <a:pt x="773176" y="2730"/>
                              <a:pt x="769683"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25" name="Google Shape;1225;p34"/>
                      <p:cNvSpPr/>
                      <p:nvPr/>
                    </p:nvSpPr>
                    <p:spPr>
                      <a:xfrm>
                        <a:off x="1706879" y="4108386"/>
                        <a:ext cx="816927" cy="8699"/>
                      </a:xfrm>
                      <a:custGeom>
                        <a:rect b="b" l="l" r="r" t="t"/>
                        <a:pathLst>
                          <a:path extrusionOk="0" h="8699" w="816927">
                            <a:moveTo>
                              <a:pt x="254" y="254"/>
                            </a:moveTo>
                            <a:cubicBezTo>
                              <a:pt x="2921" y="2794"/>
                              <a:pt x="4445" y="5715"/>
                              <a:pt x="5017" y="8699"/>
                            </a:cubicBezTo>
                            <a:lnTo>
                              <a:pt x="816928" y="8699"/>
                            </a:lnTo>
                            <a:cubicBezTo>
                              <a:pt x="816674" y="5779"/>
                              <a:pt x="816229" y="2858"/>
                              <a:pt x="815785" y="0"/>
                            </a:cubicBezTo>
                            <a:lnTo>
                              <a:pt x="0" y="0"/>
                            </a:lnTo>
                            <a:cubicBezTo>
                              <a:pt x="127" y="64"/>
                              <a:pt x="190" y="191"/>
                              <a:pt x="254" y="254"/>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26" name="Google Shape;1226;p34"/>
                      <p:cNvSpPr/>
                      <p:nvPr/>
                    </p:nvSpPr>
                    <p:spPr>
                      <a:xfrm>
                        <a:off x="1709610" y="4279328"/>
                        <a:ext cx="779779" cy="8699"/>
                      </a:xfrm>
                      <a:custGeom>
                        <a:rect b="b" l="l" r="r" t="t"/>
                        <a:pathLst>
                          <a:path extrusionOk="0" h="8699" w="779779">
                            <a:moveTo>
                              <a:pt x="2540" y="8700"/>
                            </a:moveTo>
                            <a:lnTo>
                              <a:pt x="769683" y="8700"/>
                            </a:lnTo>
                            <a:cubicBezTo>
                              <a:pt x="773239" y="5969"/>
                              <a:pt x="776605" y="3112"/>
                              <a:pt x="779780" y="0"/>
                            </a:cubicBezTo>
                            <a:lnTo>
                              <a:pt x="0" y="0"/>
                            </a:lnTo>
                            <a:cubicBezTo>
                              <a:pt x="1841" y="2731"/>
                              <a:pt x="2667" y="5715"/>
                              <a:pt x="2540" y="870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27" name="Google Shape;1227;p34"/>
                      <p:cNvSpPr/>
                      <p:nvPr/>
                    </p:nvSpPr>
                    <p:spPr>
                      <a:xfrm>
                        <a:off x="1702561" y="4254880"/>
                        <a:ext cx="805751" cy="8699"/>
                      </a:xfrm>
                      <a:custGeom>
                        <a:rect b="b" l="l" r="r" t="t"/>
                        <a:pathLst>
                          <a:path extrusionOk="0" h="8699" w="805751">
                            <a:moveTo>
                              <a:pt x="4572" y="1524"/>
                            </a:moveTo>
                            <a:cubicBezTo>
                              <a:pt x="2223" y="3747"/>
                              <a:pt x="699" y="6160"/>
                              <a:pt x="0" y="8699"/>
                            </a:cubicBezTo>
                            <a:lnTo>
                              <a:pt x="800164" y="8699"/>
                            </a:lnTo>
                            <a:cubicBezTo>
                              <a:pt x="802132" y="5905"/>
                              <a:pt x="804037" y="2985"/>
                              <a:pt x="805752" y="0"/>
                            </a:cubicBezTo>
                            <a:lnTo>
                              <a:pt x="5905" y="0"/>
                            </a:lnTo>
                            <a:cubicBezTo>
                              <a:pt x="5461" y="508"/>
                              <a:pt x="5080" y="1016"/>
                              <a:pt x="4572" y="1524"/>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28" name="Google Shape;1228;p34"/>
                      <p:cNvSpPr/>
                      <p:nvPr/>
                    </p:nvSpPr>
                    <p:spPr>
                      <a:xfrm>
                        <a:off x="1711388" y="4157217"/>
                        <a:ext cx="812990" cy="8699"/>
                      </a:xfrm>
                      <a:custGeom>
                        <a:rect b="b" l="l" r="r" t="t"/>
                        <a:pathLst>
                          <a:path extrusionOk="0" h="8699" w="812990">
                            <a:moveTo>
                              <a:pt x="0" y="8699"/>
                            </a:moveTo>
                            <a:lnTo>
                              <a:pt x="812991" y="8699"/>
                            </a:lnTo>
                            <a:lnTo>
                              <a:pt x="812991" y="0"/>
                            </a:lnTo>
                            <a:lnTo>
                              <a:pt x="0" y="0"/>
                            </a:lnTo>
                            <a:cubicBezTo>
                              <a:pt x="952" y="2858"/>
                              <a:pt x="952" y="5842"/>
                              <a:pt x="0" y="869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1229" name="Google Shape;1229;p34"/>
                  <p:cNvSpPr/>
                  <p:nvPr/>
                </p:nvSpPr>
                <p:spPr>
                  <a:xfrm>
                    <a:off x="2640282" y="4109545"/>
                    <a:ext cx="137890" cy="104044"/>
                  </a:xfrm>
                  <a:custGeom>
                    <a:rect b="b" l="l" r="r" t="t"/>
                    <a:pathLst>
                      <a:path extrusionOk="0" h="104044" w="137890">
                        <a:moveTo>
                          <a:pt x="60881" y="2524"/>
                        </a:moveTo>
                        <a:lnTo>
                          <a:pt x="6144" y="40307"/>
                        </a:lnTo>
                        <a:cubicBezTo>
                          <a:pt x="-2048" y="45958"/>
                          <a:pt x="-2048" y="58087"/>
                          <a:pt x="6144" y="63738"/>
                        </a:cubicBezTo>
                        <a:lnTo>
                          <a:pt x="60881" y="101521"/>
                        </a:lnTo>
                        <a:cubicBezTo>
                          <a:pt x="65770" y="104886"/>
                          <a:pt x="72184" y="104886"/>
                          <a:pt x="77010" y="101521"/>
                        </a:cubicBezTo>
                        <a:lnTo>
                          <a:pt x="131747" y="63738"/>
                        </a:lnTo>
                        <a:cubicBezTo>
                          <a:pt x="139938" y="58087"/>
                          <a:pt x="139938" y="45958"/>
                          <a:pt x="131747" y="40307"/>
                        </a:cubicBezTo>
                        <a:lnTo>
                          <a:pt x="77010" y="2524"/>
                        </a:lnTo>
                        <a:cubicBezTo>
                          <a:pt x="72184" y="-841"/>
                          <a:pt x="65707" y="-841"/>
                          <a:pt x="60881" y="2524"/>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30" name="Google Shape;1230;p34"/>
                  <p:cNvSpPr/>
                  <p:nvPr/>
                </p:nvSpPr>
                <p:spPr>
                  <a:xfrm>
                    <a:off x="3308048" y="4109545"/>
                    <a:ext cx="137890" cy="104044"/>
                  </a:xfrm>
                  <a:custGeom>
                    <a:rect b="b" l="l" r="r" t="t"/>
                    <a:pathLst>
                      <a:path extrusionOk="0" h="104044" w="137890">
                        <a:moveTo>
                          <a:pt x="60880" y="2524"/>
                        </a:moveTo>
                        <a:lnTo>
                          <a:pt x="6144" y="40307"/>
                        </a:lnTo>
                        <a:cubicBezTo>
                          <a:pt x="-2048" y="45958"/>
                          <a:pt x="-2048" y="58087"/>
                          <a:pt x="6144" y="63738"/>
                        </a:cubicBezTo>
                        <a:lnTo>
                          <a:pt x="60880" y="101521"/>
                        </a:lnTo>
                        <a:cubicBezTo>
                          <a:pt x="65770" y="104886"/>
                          <a:pt x="72184" y="104886"/>
                          <a:pt x="77010" y="101521"/>
                        </a:cubicBezTo>
                        <a:lnTo>
                          <a:pt x="131747" y="63738"/>
                        </a:lnTo>
                        <a:cubicBezTo>
                          <a:pt x="139938" y="58087"/>
                          <a:pt x="139938" y="45958"/>
                          <a:pt x="131747" y="40307"/>
                        </a:cubicBezTo>
                        <a:lnTo>
                          <a:pt x="77010" y="2524"/>
                        </a:lnTo>
                        <a:cubicBezTo>
                          <a:pt x="72184" y="-841"/>
                          <a:pt x="65770" y="-841"/>
                          <a:pt x="60880" y="2524"/>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31" name="Google Shape;1231;p34"/>
                  <p:cNvSpPr/>
                  <p:nvPr/>
                </p:nvSpPr>
                <p:spPr>
                  <a:xfrm>
                    <a:off x="2811272" y="4093273"/>
                    <a:ext cx="461137" cy="136588"/>
                  </a:xfrm>
                  <a:custGeom>
                    <a:rect b="b" l="l" r="r" t="t"/>
                    <a:pathLst>
                      <a:path extrusionOk="0" h="136588" w="461137">
                        <a:moveTo>
                          <a:pt x="407098" y="136589"/>
                        </a:moveTo>
                        <a:lnTo>
                          <a:pt x="54039" y="136589"/>
                        </a:lnTo>
                        <a:cubicBezTo>
                          <a:pt x="24257" y="136589"/>
                          <a:pt x="0" y="112332"/>
                          <a:pt x="0" y="82550"/>
                        </a:cubicBezTo>
                        <a:lnTo>
                          <a:pt x="0" y="54039"/>
                        </a:lnTo>
                        <a:cubicBezTo>
                          <a:pt x="0" y="24257"/>
                          <a:pt x="24257" y="0"/>
                          <a:pt x="54039" y="0"/>
                        </a:cubicBezTo>
                        <a:lnTo>
                          <a:pt x="407098" y="0"/>
                        </a:lnTo>
                        <a:cubicBezTo>
                          <a:pt x="436880" y="0"/>
                          <a:pt x="461137" y="24257"/>
                          <a:pt x="461137" y="54039"/>
                        </a:cubicBezTo>
                        <a:lnTo>
                          <a:pt x="461137" y="82550"/>
                        </a:lnTo>
                        <a:cubicBezTo>
                          <a:pt x="461137" y="112332"/>
                          <a:pt x="436880" y="136589"/>
                          <a:pt x="407098" y="136589"/>
                        </a:cubicBezTo>
                        <a:close/>
                        <a:moveTo>
                          <a:pt x="54102" y="14542"/>
                        </a:moveTo>
                        <a:cubicBezTo>
                          <a:pt x="32321" y="14542"/>
                          <a:pt x="14605" y="32258"/>
                          <a:pt x="14605" y="54039"/>
                        </a:cubicBezTo>
                        <a:lnTo>
                          <a:pt x="14605" y="82550"/>
                        </a:lnTo>
                        <a:cubicBezTo>
                          <a:pt x="14605" y="104330"/>
                          <a:pt x="32321" y="122047"/>
                          <a:pt x="54102" y="122047"/>
                        </a:cubicBezTo>
                        <a:lnTo>
                          <a:pt x="407162" y="122047"/>
                        </a:lnTo>
                        <a:cubicBezTo>
                          <a:pt x="428942" y="122047"/>
                          <a:pt x="446659" y="104330"/>
                          <a:pt x="446659" y="82550"/>
                        </a:cubicBezTo>
                        <a:lnTo>
                          <a:pt x="446659" y="54039"/>
                        </a:lnTo>
                        <a:cubicBezTo>
                          <a:pt x="446659" y="32258"/>
                          <a:pt x="428942" y="14542"/>
                          <a:pt x="407162" y="14542"/>
                        </a:cubicBezTo>
                        <a:lnTo>
                          <a:pt x="54102" y="14542"/>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232" name="Google Shape;1232;p34"/>
                <p:cNvGrpSpPr/>
                <p:nvPr/>
              </p:nvGrpSpPr>
              <p:grpSpPr>
                <a:xfrm>
                  <a:off x="1574609" y="3655314"/>
                  <a:ext cx="1747266" cy="332739"/>
                  <a:chOff x="1574609" y="3655314"/>
                  <a:chExt cx="1747266" cy="332739"/>
                </a:xfrm>
              </p:grpSpPr>
              <p:sp>
                <p:nvSpPr>
                  <p:cNvPr id="1233" name="Google Shape;1233;p34"/>
                  <p:cNvSpPr/>
                  <p:nvPr/>
                </p:nvSpPr>
                <p:spPr>
                  <a:xfrm>
                    <a:off x="1574609" y="3655314"/>
                    <a:ext cx="933005" cy="332676"/>
                  </a:xfrm>
                  <a:custGeom>
                    <a:rect b="b" l="l" r="r" t="t"/>
                    <a:pathLst>
                      <a:path extrusionOk="0" h="332676" w="933005">
                        <a:moveTo>
                          <a:pt x="933005" y="0"/>
                        </a:moveTo>
                        <a:lnTo>
                          <a:pt x="134620" y="0"/>
                        </a:lnTo>
                        <a:cubicBezTo>
                          <a:pt x="60261" y="0"/>
                          <a:pt x="0" y="60261"/>
                          <a:pt x="0" y="134620"/>
                        </a:cubicBezTo>
                        <a:lnTo>
                          <a:pt x="0" y="198057"/>
                        </a:lnTo>
                        <a:cubicBezTo>
                          <a:pt x="0" y="272415"/>
                          <a:pt x="60261" y="332677"/>
                          <a:pt x="134620" y="332677"/>
                        </a:cubicBezTo>
                        <a:lnTo>
                          <a:pt x="933005" y="332677"/>
                        </a:lnTo>
                        <a:lnTo>
                          <a:pt x="933005"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34" name="Google Shape;1234;p34"/>
                  <p:cNvSpPr/>
                  <p:nvPr/>
                </p:nvSpPr>
                <p:spPr>
                  <a:xfrm>
                    <a:off x="2197544" y="3655314"/>
                    <a:ext cx="933005" cy="332676"/>
                  </a:xfrm>
                  <a:custGeom>
                    <a:rect b="b" l="l" r="r" t="t"/>
                    <a:pathLst>
                      <a:path extrusionOk="0" h="332676" w="933005">
                        <a:moveTo>
                          <a:pt x="932942" y="0"/>
                        </a:moveTo>
                        <a:lnTo>
                          <a:pt x="134620" y="0"/>
                        </a:lnTo>
                        <a:cubicBezTo>
                          <a:pt x="60261" y="0"/>
                          <a:pt x="0" y="60261"/>
                          <a:pt x="0" y="134620"/>
                        </a:cubicBezTo>
                        <a:lnTo>
                          <a:pt x="0" y="198057"/>
                        </a:lnTo>
                        <a:cubicBezTo>
                          <a:pt x="0" y="272415"/>
                          <a:pt x="60261" y="332677"/>
                          <a:pt x="134620" y="332677"/>
                        </a:cubicBezTo>
                        <a:lnTo>
                          <a:pt x="933005" y="332677"/>
                        </a:lnTo>
                        <a:lnTo>
                          <a:pt x="933005" y="0"/>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35" name="Google Shape;1235;p34"/>
                  <p:cNvSpPr/>
                  <p:nvPr/>
                </p:nvSpPr>
                <p:spPr>
                  <a:xfrm>
                    <a:off x="1574609" y="3655377"/>
                    <a:ext cx="230822" cy="332676"/>
                  </a:xfrm>
                  <a:custGeom>
                    <a:rect b="b" l="l" r="r" t="t"/>
                    <a:pathLst>
                      <a:path extrusionOk="0" h="332676" w="230822">
                        <a:moveTo>
                          <a:pt x="96202" y="198057"/>
                        </a:moveTo>
                        <a:lnTo>
                          <a:pt x="96202" y="134620"/>
                        </a:lnTo>
                        <a:cubicBezTo>
                          <a:pt x="96202" y="60261"/>
                          <a:pt x="156464" y="0"/>
                          <a:pt x="230823" y="0"/>
                        </a:cubicBezTo>
                        <a:lnTo>
                          <a:pt x="134620" y="0"/>
                        </a:lnTo>
                        <a:cubicBezTo>
                          <a:pt x="60261" y="0"/>
                          <a:pt x="0" y="60261"/>
                          <a:pt x="0" y="134620"/>
                        </a:cubicBezTo>
                        <a:lnTo>
                          <a:pt x="0" y="198057"/>
                        </a:lnTo>
                        <a:cubicBezTo>
                          <a:pt x="0" y="272415"/>
                          <a:pt x="60261" y="332676"/>
                          <a:pt x="134620" y="332676"/>
                        </a:cubicBezTo>
                        <a:lnTo>
                          <a:pt x="230823" y="332676"/>
                        </a:lnTo>
                        <a:cubicBezTo>
                          <a:pt x="156464" y="332676"/>
                          <a:pt x="96202" y="272415"/>
                          <a:pt x="96202" y="198057"/>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36" name="Google Shape;1236;p34"/>
                  <p:cNvSpPr/>
                  <p:nvPr/>
                </p:nvSpPr>
                <p:spPr>
                  <a:xfrm>
                    <a:off x="2294001" y="3655377"/>
                    <a:ext cx="1027874" cy="332676"/>
                  </a:xfrm>
                  <a:custGeom>
                    <a:rect b="b" l="l" r="r" t="t"/>
                    <a:pathLst>
                      <a:path extrusionOk="0" h="332676" w="1027874">
                        <a:moveTo>
                          <a:pt x="979360" y="308991"/>
                        </a:moveTo>
                        <a:lnTo>
                          <a:pt x="979360" y="23685"/>
                        </a:lnTo>
                        <a:lnTo>
                          <a:pt x="1027875" y="23685"/>
                        </a:lnTo>
                        <a:lnTo>
                          <a:pt x="1027875" y="0"/>
                        </a:lnTo>
                        <a:lnTo>
                          <a:pt x="134620" y="0"/>
                        </a:lnTo>
                        <a:cubicBezTo>
                          <a:pt x="60261" y="0"/>
                          <a:pt x="0" y="60261"/>
                          <a:pt x="0" y="134620"/>
                        </a:cubicBezTo>
                        <a:lnTo>
                          <a:pt x="0" y="198057"/>
                        </a:lnTo>
                        <a:cubicBezTo>
                          <a:pt x="0" y="272415"/>
                          <a:pt x="60261" y="332676"/>
                          <a:pt x="134620" y="332676"/>
                        </a:cubicBezTo>
                        <a:lnTo>
                          <a:pt x="1027811" y="332676"/>
                        </a:lnTo>
                        <a:lnTo>
                          <a:pt x="1027811" y="308991"/>
                        </a:lnTo>
                        <a:lnTo>
                          <a:pt x="979360" y="308991"/>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37" name="Google Shape;1237;p34"/>
                  <p:cNvSpPr/>
                  <p:nvPr/>
                </p:nvSpPr>
                <p:spPr>
                  <a:xfrm>
                    <a:off x="2316670" y="3678618"/>
                    <a:ext cx="989202" cy="285750"/>
                  </a:xfrm>
                  <a:custGeom>
                    <a:rect b="b" l="l" r="r" t="t"/>
                    <a:pathLst>
                      <a:path extrusionOk="0" h="285750" w="989202">
                        <a:moveTo>
                          <a:pt x="988949" y="285750"/>
                        </a:moveTo>
                        <a:cubicBezTo>
                          <a:pt x="989076" y="285115"/>
                          <a:pt x="989203" y="284416"/>
                          <a:pt x="989203" y="283782"/>
                        </a:cubicBezTo>
                        <a:cubicBezTo>
                          <a:pt x="989203" y="280353"/>
                          <a:pt x="987425" y="277178"/>
                          <a:pt x="984250" y="274193"/>
                        </a:cubicBezTo>
                        <a:cubicBezTo>
                          <a:pt x="977519" y="267970"/>
                          <a:pt x="977519" y="259334"/>
                          <a:pt x="984250" y="253111"/>
                        </a:cubicBezTo>
                        <a:cubicBezTo>
                          <a:pt x="987425" y="250190"/>
                          <a:pt x="989203" y="246952"/>
                          <a:pt x="989203" y="243522"/>
                        </a:cubicBezTo>
                        <a:cubicBezTo>
                          <a:pt x="989203" y="240093"/>
                          <a:pt x="987425" y="236918"/>
                          <a:pt x="984250" y="233934"/>
                        </a:cubicBezTo>
                        <a:cubicBezTo>
                          <a:pt x="977519" y="227711"/>
                          <a:pt x="977519" y="219075"/>
                          <a:pt x="984250" y="212852"/>
                        </a:cubicBezTo>
                        <a:cubicBezTo>
                          <a:pt x="987425" y="209931"/>
                          <a:pt x="989203" y="206692"/>
                          <a:pt x="989203" y="203264"/>
                        </a:cubicBezTo>
                        <a:cubicBezTo>
                          <a:pt x="989203" y="199835"/>
                          <a:pt x="987425" y="196660"/>
                          <a:pt x="984250" y="193675"/>
                        </a:cubicBezTo>
                        <a:cubicBezTo>
                          <a:pt x="977519" y="187452"/>
                          <a:pt x="977519" y="178816"/>
                          <a:pt x="984250" y="172593"/>
                        </a:cubicBezTo>
                        <a:cubicBezTo>
                          <a:pt x="987425" y="169672"/>
                          <a:pt x="989203" y="166434"/>
                          <a:pt x="989203" y="163004"/>
                        </a:cubicBezTo>
                        <a:cubicBezTo>
                          <a:pt x="989203" y="159576"/>
                          <a:pt x="987425" y="156401"/>
                          <a:pt x="984250" y="153416"/>
                        </a:cubicBezTo>
                        <a:cubicBezTo>
                          <a:pt x="977519" y="147193"/>
                          <a:pt x="977519" y="138557"/>
                          <a:pt x="984250" y="132334"/>
                        </a:cubicBezTo>
                        <a:cubicBezTo>
                          <a:pt x="987425" y="129413"/>
                          <a:pt x="989203" y="126174"/>
                          <a:pt x="989203" y="122746"/>
                        </a:cubicBezTo>
                        <a:cubicBezTo>
                          <a:pt x="989203" y="119316"/>
                          <a:pt x="987425" y="116141"/>
                          <a:pt x="984250" y="113157"/>
                        </a:cubicBezTo>
                        <a:cubicBezTo>
                          <a:pt x="977519" y="106934"/>
                          <a:pt x="977519" y="98298"/>
                          <a:pt x="984250" y="92075"/>
                        </a:cubicBezTo>
                        <a:cubicBezTo>
                          <a:pt x="987425" y="89154"/>
                          <a:pt x="989203" y="85916"/>
                          <a:pt x="989203" y="82486"/>
                        </a:cubicBezTo>
                        <a:cubicBezTo>
                          <a:pt x="989203" y="79058"/>
                          <a:pt x="987425" y="75883"/>
                          <a:pt x="984250" y="72898"/>
                        </a:cubicBezTo>
                        <a:cubicBezTo>
                          <a:pt x="977519" y="66675"/>
                          <a:pt x="977519" y="58039"/>
                          <a:pt x="984250" y="51816"/>
                        </a:cubicBezTo>
                        <a:cubicBezTo>
                          <a:pt x="987425" y="48895"/>
                          <a:pt x="989203" y="45657"/>
                          <a:pt x="989203" y="42228"/>
                        </a:cubicBezTo>
                        <a:cubicBezTo>
                          <a:pt x="989203" y="38798"/>
                          <a:pt x="987425" y="35623"/>
                          <a:pt x="984250" y="32639"/>
                        </a:cubicBezTo>
                        <a:cubicBezTo>
                          <a:pt x="977519" y="26416"/>
                          <a:pt x="977519" y="17780"/>
                          <a:pt x="984250" y="11557"/>
                        </a:cubicBezTo>
                        <a:cubicBezTo>
                          <a:pt x="987425" y="8636"/>
                          <a:pt x="989203" y="5397"/>
                          <a:pt x="989203" y="1968"/>
                        </a:cubicBezTo>
                        <a:cubicBezTo>
                          <a:pt x="989203" y="1270"/>
                          <a:pt x="989076" y="635"/>
                          <a:pt x="988949" y="0"/>
                        </a:cubicBezTo>
                        <a:lnTo>
                          <a:pt x="110236" y="0"/>
                        </a:lnTo>
                        <a:cubicBezTo>
                          <a:pt x="49340" y="0"/>
                          <a:pt x="0" y="49340"/>
                          <a:pt x="0" y="110236"/>
                        </a:cubicBezTo>
                        <a:lnTo>
                          <a:pt x="0" y="175070"/>
                        </a:lnTo>
                        <a:cubicBezTo>
                          <a:pt x="0" y="235966"/>
                          <a:pt x="49340" y="285305"/>
                          <a:pt x="110236" y="285305"/>
                        </a:cubicBezTo>
                        <a:lnTo>
                          <a:pt x="988949" y="285305"/>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238" name="Google Shape;1238;p34"/>
                  <p:cNvGrpSpPr/>
                  <p:nvPr/>
                </p:nvGrpSpPr>
                <p:grpSpPr>
                  <a:xfrm>
                    <a:off x="2316607" y="3700462"/>
                    <a:ext cx="989266" cy="242443"/>
                    <a:chOff x="2316607" y="3700462"/>
                    <a:chExt cx="989266" cy="242443"/>
                  </a:xfrm>
                </p:grpSpPr>
                <p:sp>
                  <p:nvSpPr>
                    <p:cNvPr id="1239" name="Google Shape;1239;p34"/>
                    <p:cNvSpPr/>
                    <p:nvPr/>
                  </p:nvSpPr>
                  <p:spPr>
                    <a:xfrm>
                      <a:off x="2317114" y="3864292"/>
                      <a:ext cx="983995" cy="8382"/>
                    </a:xfrm>
                    <a:custGeom>
                      <a:rect b="b" l="l" r="r" t="t"/>
                      <a:pathLst>
                        <a:path extrusionOk="0" h="8382" w="983995">
                          <a:moveTo>
                            <a:pt x="983806" y="8128"/>
                          </a:moveTo>
                          <a:cubicBezTo>
                            <a:pt x="981138" y="5715"/>
                            <a:pt x="979614" y="2921"/>
                            <a:pt x="979043" y="0"/>
                          </a:cubicBezTo>
                          <a:lnTo>
                            <a:pt x="0" y="0"/>
                          </a:lnTo>
                          <a:cubicBezTo>
                            <a:pt x="254" y="2858"/>
                            <a:pt x="699" y="5588"/>
                            <a:pt x="1143" y="8382"/>
                          </a:cubicBezTo>
                          <a:lnTo>
                            <a:pt x="983996" y="8382"/>
                          </a:lnTo>
                          <a:cubicBezTo>
                            <a:pt x="983932" y="8318"/>
                            <a:pt x="983869" y="8192"/>
                            <a:pt x="983806" y="812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40" name="Google Shape;1240;p34"/>
                    <p:cNvSpPr/>
                    <p:nvPr/>
                  </p:nvSpPr>
                  <p:spPr>
                    <a:xfrm>
                      <a:off x="2316607" y="3840924"/>
                      <a:ext cx="989202" cy="8382"/>
                    </a:xfrm>
                    <a:custGeom>
                      <a:rect b="b" l="l" r="r" t="t"/>
                      <a:pathLst>
                        <a:path extrusionOk="0" h="8382" w="989202">
                          <a:moveTo>
                            <a:pt x="0" y="0"/>
                          </a:moveTo>
                          <a:lnTo>
                            <a:pt x="0" y="8382"/>
                          </a:lnTo>
                          <a:lnTo>
                            <a:pt x="986219" y="8382"/>
                          </a:lnTo>
                          <a:cubicBezTo>
                            <a:pt x="988123" y="6033"/>
                            <a:pt x="989203" y="3492"/>
                            <a:pt x="989203" y="889"/>
                          </a:cubicBezTo>
                          <a:cubicBezTo>
                            <a:pt x="989203" y="572"/>
                            <a:pt x="989140" y="317"/>
                            <a:pt x="989076" y="0"/>
                          </a:cubicBez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41" name="Google Shape;1241;p34"/>
                    <p:cNvSpPr/>
                    <p:nvPr/>
                  </p:nvSpPr>
                  <p:spPr>
                    <a:xfrm>
                      <a:off x="2321877" y="3747261"/>
                      <a:ext cx="982154" cy="8382"/>
                    </a:xfrm>
                    <a:custGeom>
                      <a:rect b="b" l="l" r="r" t="t"/>
                      <a:pathLst>
                        <a:path extrusionOk="0" h="8382" w="982154">
                          <a:moveTo>
                            <a:pt x="979043" y="4572"/>
                          </a:moveTo>
                          <a:cubicBezTo>
                            <a:pt x="977519" y="3175"/>
                            <a:pt x="976376" y="1651"/>
                            <a:pt x="975551" y="0"/>
                          </a:cubicBezTo>
                          <a:lnTo>
                            <a:pt x="3048" y="0"/>
                          </a:lnTo>
                          <a:cubicBezTo>
                            <a:pt x="1905" y="2730"/>
                            <a:pt x="889" y="5524"/>
                            <a:pt x="0" y="8382"/>
                          </a:cubicBezTo>
                          <a:lnTo>
                            <a:pt x="982155" y="8382"/>
                          </a:lnTo>
                          <a:cubicBezTo>
                            <a:pt x="981393" y="7048"/>
                            <a:pt x="980376" y="5779"/>
                            <a:pt x="979043" y="457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42" name="Google Shape;1242;p34"/>
                    <p:cNvSpPr/>
                    <p:nvPr/>
                  </p:nvSpPr>
                  <p:spPr>
                    <a:xfrm>
                      <a:off x="2316607" y="3794125"/>
                      <a:ext cx="989266" cy="8382"/>
                    </a:xfrm>
                    <a:custGeom>
                      <a:rect b="b" l="l" r="r" t="t"/>
                      <a:pathLst>
                        <a:path extrusionOk="0" h="8382" w="989266">
                          <a:moveTo>
                            <a:pt x="989266" y="7493"/>
                          </a:moveTo>
                          <a:cubicBezTo>
                            <a:pt x="989266" y="4890"/>
                            <a:pt x="988187" y="2349"/>
                            <a:pt x="986282" y="0"/>
                          </a:cubicBezTo>
                          <a:lnTo>
                            <a:pt x="0" y="0"/>
                          </a:lnTo>
                          <a:lnTo>
                            <a:pt x="0" y="8382"/>
                          </a:lnTo>
                          <a:lnTo>
                            <a:pt x="989140" y="8382"/>
                          </a:lnTo>
                          <a:cubicBezTo>
                            <a:pt x="989203" y="8065"/>
                            <a:pt x="989266" y="7747"/>
                            <a:pt x="989266" y="749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43" name="Google Shape;1243;p34"/>
                    <p:cNvSpPr/>
                    <p:nvPr/>
                  </p:nvSpPr>
                  <p:spPr>
                    <a:xfrm>
                      <a:off x="2321877" y="3887723"/>
                      <a:ext cx="982218" cy="8382"/>
                    </a:xfrm>
                    <a:custGeom>
                      <a:rect b="b" l="l" r="r" t="t"/>
                      <a:pathLst>
                        <a:path extrusionOk="0" h="8382" w="982218">
                          <a:moveTo>
                            <a:pt x="979043" y="3810"/>
                          </a:moveTo>
                          <a:cubicBezTo>
                            <a:pt x="980376" y="2604"/>
                            <a:pt x="981393" y="1334"/>
                            <a:pt x="982218" y="0"/>
                          </a:cubicBezTo>
                          <a:lnTo>
                            <a:pt x="0" y="0"/>
                          </a:lnTo>
                          <a:cubicBezTo>
                            <a:pt x="889" y="2858"/>
                            <a:pt x="1905" y="5652"/>
                            <a:pt x="3048" y="8382"/>
                          </a:cubicBezTo>
                          <a:lnTo>
                            <a:pt x="975487" y="8382"/>
                          </a:lnTo>
                          <a:cubicBezTo>
                            <a:pt x="976376" y="6795"/>
                            <a:pt x="977519" y="5207"/>
                            <a:pt x="979043" y="381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44" name="Google Shape;1244;p34"/>
                    <p:cNvSpPr/>
                    <p:nvPr/>
                  </p:nvSpPr>
                  <p:spPr>
                    <a:xfrm>
                      <a:off x="2332672" y="3723894"/>
                      <a:ext cx="972819" cy="8382"/>
                    </a:xfrm>
                    <a:custGeom>
                      <a:rect b="b" l="l" r="r" t="t"/>
                      <a:pathLst>
                        <a:path extrusionOk="0" h="8382" w="972819">
                          <a:moveTo>
                            <a:pt x="968248" y="6858"/>
                          </a:moveTo>
                          <a:cubicBezTo>
                            <a:pt x="970598" y="4699"/>
                            <a:pt x="972122" y="2413"/>
                            <a:pt x="972820" y="0"/>
                          </a:cubicBezTo>
                          <a:lnTo>
                            <a:pt x="5588" y="0"/>
                          </a:lnTo>
                          <a:cubicBezTo>
                            <a:pt x="3620" y="2667"/>
                            <a:pt x="1714" y="5461"/>
                            <a:pt x="0" y="8382"/>
                          </a:cubicBezTo>
                          <a:lnTo>
                            <a:pt x="966914" y="8382"/>
                          </a:lnTo>
                          <a:cubicBezTo>
                            <a:pt x="967359" y="7874"/>
                            <a:pt x="967740" y="7366"/>
                            <a:pt x="968248" y="685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45" name="Google Shape;1245;p34"/>
                    <p:cNvSpPr/>
                    <p:nvPr/>
                  </p:nvSpPr>
                  <p:spPr>
                    <a:xfrm>
                      <a:off x="2351658" y="3700462"/>
                      <a:ext cx="946848" cy="8382"/>
                    </a:xfrm>
                    <a:custGeom>
                      <a:rect b="b" l="l" r="r" t="t"/>
                      <a:pathLst>
                        <a:path extrusionOk="0" h="8382" w="946848">
                          <a:moveTo>
                            <a:pt x="944245" y="0"/>
                          </a:moveTo>
                          <a:lnTo>
                            <a:pt x="10096" y="0"/>
                          </a:lnTo>
                          <a:cubicBezTo>
                            <a:pt x="6540" y="2603"/>
                            <a:pt x="3175" y="5397"/>
                            <a:pt x="0" y="8382"/>
                          </a:cubicBezTo>
                          <a:lnTo>
                            <a:pt x="946849" y="8382"/>
                          </a:lnTo>
                          <a:cubicBezTo>
                            <a:pt x="944944" y="5778"/>
                            <a:pt x="944118" y="2858"/>
                            <a:pt x="944245"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46" name="Google Shape;1246;p34"/>
                    <p:cNvSpPr/>
                    <p:nvPr/>
                  </p:nvSpPr>
                  <p:spPr>
                    <a:xfrm>
                      <a:off x="2317178" y="3770693"/>
                      <a:ext cx="983995" cy="8382"/>
                    </a:xfrm>
                    <a:custGeom>
                      <a:rect b="b" l="l" r="r" t="t"/>
                      <a:pathLst>
                        <a:path extrusionOk="0" h="8382" w="983995">
                          <a:moveTo>
                            <a:pt x="983742" y="254"/>
                          </a:moveTo>
                          <a:cubicBezTo>
                            <a:pt x="983806" y="191"/>
                            <a:pt x="983869" y="64"/>
                            <a:pt x="983996" y="0"/>
                          </a:cubicBezTo>
                          <a:lnTo>
                            <a:pt x="1143" y="0"/>
                          </a:lnTo>
                          <a:cubicBezTo>
                            <a:pt x="698" y="2730"/>
                            <a:pt x="254" y="5524"/>
                            <a:pt x="0" y="8382"/>
                          </a:cubicBezTo>
                          <a:lnTo>
                            <a:pt x="978980" y="8382"/>
                          </a:lnTo>
                          <a:cubicBezTo>
                            <a:pt x="979551" y="5461"/>
                            <a:pt x="981075" y="2667"/>
                            <a:pt x="983742" y="25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47" name="Google Shape;1247;p34"/>
                    <p:cNvSpPr/>
                    <p:nvPr/>
                  </p:nvSpPr>
                  <p:spPr>
                    <a:xfrm>
                      <a:off x="2351658" y="3934523"/>
                      <a:ext cx="946848" cy="8382"/>
                    </a:xfrm>
                    <a:custGeom>
                      <a:rect b="b" l="l" r="r" t="t"/>
                      <a:pathLst>
                        <a:path extrusionOk="0" h="8382" w="946848">
                          <a:moveTo>
                            <a:pt x="10096" y="8382"/>
                          </a:moveTo>
                          <a:lnTo>
                            <a:pt x="944308" y="8382"/>
                          </a:lnTo>
                          <a:cubicBezTo>
                            <a:pt x="944182" y="5524"/>
                            <a:pt x="945007" y="2667"/>
                            <a:pt x="946849" y="0"/>
                          </a:cubicBezTo>
                          <a:lnTo>
                            <a:pt x="0" y="0"/>
                          </a:lnTo>
                          <a:cubicBezTo>
                            <a:pt x="3175" y="2985"/>
                            <a:pt x="6540" y="5779"/>
                            <a:pt x="10096" y="838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48" name="Google Shape;1248;p34"/>
                    <p:cNvSpPr/>
                    <p:nvPr/>
                  </p:nvSpPr>
                  <p:spPr>
                    <a:xfrm>
                      <a:off x="2332672" y="3911155"/>
                      <a:ext cx="972819" cy="8382"/>
                    </a:xfrm>
                    <a:custGeom>
                      <a:rect b="b" l="l" r="r" t="t"/>
                      <a:pathLst>
                        <a:path extrusionOk="0" h="8382" w="972819">
                          <a:moveTo>
                            <a:pt x="966914" y="0"/>
                          </a:moveTo>
                          <a:lnTo>
                            <a:pt x="0" y="0"/>
                          </a:lnTo>
                          <a:cubicBezTo>
                            <a:pt x="1714" y="2858"/>
                            <a:pt x="3620" y="5652"/>
                            <a:pt x="5588" y="8382"/>
                          </a:cubicBezTo>
                          <a:lnTo>
                            <a:pt x="972820" y="8382"/>
                          </a:lnTo>
                          <a:cubicBezTo>
                            <a:pt x="972122" y="5969"/>
                            <a:pt x="970598" y="3620"/>
                            <a:pt x="968248" y="1524"/>
                          </a:cubicBezTo>
                          <a:cubicBezTo>
                            <a:pt x="967740" y="1016"/>
                            <a:pt x="967359" y="508"/>
                            <a:pt x="96691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49" name="Google Shape;1249;p34"/>
                    <p:cNvSpPr/>
                    <p:nvPr/>
                  </p:nvSpPr>
                  <p:spPr>
                    <a:xfrm>
                      <a:off x="2316607" y="3817492"/>
                      <a:ext cx="980058" cy="8382"/>
                    </a:xfrm>
                    <a:custGeom>
                      <a:rect b="b" l="l" r="r" t="t"/>
                      <a:pathLst>
                        <a:path extrusionOk="0" h="8382" w="980058">
                          <a:moveTo>
                            <a:pt x="980059" y="0"/>
                          </a:moveTo>
                          <a:lnTo>
                            <a:pt x="0" y="0"/>
                          </a:lnTo>
                          <a:lnTo>
                            <a:pt x="0" y="8382"/>
                          </a:lnTo>
                          <a:lnTo>
                            <a:pt x="980059" y="8382"/>
                          </a:lnTo>
                          <a:cubicBezTo>
                            <a:pt x="979107" y="5652"/>
                            <a:pt x="979107" y="2794"/>
                            <a:pt x="980059"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250" name="Google Shape;1250;p34"/>
                  <p:cNvSpPr/>
                  <p:nvPr/>
                </p:nvSpPr>
                <p:spPr>
                  <a:xfrm>
                    <a:off x="2372296" y="3779075"/>
                    <a:ext cx="312592" cy="185292"/>
                  </a:xfrm>
                  <a:custGeom>
                    <a:rect b="b" l="l" r="r" t="t"/>
                    <a:pathLst>
                      <a:path extrusionOk="0" h="185292" w="312592">
                        <a:moveTo>
                          <a:pt x="228854" y="88455"/>
                        </a:moveTo>
                        <a:cubicBezTo>
                          <a:pt x="191770" y="88455"/>
                          <a:pt x="182499" y="75184"/>
                          <a:pt x="182563" y="51371"/>
                        </a:cubicBezTo>
                        <a:cubicBezTo>
                          <a:pt x="182626" y="27496"/>
                          <a:pt x="178626" y="5016"/>
                          <a:pt x="153099" y="0"/>
                        </a:cubicBezTo>
                        <a:lnTo>
                          <a:pt x="0" y="0"/>
                        </a:lnTo>
                        <a:cubicBezTo>
                          <a:pt x="59055" y="38100"/>
                          <a:pt x="17717" y="88646"/>
                          <a:pt x="34671" y="132842"/>
                        </a:cubicBezTo>
                        <a:cubicBezTo>
                          <a:pt x="47117" y="165290"/>
                          <a:pt x="89535" y="150051"/>
                          <a:pt x="121730" y="169672"/>
                        </a:cubicBezTo>
                        <a:cubicBezTo>
                          <a:pt x="128905" y="173990"/>
                          <a:pt x="134112" y="179260"/>
                          <a:pt x="137922" y="185293"/>
                        </a:cubicBezTo>
                        <a:lnTo>
                          <a:pt x="312166" y="185293"/>
                        </a:lnTo>
                        <a:cubicBezTo>
                          <a:pt x="315976" y="134684"/>
                          <a:pt x="294767" y="88455"/>
                          <a:pt x="228854" y="8845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51" name="Google Shape;1251;p34"/>
                  <p:cNvSpPr/>
                  <p:nvPr/>
                </p:nvSpPr>
                <p:spPr>
                  <a:xfrm>
                    <a:off x="1718310" y="3770693"/>
                    <a:ext cx="431355" cy="101980"/>
                  </a:xfrm>
                  <a:custGeom>
                    <a:rect b="b" l="l" r="r" t="t"/>
                    <a:pathLst>
                      <a:path extrusionOk="0" h="101980" w="431355">
                        <a:moveTo>
                          <a:pt x="398018" y="101981"/>
                        </a:moveTo>
                        <a:lnTo>
                          <a:pt x="33338" y="101981"/>
                        </a:lnTo>
                        <a:cubicBezTo>
                          <a:pt x="14923" y="101981"/>
                          <a:pt x="0" y="87059"/>
                          <a:pt x="0" y="68643"/>
                        </a:cubicBezTo>
                        <a:lnTo>
                          <a:pt x="0" y="33338"/>
                        </a:lnTo>
                        <a:cubicBezTo>
                          <a:pt x="0" y="14922"/>
                          <a:pt x="14923" y="0"/>
                          <a:pt x="33338" y="0"/>
                        </a:cubicBezTo>
                        <a:lnTo>
                          <a:pt x="398018" y="0"/>
                        </a:lnTo>
                        <a:cubicBezTo>
                          <a:pt x="416433" y="0"/>
                          <a:pt x="431355" y="14922"/>
                          <a:pt x="431355" y="33338"/>
                        </a:cubicBezTo>
                        <a:lnTo>
                          <a:pt x="431355" y="68643"/>
                        </a:lnTo>
                        <a:cubicBezTo>
                          <a:pt x="431355" y="87059"/>
                          <a:pt x="416433" y="101981"/>
                          <a:pt x="398018" y="101981"/>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252" name="Google Shape;1252;p34"/>
                  <p:cNvGrpSpPr/>
                  <p:nvPr/>
                </p:nvGrpSpPr>
                <p:grpSpPr>
                  <a:xfrm>
                    <a:off x="1729104" y="3692778"/>
                    <a:ext cx="481393" cy="257811"/>
                    <a:chOff x="1729104" y="3692778"/>
                    <a:chExt cx="481393" cy="257811"/>
                  </a:xfrm>
                </p:grpSpPr>
                <p:sp>
                  <p:nvSpPr>
                    <p:cNvPr id="1253" name="Google Shape;1253;p34"/>
                    <p:cNvSpPr/>
                    <p:nvPr/>
                  </p:nvSpPr>
                  <p:spPr>
                    <a:xfrm>
                      <a:off x="1729104" y="3692778"/>
                      <a:ext cx="481393" cy="7239"/>
                    </a:xfrm>
                    <a:custGeom>
                      <a:rect b="b" l="l" r="r" t="t"/>
                      <a:pathLst>
                        <a:path extrusionOk="0" h="7239" w="481393">
                          <a:moveTo>
                            <a:pt x="477774" y="7239"/>
                          </a:moveTo>
                          <a:lnTo>
                            <a:pt x="3620" y="7239"/>
                          </a:lnTo>
                          <a:cubicBezTo>
                            <a:pt x="1588" y="7239"/>
                            <a:pt x="0" y="5588"/>
                            <a:pt x="0" y="3620"/>
                          </a:cubicBezTo>
                          <a:cubicBezTo>
                            <a:pt x="0" y="1651"/>
                            <a:pt x="1651" y="0"/>
                            <a:pt x="3620" y="0"/>
                          </a:cubicBezTo>
                          <a:lnTo>
                            <a:pt x="477774" y="0"/>
                          </a:lnTo>
                          <a:cubicBezTo>
                            <a:pt x="479806" y="0"/>
                            <a:pt x="481394" y="1651"/>
                            <a:pt x="481394" y="3620"/>
                          </a:cubicBezTo>
                          <a:cubicBezTo>
                            <a:pt x="481394" y="5588"/>
                            <a:pt x="479743" y="7239"/>
                            <a:pt x="477774" y="723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54" name="Google Shape;1254;p34"/>
                    <p:cNvSpPr/>
                    <p:nvPr/>
                  </p:nvSpPr>
                  <p:spPr>
                    <a:xfrm>
                      <a:off x="1729104" y="3943350"/>
                      <a:ext cx="481393" cy="7239"/>
                    </a:xfrm>
                    <a:custGeom>
                      <a:rect b="b" l="l" r="r" t="t"/>
                      <a:pathLst>
                        <a:path extrusionOk="0" h="7239" w="481393">
                          <a:moveTo>
                            <a:pt x="477774" y="7239"/>
                          </a:moveTo>
                          <a:lnTo>
                            <a:pt x="3620" y="7239"/>
                          </a:lnTo>
                          <a:cubicBezTo>
                            <a:pt x="1588" y="7239"/>
                            <a:pt x="0" y="5588"/>
                            <a:pt x="0" y="3620"/>
                          </a:cubicBezTo>
                          <a:cubicBezTo>
                            <a:pt x="0" y="1651"/>
                            <a:pt x="1651" y="0"/>
                            <a:pt x="3620" y="0"/>
                          </a:cubicBezTo>
                          <a:lnTo>
                            <a:pt x="477774" y="0"/>
                          </a:lnTo>
                          <a:cubicBezTo>
                            <a:pt x="479806" y="0"/>
                            <a:pt x="481394" y="1651"/>
                            <a:pt x="481394" y="3620"/>
                          </a:cubicBezTo>
                          <a:cubicBezTo>
                            <a:pt x="481394" y="5588"/>
                            <a:pt x="479743" y="7239"/>
                            <a:pt x="477774" y="723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1255" name="Google Shape;1255;p34"/>
                <p:cNvSpPr/>
                <p:nvPr/>
              </p:nvSpPr>
              <p:spPr>
                <a:xfrm>
                  <a:off x="1733423" y="3986212"/>
                  <a:ext cx="1555241" cy="7238"/>
                </a:xfrm>
                <a:custGeom>
                  <a:rect b="b" l="l" r="r" t="t"/>
                  <a:pathLst>
                    <a:path extrusionOk="0" h="7238" w="1555241">
                      <a:moveTo>
                        <a:pt x="0" y="0"/>
                      </a:moveTo>
                      <a:lnTo>
                        <a:pt x="1555242" y="0"/>
                      </a:lnTo>
                      <a:lnTo>
                        <a:pt x="1555242" y="7239"/>
                      </a:lnTo>
                      <a:lnTo>
                        <a:pt x="0" y="723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56" name="Google Shape;1256;p34"/>
                <p:cNvSpPr/>
                <p:nvPr/>
              </p:nvSpPr>
              <p:spPr>
                <a:xfrm>
                  <a:off x="2372296" y="3779075"/>
                  <a:ext cx="373951" cy="260794"/>
                </a:xfrm>
                <a:custGeom>
                  <a:rect b="b" l="l" r="r" t="t"/>
                  <a:pathLst>
                    <a:path extrusionOk="0" h="260794" w="373951">
                      <a:moveTo>
                        <a:pt x="0" y="0"/>
                      </a:moveTo>
                      <a:lnTo>
                        <a:pt x="153099" y="0"/>
                      </a:lnTo>
                      <a:cubicBezTo>
                        <a:pt x="180149" y="4572"/>
                        <a:pt x="191071" y="25209"/>
                        <a:pt x="198374" y="47117"/>
                      </a:cubicBezTo>
                      <a:cubicBezTo>
                        <a:pt x="205677" y="68961"/>
                        <a:pt x="219011" y="81153"/>
                        <a:pt x="256096" y="81153"/>
                      </a:cubicBezTo>
                      <a:cubicBezTo>
                        <a:pt x="339344" y="81153"/>
                        <a:pt x="373952" y="148717"/>
                        <a:pt x="373952" y="206692"/>
                      </a:cubicBezTo>
                      <a:lnTo>
                        <a:pt x="293116" y="178753"/>
                      </a:lnTo>
                      <a:cubicBezTo>
                        <a:pt x="293116" y="178753"/>
                        <a:pt x="265176" y="234442"/>
                        <a:pt x="221996" y="260795"/>
                      </a:cubicBezTo>
                      <a:cubicBezTo>
                        <a:pt x="218948" y="206946"/>
                        <a:pt x="212280" y="173672"/>
                        <a:pt x="173990" y="155702"/>
                      </a:cubicBezTo>
                      <a:cubicBezTo>
                        <a:pt x="135699" y="137732"/>
                        <a:pt x="98044" y="151702"/>
                        <a:pt x="75565" y="121920"/>
                      </a:cubicBezTo>
                      <a:cubicBezTo>
                        <a:pt x="45021" y="81280"/>
                        <a:pt x="70802" y="34925"/>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257" name="Google Shape;1257;p34"/>
              <p:cNvGrpSpPr/>
              <p:nvPr/>
            </p:nvGrpSpPr>
            <p:grpSpPr>
              <a:xfrm>
                <a:off x="242274" y="1222710"/>
                <a:ext cx="2169313" cy="2863476"/>
                <a:chOff x="1294764" y="2367660"/>
                <a:chExt cx="1490527" cy="1967484"/>
              </a:xfrm>
            </p:grpSpPr>
            <p:sp>
              <p:nvSpPr>
                <p:cNvPr id="1258" name="Google Shape;1258;p34"/>
                <p:cNvSpPr/>
                <p:nvPr/>
              </p:nvSpPr>
              <p:spPr>
                <a:xfrm>
                  <a:off x="2067560" y="2745739"/>
                  <a:ext cx="237934" cy="366014"/>
                </a:xfrm>
                <a:custGeom>
                  <a:rect b="b" l="l" r="r" t="t"/>
                  <a:pathLst>
                    <a:path extrusionOk="0" h="366014" w="237934">
                      <a:moveTo>
                        <a:pt x="237935" y="22606"/>
                      </a:moveTo>
                      <a:lnTo>
                        <a:pt x="217614" y="0"/>
                      </a:lnTo>
                      <a:lnTo>
                        <a:pt x="169735" y="25590"/>
                      </a:lnTo>
                      <a:cubicBezTo>
                        <a:pt x="123635" y="50229"/>
                        <a:pt x="87503" y="90043"/>
                        <a:pt x="67437" y="138303"/>
                      </a:cubicBezTo>
                      <a:lnTo>
                        <a:pt x="0" y="300673"/>
                      </a:lnTo>
                      <a:cubicBezTo>
                        <a:pt x="0" y="300673"/>
                        <a:pt x="116014" y="318389"/>
                        <a:pt x="179705" y="366014"/>
                      </a:cubicBezTo>
                      <a:lnTo>
                        <a:pt x="237935" y="22606"/>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59" name="Google Shape;1259;p34"/>
                <p:cNvSpPr/>
                <p:nvPr/>
              </p:nvSpPr>
              <p:spPr>
                <a:xfrm>
                  <a:off x="1861112" y="3283844"/>
                  <a:ext cx="631897" cy="618611"/>
                </a:xfrm>
                <a:custGeom>
                  <a:rect b="b" l="l" r="r" t="t"/>
                  <a:pathLst>
                    <a:path extrusionOk="0" h="618611" w="631897">
                      <a:moveTo>
                        <a:pt x="454415" y="46223"/>
                      </a:moveTo>
                      <a:cubicBezTo>
                        <a:pt x="454415" y="46223"/>
                        <a:pt x="318208" y="20696"/>
                        <a:pt x="171269" y="1328"/>
                      </a:cubicBezTo>
                      <a:cubicBezTo>
                        <a:pt x="78813" y="-10864"/>
                        <a:pt x="-2785" y="62479"/>
                        <a:pt x="73" y="155697"/>
                      </a:cubicBezTo>
                      <a:cubicBezTo>
                        <a:pt x="3819" y="279204"/>
                        <a:pt x="14614" y="452305"/>
                        <a:pt x="43634" y="618612"/>
                      </a:cubicBezTo>
                      <a:lnTo>
                        <a:pt x="264804" y="618612"/>
                      </a:lnTo>
                      <a:lnTo>
                        <a:pt x="267217" y="280792"/>
                      </a:lnTo>
                      <a:lnTo>
                        <a:pt x="631898" y="181160"/>
                      </a:lnTo>
                      <a:lnTo>
                        <a:pt x="454415" y="4622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260" name="Google Shape;1260;p34"/>
                <p:cNvGrpSpPr/>
                <p:nvPr/>
              </p:nvGrpSpPr>
              <p:grpSpPr>
                <a:xfrm>
                  <a:off x="1719452" y="3998912"/>
                  <a:ext cx="417448" cy="336169"/>
                  <a:chOff x="1719452" y="3998912"/>
                  <a:chExt cx="417448" cy="336169"/>
                </a:xfrm>
              </p:grpSpPr>
              <p:sp>
                <p:nvSpPr>
                  <p:cNvPr id="1261" name="Google Shape;1261;p34"/>
                  <p:cNvSpPr/>
                  <p:nvPr/>
                </p:nvSpPr>
                <p:spPr>
                  <a:xfrm>
                    <a:off x="1949069" y="3998912"/>
                    <a:ext cx="148208" cy="197040"/>
                  </a:xfrm>
                  <a:custGeom>
                    <a:rect b="b" l="l" r="r" t="t"/>
                    <a:pathLst>
                      <a:path extrusionOk="0" h="197040" w="148208">
                        <a:moveTo>
                          <a:pt x="2032" y="197041"/>
                        </a:moveTo>
                        <a:cubicBezTo>
                          <a:pt x="2032" y="182943"/>
                          <a:pt x="635" y="182943"/>
                          <a:pt x="635" y="168847"/>
                        </a:cubicBezTo>
                        <a:cubicBezTo>
                          <a:pt x="635" y="154749"/>
                          <a:pt x="4254" y="154749"/>
                          <a:pt x="4254" y="140653"/>
                        </a:cubicBezTo>
                        <a:cubicBezTo>
                          <a:pt x="4254" y="126555"/>
                          <a:pt x="2921" y="126555"/>
                          <a:pt x="2921" y="112522"/>
                        </a:cubicBezTo>
                        <a:cubicBezTo>
                          <a:pt x="2921" y="98425"/>
                          <a:pt x="0" y="98425"/>
                          <a:pt x="0" y="84391"/>
                        </a:cubicBezTo>
                        <a:cubicBezTo>
                          <a:pt x="0" y="70295"/>
                          <a:pt x="1651" y="70295"/>
                          <a:pt x="1651" y="56261"/>
                        </a:cubicBezTo>
                        <a:cubicBezTo>
                          <a:pt x="1651" y="42164"/>
                          <a:pt x="3683" y="42164"/>
                          <a:pt x="3683" y="28130"/>
                        </a:cubicBezTo>
                        <a:cubicBezTo>
                          <a:pt x="3683" y="14034"/>
                          <a:pt x="2540" y="14034"/>
                          <a:pt x="2540" y="0"/>
                        </a:cubicBezTo>
                        <a:lnTo>
                          <a:pt x="146495" y="0"/>
                        </a:lnTo>
                        <a:cubicBezTo>
                          <a:pt x="146495" y="14097"/>
                          <a:pt x="147638" y="14097"/>
                          <a:pt x="147638" y="28130"/>
                        </a:cubicBezTo>
                        <a:cubicBezTo>
                          <a:pt x="147638" y="42228"/>
                          <a:pt x="145605" y="42228"/>
                          <a:pt x="145605" y="56261"/>
                        </a:cubicBezTo>
                        <a:cubicBezTo>
                          <a:pt x="145605" y="70358"/>
                          <a:pt x="143954" y="70358"/>
                          <a:pt x="143954" y="84391"/>
                        </a:cubicBezTo>
                        <a:cubicBezTo>
                          <a:pt x="143954" y="98489"/>
                          <a:pt x="146876" y="98489"/>
                          <a:pt x="146876" y="112522"/>
                        </a:cubicBezTo>
                        <a:cubicBezTo>
                          <a:pt x="146876" y="126619"/>
                          <a:pt x="148209" y="126619"/>
                          <a:pt x="148209" y="140653"/>
                        </a:cubicBezTo>
                        <a:cubicBezTo>
                          <a:pt x="148209" y="154749"/>
                          <a:pt x="144589" y="154749"/>
                          <a:pt x="144589" y="168847"/>
                        </a:cubicBezTo>
                        <a:cubicBezTo>
                          <a:pt x="144589" y="182943"/>
                          <a:pt x="145986" y="182943"/>
                          <a:pt x="145986" y="197041"/>
                        </a:cubicBezTo>
                        <a:lnTo>
                          <a:pt x="2032" y="197041"/>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262" name="Google Shape;1262;p34"/>
                  <p:cNvGrpSpPr/>
                  <p:nvPr/>
                </p:nvGrpSpPr>
                <p:grpSpPr>
                  <a:xfrm>
                    <a:off x="1949195" y="4042664"/>
                    <a:ext cx="148018" cy="104888"/>
                    <a:chOff x="1949195" y="4042664"/>
                    <a:chExt cx="148018" cy="104888"/>
                  </a:xfrm>
                </p:grpSpPr>
                <p:sp>
                  <p:nvSpPr>
                    <p:cNvPr id="1263" name="Google Shape;1263;p34"/>
                    <p:cNvSpPr/>
                    <p:nvPr/>
                  </p:nvSpPr>
                  <p:spPr>
                    <a:xfrm>
                      <a:off x="1953132" y="4132326"/>
                      <a:ext cx="144081" cy="15226"/>
                    </a:xfrm>
                    <a:custGeom>
                      <a:rect b="b" l="l" r="r" t="t"/>
                      <a:pathLst>
                        <a:path extrusionOk="0" h="15226" w="144081">
                          <a:moveTo>
                            <a:pt x="0" y="317"/>
                          </a:moveTo>
                          <a:cubicBezTo>
                            <a:pt x="64" y="2222"/>
                            <a:pt x="127" y="4382"/>
                            <a:pt x="127" y="7239"/>
                          </a:cubicBezTo>
                          <a:cubicBezTo>
                            <a:pt x="127" y="9017"/>
                            <a:pt x="64" y="10541"/>
                            <a:pt x="0" y="11938"/>
                          </a:cubicBezTo>
                          <a:cubicBezTo>
                            <a:pt x="47879" y="16446"/>
                            <a:pt x="96076" y="16320"/>
                            <a:pt x="143955" y="11557"/>
                          </a:cubicBezTo>
                          <a:cubicBezTo>
                            <a:pt x="144018" y="10287"/>
                            <a:pt x="144082" y="8890"/>
                            <a:pt x="144082" y="7302"/>
                          </a:cubicBezTo>
                          <a:cubicBezTo>
                            <a:pt x="144082" y="4318"/>
                            <a:pt x="144018" y="2032"/>
                            <a:pt x="143891" y="0"/>
                          </a:cubicBezTo>
                          <a:cubicBezTo>
                            <a:pt x="96076" y="4699"/>
                            <a:pt x="47879" y="4826"/>
                            <a:pt x="0" y="31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64" name="Google Shape;1264;p34"/>
                    <p:cNvSpPr/>
                    <p:nvPr/>
                  </p:nvSpPr>
                  <p:spPr>
                    <a:xfrm>
                      <a:off x="1951926" y="4109656"/>
                      <a:ext cx="144335" cy="15066"/>
                    </a:xfrm>
                    <a:custGeom>
                      <a:rect b="b" l="l" r="r" t="t"/>
                      <a:pathLst>
                        <a:path extrusionOk="0" h="15066" w="144335">
                          <a:moveTo>
                            <a:pt x="0" y="64"/>
                          </a:moveTo>
                          <a:cubicBezTo>
                            <a:pt x="0" y="635"/>
                            <a:pt x="63" y="1079"/>
                            <a:pt x="63" y="1715"/>
                          </a:cubicBezTo>
                          <a:cubicBezTo>
                            <a:pt x="63" y="6159"/>
                            <a:pt x="190" y="9144"/>
                            <a:pt x="381" y="11684"/>
                          </a:cubicBezTo>
                          <a:cubicBezTo>
                            <a:pt x="48260" y="16256"/>
                            <a:pt x="96456" y="16192"/>
                            <a:pt x="144335" y="11493"/>
                          </a:cubicBezTo>
                          <a:cubicBezTo>
                            <a:pt x="144145" y="9017"/>
                            <a:pt x="144018" y="6096"/>
                            <a:pt x="144018" y="1778"/>
                          </a:cubicBezTo>
                          <a:cubicBezTo>
                            <a:pt x="144018" y="1079"/>
                            <a:pt x="143954" y="572"/>
                            <a:pt x="143954" y="0"/>
                          </a:cubicBezTo>
                          <a:cubicBezTo>
                            <a:pt x="96075" y="4635"/>
                            <a:pt x="47879" y="4699"/>
                            <a:pt x="0" y="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65" name="Google Shape;1265;p34"/>
                    <p:cNvSpPr/>
                    <p:nvPr/>
                  </p:nvSpPr>
                  <p:spPr>
                    <a:xfrm>
                      <a:off x="1949195" y="4065396"/>
                      <a:ext cx="145033" cy="15188"/>
                    </a:xfrm>
                    <a:custGeom>
                      <a:rect b="b" l="l" r="r" t="t"/>
                      <a:pathLst>
                        <a:path extrusionOk="0" h="15188" w="145033">
                          <a:moveTo>
                            <a:pt x="1080" y="0"/>
                          </a:moveTo>
                          <a:cubicBezTo>
                            <a:pt x="699" y="3810"/>
                            <a:pt x="254" y="6668"/>
                            <a:pt x="0" y="11494"/>
                          </a:cubicBezTo>
                          <a:cubicBezTo>
                            <a:pt x="47879" y="16256"/>
                            <a:pt x="96076" y="16447"/>
                            <a:pt x="143955" y="11875"/>
                          </a:cubicBezTo>
                          <a:cubicBezTo>
                            <a:pt x="144209" y="6922"/>
                            <a:pt x="144653" y="4064"/>
                            <a:pt x="145034" y="191"/>
                          </a:cubicBezTo>
                          <a:cubicBezTo>
                            <a:pt x="97155" y="4763"/>
                            <a:pt x="48959" y="4699"/>
                            <a:pt x="108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66" name="Google Shape;1266;p34"/>
                    <p:cNvSpPr/>
                    <p:nvPr/>
                  </p:nvSpPr>
                  <p:spPr>
                    <a:xfrm>
                      <a:off x="1950720" y="4042664"/>
                      <a:ext cx="144716" cy="15089"/>
                    </a:xfrm>
                    <a:custGeom>
                      <a:rect b="b" l="l" r="r" t="t"/>
                      <a:pathLst>
                        <a:path extrusionOk="0" h="15089" w="144716">
                          <a:moveTo>
                            <a:pt x="762" y="64"/>
                          </a:moveTo>
                          <a:cubicBezTo>
                            <a:pt x="381" y="2921"/>
                            <a:pt x="63" y="6223"/>
                            <a:pt x="0" y="11557"/>
                          </a:cubicBezTo>
                          <a:cubicBezTo>
                            <a:pt x="47879" y="16256"/>
                            <a:pt x="96075" y="16256"/>
                            <a:pt x="143954" y="11620"/>
                          </a:cubicBezTo>
                          <a:cubicBezTo>
                            <a:pt x="144018" y="6159"/>
                            <a:pt x="144335" y="2858"/>
                            <a:pt x="144716" y="0"/>
                          </a:cubicBezTo>
                          <a:cubicBezTo>
                            <a:pt x="96838" y="4635"/>
                            <a:pt x="48641" y="4699"/>
                            <a:pt x="762" y="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267" name="Google Shape;1267;p34"/>
                  <p:cNvSpPr/>
                  <p:nvPr/>
                </p:nvSpPr>
                <p:spPr>
                  <a:xfrm>
                    <a:off x="1733359" y="4122176"/>
                    <a:ext cx="394457" cy="162485"/>
                  </a:xfrm>
                  <a:custGeom>
                    <a:rect b="b" l="l" r="r" t="t"/>
                    <a:pathLst>
                      <a:path extrusionOk="0" h="162485" w="394457">
                        <a:moveTo>
                          <a:pt x="184785" y="31612"/>
                        </a:moveTo>
                        <a:lnTo>
                          <a:pt x="184785" y="27421"/>
                        </a:lnTo>
                        <a:cubicBezTo>
                          <a:pt x="184785" y="13324"/>
                          <a:pt x="195517" y="1576"/>
                          <a:pt x="209486" y="243"/>
                        </a:cubicBezTo>
                        <a:lnTo>
                          <a:pt x="210820" y="116"/>
                        </a:lnTo>
                        <a:cubicBezTo>
                          <a:pt x="223711" y="-1090"/>
                          <a:pt x="235267" y="7228"/>
                          <a:pt x="239141" y="19611"/>
                        </a:cubicBezTo>
                        <a:cubicBezTo>
                          <a:pt x="241554" y="27357"/>
                          <a:pt x="244792" y="34724"/>
                          <a:pt x="248920" y="41772"/>
                        </a:cubicBezTo>
                        <a:cubicBezTo>
                          <a:pt x="257302" y="55996"/>
                          <a:pt x="274066" y="62854"/>
                          <a:pt x="290005" y="58663"/>
                        </a:cubicBezTo>
                        <a:cubicBezTo>
                          <a:pt x="318580" y="51170"/>
                          <a:pt x="345123" y="40502"/>
                          <a:pt x="369252" y="26278"/>
                        </a:cubicBezTo>
                        <a:cubicBezTo>
                          <a:pt x="375793" y="22405"/>
                          <a:pt x="383858" y="28818"/>
                          <a:pt x="381127" y="35930"/>
                        </a:cubicBezTo>
                        <a:cubicBezTo>
                          <a:pt x="379413" y="40375"/>
                          <a:pt x="376428" y="44566"/>
                          <a:pt x="371285" y="47043"/>
                        </a:cubicBezTo>
                        <a:cubicBezTo>
                          <a:pt x="393129" y="63426"/>
                          <a:pt x="396176" y="112638"/>
                          <a:pt x="393764" y="162486"/>
                        </a:cubicBezTo>
                        <a:lnTo>
                          <a:pt x="0" y="162486"/>
                        </a:lnTo>
                        <a:cubicBezTo>
                          <a:pt x="0" y="162295"/>
                          <a:pt x="0" y="162041"/>
                          <a:pt x="64" y="161851"/>
                        </a:cubicBezTo>
                        <a:cubicBezTo>
                          <a:pt x="2286" y="128132"/>
                          <a:pt x="29972" y="101589"/>
                          <a:pt x="63690" y="99239"/>
                        </a:cubicBezTo>
                        <a:cubicBezTo>
                          <a:pt x="68263" y="98922"/>
                          <a:pt x="72961" y="98795"/>
                          <a:pt x="77788" y="98858"/>
                        </a:cubicBezTo>
                        <a:cubicBezTo>
                          <a:pt x="90551" y="98986"/>
                          <a:pt x="102933" y="95112"/>
                          <a:pt x="113157" y="87492"/>
                        </a:cubicBezTo>
                        <a:cubicBezTo>
                          <a:pt x="128397" y="76062"/>
                          <a:pt x="146431" y="66347"/>
                          <a:pt x="166751" y="58092"/>
                        </a:cubicBezTo>
                        <a:cubicBezTo>
                          <a:pt x="177610" y="53647"/>
                          <a:pt x="184785" y="43296"/>
                          <a:pt x="184785" y="3161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68" name="Google Shape;1268;p34"/>
                  <p:cNvSpPr/>
                  <p:nvPr/>
                </p:nvSpPr>
                <p:spPr>
                  <a:xfrm>
                    <a:off x="1719452" y="4284662"/>
                    <a:ext cx="417448" cy="50419"/>
                  </a:xfrm>
                  <a:custGeom>
                    <a:rect b="b" l="l" r="r" t="t"/>
                    <a:pathLst>
                      <a:path extrusionOk="0" h="50419" w="417448">
                        <a:moveTo>
                          <a:pt x="0" y="0"/>
                        </a:moveTo>
                        <a:lnTo>
                          <a:pt x="0" y="50419"/>
                        </a:lnTo>
                        <a:lnTo>
                          <a:pt x="132588" y="50419"/>
                        </a:lnTo>
                        <a:cubicBezTo>
                          <a:pt x="148971" y="50419"/>
                          <a:pt x="165227" y="48323"/>
                          <a:pt x="181102" y="44196"/>
                        </a:cubicBezTo>
                        <a:lnTo>
                          <a:pt x="276479" y="19431"/>
                        </a:lnTo>
                        <a:lnTo>
                          <a:pt x="276479" y="50419"/>
                        </a:lnTo>
                        <a:lnTo>
                          <a:pt x="417449" y="50419"/>
                        </a:lnTo>
                        <a:lnTo>
                          <a:pt x="417449" y="0"/>
                        </a:ln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269" name="Google Shape;1269;p34"/>
                <p:cNvSpPr/>
                <p:nvPr/>
              </p:nvSpPr>
              <p:spPr>
                <a:xfrm>
                  <a:off x="1887402" y="3902455"/>
                  <a:ext cx="258283" cy="109220"/>
                </a:xfrm>
                <a:custGeom>
                  <a:rect b="b" l="l" r="r" t="t"/>
                  <a:pathLst>
                    <a:path extrusionOk="0" h="109220" w="258283">
                      <a:moveTo>
                        <a:pt x="10994" y="0"/>
                      </a:moveTo>
                      <a:lnTo>
                        <a:pt x="247468" y="0"/>
                      </a:lnTo>
                      <a:cubicBezTo>
                        <a:pt x="254262" y="0"/>
                        <a:pt x="259406" y="6223"/>
                        <a:pt x="258072" y="12954"/>
                      </a:cubicBezTo>
                      <a:lnTo>
                        <a:pt x="249182" y="57023"/>
                      </a:lnTo>
                      <a:lnTo>
                        <a:pt x="245690" y="86360"/>
                      </a:lnTo>
                      <a:cubicBezTo>
                        <a:pt x="244166" y="99378"/>
                        <a:pt x="233117" y="109220"/>
                        <a:pt x="219972" y="109220"/>
                      </a:cubicBezTo>
                      <a:lnTo>
                        <a:pt x="30742" y="109220"/>
                      </a:lnTo>
                      <a:cubicBezTo>
                        <a:pt x="16645" y="109220"/>
                        <a:pt x="5787" y="96710"/>
                        <a:pt x="7819" y="82741"/>
                      </a:cubicBezTo>
                      <a:lnTo>
                        <a:pt x="11311" y="58293"/>
                      </a:lnTo>
                      <a:lnTo>
                        <a:pt x="326" y="13589"/>
                      </a:lnTo>
                      <a:cubicBezTo>
                        <a:pt x="-1389" y="6731"/>
                        <a:pt x="3882" y="0"/>
                        <a:pt x="1099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70" name="Google Shape;1270;p34"/>
                <p:cNvSpPr/>
                <p:nvPr/>
              </p:nvSpPr>
              <p:spPr>
                <a:xfrm>
                  <a:off x="1924176" y="3032886"/>
                  <a:ext cx="334200" cy="273805"/>
                </a:xfrm>
                <a:custGeom>
                  <a:rect b="b" l="l" r="r" t="t"/>
                  <a:pathLst>
                    <a:path extrusionOk="0" h="273805" w="334200">
                      <a:moveTo>
                        <a:pt x="334201" y="78804"/>
                      </a:moveTo>
                      <a:cubicBezTo>
                        <a:pt x="334201" y="78804"/>
                        <a:pt x="255651" y="289052"/>
                        <a:pt x="123952" y="272923"/>
                      </a:cubicBezTo>
                      <a:cubicBezTo>
                        <a:pt x="6096" y="258509"/>
                        <a:pt x="0" y="28956"/>
                        <a:pt x="0" y="28956"/>
                      </a:cubicBezTo>
                      <a:lnTo>
                        <a:pt x="210249" y="0"/>
                      </a:lnTo>
                      <a:lnTo>
                        <a:pt x="334201" y="78804"/>
                      </a:lnTo>
                      <a:close/>
                    </a:path>
                  </a:pathLst>
                </a:custGeom>
                <a:solidFill>
                  <a:srgbClr val="CD947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71" name="Google Shape;1271;p34"/>
                <p:cNvSpPr/>
                <p:nvPr/>
              </p:nvSpPr>
              <p:spPr>
                <a:xfrm>
                  <a:off x="2067560" y="3032823"/>
                  <a:ext cx="190817" cy="250888"/>
                </a:xfrm>
                <a:custGeom>
                  <a:rect b="b" l="l" r="r" t="t"/>
                  <a:pathLst>
                    <a:path extrusionOk="0" h="250888" w="190817">
                      <a:moveTo>
                        <a:pt x="66865" y="0"/>
                      </a:moveTo>
                      <a:lnTo>
                        <a:pt x="0" y="9208"/>
                      </a:lnTo>
                      <a:lnTo>
                        <a:pt x="0" y="85471"/>
                      </a:lnTo>
                      <a:cubicBezTo>
                        <a:pt x="67437" y="122809"/>
                        <a:pt x="110236" y="189484"/>
                        <a:pt x="66611" y="250889"/>
                      </a:cubicBezTo>
                      <a:cubicBezTo>
                        <a:pt x="145732" y="199390"/>
                        <a:pt x="190817" y="78804"/>
                        <a:pt x="190817" y="78804"/>
                      </a:cubicBezTo>
                      <a:lnTo>
                        <a:pt x="66865"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72" name="Google Shape;1272;p34"/>
                <p:cNvSpPr/>
                <p:nvPr/>
              </p:nvSpPr>
              <p:spPr>
                <a:xfrm>
                  <a:off x="1709610" y="3306635"/>
                  <a:ext cx="1067832" cy="678561"/>
                </a:xfrm>
                <a:custGeom>
                  <a:rect b="b" l="l" r="r" t="t"/>
                  <a:pathLst>
                    <a:path extrusionOk="0" h="678561" w="1067832">
                      <a:moveTo>
                        <a:pt x="1048893" y="0"/>
                      </a:moveTo>
                      <a:lnTo>
                        <a:pt x="1065149" y="101918"/>
                      </a:lnTo>
                      <a:cubicBezTo>
                        <a:pt x="1082421" y="209995"/>
                        <a:pt x="1014603" y="312230"/>
                        <a:pt x="910780" y="339916"/>
                      </a:cubicBezTo>
                      <a:cubicBezTo>
                        <a:pt x="899732" y="342900"/>
                        <a:pt x="888238" y="344043"/>
                        <a:pt x="876808" y="344234"/>
                      </a:cubicBezTo>
                      <a:lnTo>
                        <a:pt x="548830" y="348679"/>
                      </a:lnTo>
                      <a:cubicBezTo>
                        <a:pt x="548830" y="348679"/>
                        <a:pt x="500444" y="441452"/>
                        <a:pt x="467550" y="423228"/>
                      </a:cubicBezTo>
                      <a:lnTo>
                        <a:pt x="185674" y="678561"/>
                      </a:lnTo>
                      <a:lnTo>
                        <a:pt x="0" y="560578"/>
                      </a:lnTo>
                      <a:lnTo>
                        <a:pt x="260096" y="221933"/>
                      </a:lnTo>
                      <a:cubicBezTo>
                        <a:pt x="322961" y="141796"/>
                        <a:pt x="414464" y="89091"/>
                        <a:pt x="515366" y="74930"/>
                      </a:cubicBezTo>
                      <a:lnTo>
                        <a:pt x="1048893" y="0"/>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73" name="Google Shape;1273;p34"/>
                <p:cNvSpPr/>
                <p:nvPr/>
              </p:nvSpPr>
              <p:spPr>
                <a:xfrm>
                  <a:off x="1709483" y="3853434"/>
                  <a:ext cx="235775" cy="131825"/>
                </a:xfrm>
                <a:custGeom>
                  <a:rect b="b" l="l" r="r" t="t"/>
                  <a:pathLst>
                    <a:path extrusionOk="0" h="131825" w="235775">
                      <a:moveTo>
                        <a:pt x="185738" y="131826"/>
                      </a:moveTo>
                      <a:lnTo>
                        <a:pt x="235776" y="86423"/>
                      </a:lnTo>
                      <a:lnTo>
                        <a:pt x="10605" y="0"/>
                      </a:lnTo>
                      <a:lnTo>
                        <a:pt x="0" y="137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74" name="Google Shape;1274;p34"/>
                <p:cNvSpPr/>
                <p:nvPr/>
              </p:nvSpPr>
              <p:spPr>
                <a:xfrm>
                  <a:off x="1829299" y="3333547"/>
                  <a:ext cx="759431" cy="555684"/>
                </a:xfrm>
                <a:custGeom>
                  <a:rect b="b" l="l" r="r" t="t"/>
                  <a:pathLst>
                    <a:path extrusionOk="0" h="555684" w="759431">
                      <a:moveTo>
                        <a:pt x="1215" y="543826"/>
                      </a:moveTo>
                      <a:cubicBezTo>
                        <a:pt x="10803" y="528268"/>
                        <a:pt x="22106" y="513155"/>
                        <a:pt x="36140" y="501281"/>
                      </a:cubicBezTo>
                      <a:cubicBezTo>
                        <a:pt x="50173" y="489533"/>
                        <a:pt x="65032" y="480008"/>
                        <a:pt x="78431" y="468705"/>
                      </a:cubicBezTo>
                      <a:cubicBezTo>
                        <a:pt x="101926" y="449973"/>
                        <a:pt x="130755" y="414540"/>
                        <a:pt x="151583" y="392188"/>
                      </a:cubicBezTo>
                      <a:cubicBezTo>
                        <a:pt x="175395" y="365899"/>
                        <a:pt x="199208" y="339673"/>
                        <a:pt x="221750" y="312432"/>
                      </a:cubicBezTo>
                      <a:cubicBezTo>
                        <a:pt x="243975" y="284555"/>
                        <a:pt x="266454" y="253313"/>
                        <a:pt x="300935" y="239407"/>
                      </a:cubicBezTo>
                      <a:cubicBezTo>
                        <a:pt x="451430" y="221754"/>
                        <a:pt x="599512" y="174192"/>
                        <a:pt x="728988" y="94817"/>
                      </a:cubicBezTo>
                      <a:cubicBezTo>
                        <a:pt x="732290" y="92214"/>
                        <a:pt x="738450" y="91261"/>
                        <a:pt x="736926" y="86118"/>
                      </a:cubicBezTo>
                      <a:cubicBezTo>
                        <a:pt x="736354" y="84022"/>
                        <a:pt x="734767" y="81038"/>
                        <a:pt x="735211" y="77228"/>
                      </a:cubicBezTo>
                      <a:cubicBezTo>
                        <a:pt x="736100" y="66877"/>
                        <a:pt x="748229" y="61480"/>
                        <a:pt x="756865" y="63067"/>
                      </a:cubicBezTo>
                      <a:cubicBezTo>
                        <a:pt x="756928" y="63067"/>
                        <a:pt x="755468" y="66052"/>
                        <a:pt x="755531" y="66052"/>
                      </a:cubicBezTo>
                      <a:cubicBezTo>
                        <a:pt x="744990" y="47954"/>
                        <a:pt x="741879" y="25285"/>
                        <a:pt x="747784" y="4139"/>
                      </a:cubicBezTo>
                      <a:cubicBezTo>
                        <a:pt x="748610" y="1155"/>
                        <a:pt x="751721" y="-623"/>
                        <a:pt x="754706" y="202"/>
                      </a:cubicBezTo>
                      <a:cubicBezTo>
                        <a:pt x="757944" y="1091"/>
                        <a:pt x="759659" y="4647"/>
                        <a:pt x="758389" y="7759"/>
                      </a:cubicBezTo>
                      <a:cubicBezTo>
                        <a:pt x="751213" y="25158"/>
                        <a:pt x="751340" y="46049"/>
                        <a:pt x="759278" y="64147"/>
                      </a:cubicBezTo>
                      <a:cubicBezTo>
                        <a:pt x="759786" y="65544"/>
                        <a:pt x="758960" y="66433"/>
                        <a:pt x="757881" y="67131"/>
                      </a:cubicBezTo>
                      <a:cubicBezTo>
                        <a:pt x="753563" y="70560"/>
                        <a:pt x="749181" y="72529"/>
                        <a:pt x="746133" y="74942"/>
                      </a:cubicBezTo>
                      <a:cubicBezTo>
                        <a:pt x="743085" y="77418"/>
                        <a:pt x="741561" y="78942"/>
                        <a:pt x="742323" y="85419"/>
                      </a:cubicBezTo>
                      <a:cubicBezTo>
                        <a:pt x="742768" y="88531"/>
                        <a:pt x="741244" y="92912"/>
                        <a:pt x="738450" y="94627"/>
                      </a:cubicBezTo>
                      <a:cubicBezTo>
                        <a:pt x="734132" y="97548"/>
                        <a:pt x="722702" y="104406"/>
                        <a:pt x="718130" y="107263"/>
                      </a:cubicBezTo>
                      <a:cubicBezTo>
                        <a:pt x="628023" y="162064"/>
                        <a:pt x="529789" y="203910"/>
                        <a:pt x="426728" y="227024"/>
                      </a:cubicBezTo>
                      <a:cubicBezTo>
                        <a:pt x="385580" y="236549"/>
                        <a:pt x="343861" y="243471"/>
                        <a:pt x="301760" y="247154"/>
                      </a:cubicBezTo>
                      <a:cubicBezTo>
                        <a:pt x="292172" y="251281"/>
                        <a:pt x="270455" y="264108"/>
                        <a:pt x="260041" y="275538"/>
                      </a:cubicBezTo>
                      <a:cubicBezTo>
                        <a:pt x="247595" y="287730"/>
                        <a:pt x="237117" y="302145"/>
                        <a:pt x="225560" y="315670"/>
                      </a:cubicBezTo>
                      <a:cubicBezTo>
                        <a:pt x="202637" y="342785"/>
                        <a:pt x="178253" y="368566"/>
                        <a:pt x="154885" y="395236"/>
                      </a:cubicBezTo>
                      <a:cubicBezTo>
                        <a:pt x="134311" y="417969"/>
                        <a:pt x="105164" y="453021"/>
                        <a:pt x="82431" y="473404"/>
                      </a:cubicBezTo>
                      <a:cubicBezTo>
                        <a:pt x="69287" y="485533"/>
                        <a:pt x="54428" y="495756"/>
                        <a:pt x="42490" y="508139"/>
                      </a:cubicBezTo>
                      <a:cubicBezTo>
                        <a:pt x="30298" y="520267"/>
                        <a:pt x="21662" y="535126"/>
                        <a:pt x="15121" y="551065"/>
                      </a:cubicBezTo>
                      <a:cubicBezTo>
                        <a:pt x="11248" y="560399"/>
                        <a:pt x="-4437" y="554367"/>
                        <a:pt x="1215" y="543826"/>
                      </a:cubicBezTo>
                      <a:lnTo>
                        <a:pt x="1215" y="54382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75" name="Google Shape;1275;p34"/>
                <p:cNvSpPr/>
                <p:nvPr/>
              </p:nvSpPr>
              <p:spPr>
                <a:xfrm>
                  <a:off x="2347086" y="3306635"/>
                  <a:ext cx="422783" cy="73826"/>
                </a:xfrm>
                <a:custGeom>
                  <a:rect b="b" l="l" r="r" t="t"/>
                  <a:pathLst>
                    <a:path extrusionOk="0" h="73826" w="422783">
                      <a:moveTo>
                        <a:pt x="1461" y="57531"/>
                      </a:moveTo>
                      <a:lnTo>
                        <a:pt x="0" y="60325"/>
                      </a:lnTo>
                      <a:cubicBezTo>
                        <a:pt x="58293" y="100521"/>
                        <a:pt x="370586" y="34544"/>
                        <a:pt x="422783" y="71120"/>
                      </a:cubicBezTo>
                      <a:lnTo>
                        <a:pt x="422783" y="71120"/>
                      </a:lnTo>
                      <a:lnTo>
                        <a:pt x="411417" y="0"/>
                      </a:lnTo>
                      <a:lnTo>
                        <a:pt x="1461" y="5753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76" name="Google Shape;1276;p34"/>
                <p:cNvSpPr/>
                <p:nvPr/>
              </p:nvSpPr>
              <p:spPr>
                <a:xfrm>
                  <a:off x="2209763" y="2695448"/>
                  <a:ext cx="575528" cy="674708"/>
                </a:xfrm>
                <a:custGeom>
                  <a:rect b="b" l="l" r="r" t="t"/>
                  <a:pathLst>
                    <a:path extrusionOk="0" h="674708" w="575528">
                      <a:moveTo>
                        <a:pt x="469111" y="95440"/>
                      </a:moveTo>
                      <a:cubicBezTo>
                        <a:pt x="428408" y="58293"/>
                        <a:pt x="303567" y="10922"/>
                        <a:pt x="222922" y="0"/>
                      </a:cubicBezTo>
                      <a:cubicBezTo>
                        <a:pt x="222922" y="0"/>
                        <a:pt x="141388" y="20764"/>
                        <a:pt x="75348" y="50292"/>
                      </a:cubicBezTo>
                      <a:cubicBezTo>
                        <a:pt x="46011" y="63436"/>
                        <a:pt x="24611" y="89535"/>
                        <a:pt x="17372" y="120840"/>
                      </a:cubicBezTo>
                      <a:cubicBezTo>
                        <a:pt x="8228" y="160464"/>
                        <a:pt x="1815" y="217360"/>
                        <a:pt x="23722" y="262509"/>
                      </a:cubicBezTo>
                      <a:cubicBezTo>
                        <a:pt x="23722" y="262509"/>
                        <a:pt x="13689" y="398272"/>
                        <a:pt x="43788" y="469392"/>
                      </a:cubicBezTo>
                      <a:cubicBezTo>
                        <a:pt x="33755" y="518604"/>
                        <a:pt x="43788" y="568769"/>
                        <a:pt x="43788" y="568769"/>
                      </a:cubicBezTo>
                      <a:cubicBezTo>
                        <a:pt x="43788" y="568769"/>
                        <a:pt x="1878" y="561467"/>
                        <a:pt x="37" y="582422"/>
                      </a:cubicBezTo>
                      <a:cubicBezTo>
                        <a:pt x="-1106" y="595503"/>
                        <a:pt x="24484" y="622872"/>
                        <a:pt x="66521" y="646620"/>
                      </a:cubicBezTo>
                      <a:cubicBezTo>
                        <a:pt x="111416" y="672020"/>
                        <a:pt x="164057" y="680022"/>
                        <a:pt x="214921" y="671322"/>
                      </a:cubicBezTo>
                      <a:cubicBezTo>
                        <a:pt x="291311" y="658241"/>
                        <a:pt x="429678" y="637476"/>
                        <a:pt x="539406" y="637857"/>
                      </a:cubicBezTo>
                      <a:cubicBezTo>
                        <a:pt x="589952" y="637985"/>
                        <a:pt x="580173" y="583311"/>
                        <a:pt x="554201" y="558863"/>
                      </a:cubicBezTo>
                      <a:cubicBezTo>
                        <a:pt x="539152" y="544703"/>
                        <a:pt x="529817" y="525589"/>
                        <a:pt x="525817" y="505333"/>
                      </a:cubicBezTo>
                      <a:lnTo>
                        <a:pt x="499591" y="372173"/>
                      </a:lnTo>
                      <a:lnTo>
                        <a:pt x="469111" y="9544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277" name="Google Shape;1277;p34"/>
                <p:cNvGrpSpPr/>
                <p:nvPr/>
              </p:nvGrpSpPr>
              <p:grpSpPr>
                <a:xfrm>
                  <a:off x="2218674" y="2858261"/>
                  <a:ext cx="515255" cy="318819"/>
                  <a:chOff x="2218674" y="2858261"/>
                  <a:chExt cx="515255" cy="318819"/>
                </a:xfrm>
              </p:grpSpPr>
              <p:sp>
                <p:nvSpPr>
                  <p:cNvPr id="1278" name="Google Shape;1278;p34"/>
                  <p:cNvSpPr/>
                  <p:nvPr/>
                </p:nvSpPr>
                <p:spPr>
                  <a:xfrm>
                    <a:off x="2239010" y="3105975"/>
                    <a:ext cx="494919" cy="71105"/>
                  </a:xfrm>
                  <a:custGeom>
                    <a:rect b="b" l="l" r="r" t="t"/>
                    <a:pathLst>
                      <a:path extrusionOk="0" h="71105" w="494919">
                        <a:moveTo>
                          <a:pt x="0" y="4763"/>
                        </a:moveTo>
                        <a:cubicBezTo>
                          <a:pt x="3238" y="24511"/>
                          <a:pt x="7938" y="43180"/>
                          <a:pt x="14542" y="58801"/>
                        </a:cubicBezTo>
                        <a:cubicBezTo>
                          <a:pt x="14478" y="59245"/>
                          <a:pt x="14414" y="59754"/>
                          <a:pt x="14288" y="60198"/>
                        </a:cubicBezTo>
                        <a:cubicBezTo>
                          <a:pt x="174117" y="76835"/>
                          <a:pt x="335470" y="74422"/>
                          <a:pt x="494919" y="53086"/>
                        </a:cubicBezTo>
                        <a:lnTo>
                          <a:pt x="488632" y="0"/>
                        </a:lnTo>
                        <a:cubicBezTo>
                          <a:pt x="326517" y="21780"/>
                          <a:pt x="162370" y="23368"/>
                          <a:pt x="0" y="476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79" name="Google Shape;1279;p34"/>
                  <p:cNvSpPr/>
                  <p:nvPr/>
                </p:nvSpPr>
                <p:spPr>
                  <a:xfrm>
                    <a:off x="2218674" y="2858261"/>
                    <a:ext cx="479821" cy="70753"/>
                  </a:xfrm>
                  <a:custGeom>
                    <a:rect b="b" l="l" r="r" t="t"/>
                    <a:pathLst>
                      <a:path extrusionOk="0" h="70753" w="479821">
                        <a:moveTo>
                          <a:pt x="479822" y="55308"/>
                        </a:moveTo>
                        <a:lnTo>
                          <a:pt x="471376" y="2477"/>
                        </a:lnTo>
                        <a:cubicBezTo>
                          <a:pt x="315357" y="23051"/>
                          <a:pt x="157242" y="22161"/>
                          <a:pt x="1413" y="0"/>
                        </a:cubicBezTo>
                        <a:cubicBezTo>
                          <a:pt x="-365" y="17399"/>
                          <a:pt x="-683" y="35877"/>
                          <a:pt x="1730" y="54039"/>
                        </a:cubicBezTo>
                        <a:cubicBezTo>
                          <a:pt x="160353" y="75883"/>
                          <a:pt x="321135" y="76327"/>
                          <a:pt x="479822" y="5530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80" name="Google Shape;1280;p34"/>
                  <p:cNvSpPr/>
                  <p:nvPr/>
                </p:nvSpPr>
                <p:spPr>
                  <a:xfrm>
                    <a:off x="2231873" y="2983229"/>
                    <a:ext cx="486180" cy="69853"/>
                  </a:xfrm>
                  <a:custGeom>
                    <a:rect b="b" l="l" r="r" t="t"/>
                    <a:pathLst>
                      <a:path extrusionOk="0" h="69853" w="486180">
                        <a:moveTo>
                          <a:pt x="486180" y="52832"/>
                        </a:moveTo>
                        <a:lnTo>
                          <a:pt x="477735" y="0"/>
                        </a:lnTo>
                        <a:cubicBezTo>
                          <a:pt x="319302" y="21146"/>
                          <a:pt x="158838" y="21908"/>
                          <a:pt x="342" y="1905"/>
                        </a:cubicBezTo>
                        <a:cubicBezTo>
                          <a:pt x="-39" y="16193"/>
                          <a:pt x="-230" y="35052"/>
                          <a:pt x="469" y="55753"/>
                        </a:cubicBezTo>
                        <a:cubicBezTo>
                          <a:pt x="161822" y="75502"/>
                          <a:pt x="325081" y="74486"/>
                          <a:pt x="486180" y="5283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281" name="Google Shape;1281;p34"/>
                <p:cNvSpPr/>
                <p:nvPr/>
              </p:nvSpPr>
              <p:spPr>
                <a:xfrm>
                  <a:off x="2505011" y="2778152"/>
                  <a:ext cx="230865" cy="376971"/>
                </a:xfrm>
                <a:custGeom>
                  <a:rect b="b" l="l" r="r" t="t"/>
                  <a:pathLst>
                    <a:path extrusionOk="0" h="376971" w="230865">
                      <a:moveTo>
                        <a:pt x="0" y="332712"/>
                      </a:moveTo>
                      <a:cubicBezTo>
                        <a:pt x="0" y="332712"/>
                        <a:pt x="889" y="299311"/>
                        <a:pt x="11049" y="273022"/>
                      </a:cubicBezTo>
                      <a:cubicBezTo>
                        <a:pt x="15621" y="261148"/>
                        <a:pt x="17526" y="248384"/>
                        <a:pt x="17653" y="235684"/>
                      </a:cubicBezTo>
                      <a:cubicBezTo>
                        <a:pt x="18098" y="194409"/>
                        <a:pt x="26607" y="149070"/>
                        <a:pt x="38545" y="127607"/>
                      </a:cubicBezTo>
                      <a:cubicBezTo>
                        <a:pt x="41656" y="121955"/>
                        <a:pt x="43752" y="115860"/>
                        <a:pt x="44640" y="109446"/>
                      </a:cubicBezTo>
                      <a:cubicBezTo>
                        <a:pt x="49086" y="78141"/>
                        <a:pt x="70612" y="40549"/>
                        <a:pt x="97155" y="15783"/>
                      </a:cubicBezTo>
                      <a:cubicBezTo>
                        <a:pt x="120333" y="-5870"/>
                        <a:pt x="156845" y="-5171"/>
                        <a:pt x="179070" y="17435"/>
                      </a:cubicBezTo>
                      <a:cubicBezTo>
                        <a:pt x="216281" y="55280"/>
                        <a:pt x="236918" y="103731"/>
                        <a:pt x="219139" y="182661"/>
                      </a:cubicBezTo>
                      <a:cubicBezTo>
                        <a:pt x="216535" y="194345"/>
                        <a:pt x="217805" y="206474"/>
                        <a:pt x="221933" y="217714"/>
                      </a:cubicBezTo>
                      <a:cubicBezTo>
                        <a:pt x="237554" y="260005"/>
                        <a:pt x="229171" y="294167"/>
                        <a:pt x="223139" y="310106"/>
                      </a:cubicBezTo>
                      <a:cubicBezTo>
                        <a:pt x="220663" y="316774"/>
                        <a:pt x="220472" y="324013"/>
                        <a:pt x="222441" y="330807"/>
                      </a:cubicBezTo>
                      <a:cubicBezTo>
                        <a:pt x="225806" y="342301"/>
                        <a:pt x="229934" y="360842"/>
                        <a:pt x="227267" y="376972"/>
                      </a:cubicBezTo>
                      <a:lnTo>
                        <a:pt x="12764" y="360208"/>
                      </a:lnTo>
                      <a:lnTo>
                        <a:pt x="0" y="332712"/>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82" name="Google Shape;1282;p34"/>
                <p:cNvSpPr/>
                <p:nvPr/>
              </p:nvSpPr>
              <p:spPr>
                <a:xfrm>
                  <a:off x="2533159" y="3084427"/>
                  <a:ext cx="174914" cy="18874"/>
                </a:xfrm>
                <a:custGeom>
                  <a:rect b="b" l="l" r="r" t="t"/>
                  <a:pathLst>
                    <a:path extrusionOk="0" h="18874" w="174914">
                      <a:moveTo>
                        <a:pt x="8301" y="1609"/>
                      </a:moveTo>
                      <a:cubicBezTo>
                        <a:pt x="27414" y="16024"/>
                        <a:pt x="178163" y="-9440"/>
                        <a:pt x="174861" y="15008"/>
                      </a:cubicBezTo>
                      <a:cubicBezTo>
                        <a:pt x="173972" y="18119"/>
                        <a:pt x="170353" y="19770"/>
                        <a:pt x="167432" y="18373"/>
                      </a:cubicBezTo>
                      <a:cubicBezTo>
                        <a:pt x="142984" y="9039"/>
                        <a:pt x="113584" y="11261"/>
                        <a:pt x="87295" y="11388"/>
                      </a:cubicBezTo>
                      <a:cubicBezTo>
                        <a:pt x="72626" y="11833"/>
                        <a:pt x="39225" y="13865"/>
                        <a:pt x="24938" y="13420"/>
                      </a:cubicBezTo>
                      <a:cubicBezTo>
                        <a:pt x="16683" y="12912"/>
                        <a:pt x="10142" y="13801"/>
                        <a:pt x="2078" y="8721"/>
                      </a:cubicBezTo>
                      <a:cubicBezTo>
                        <a:pt x="-3510" y="4530"/>
                        <a:pt x="3411" y="-3407"/>
                        <a:pt x="8301" y="1609"/>
                      </a:cubicBezTo>
                      <a:lnTo>
                        <a:pt x="8301" y="160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83" name="Google Shape;1283;p34"/>
                <p:cNvSpPr/>
                <p:nvPr/>
              </p:nvSpPr>
              <p:spPr>
                <a:xfrm>
                  <a:off x="2540317" y="3003580"/>
                  <a:ext cx="75326" cy="63013"/>
                </a:xfrm>
                <a:custGeom>
                  <a:rect b="b" l="l" r="r" t="t"/>
                  <a:pathLst>
                    <a:path extrusionOk="0" h="63013" w="75326">
                      <a:moveTo>
                        <a:pt x="2794" y="54135"/>
                      </a:moveTo>
                      <a:cubicBezTo>
                        <a:pt x="26988" y="42388"/>
                        <a:pt x="52007" y="26259"/>
                        <a:pt x="65850" y="2637"/>
                      </a:cubicBezTo>
                      <a:cubicBezTo>
                        <a:pt x="68898" y="-3142"/>
                        <a:pt x="77788" y="1557"/>
                        <a:pt x="74676" y="7336"/>
                      </a:cubicBezTo>
                      <a:cubicBezTo>
                        <a:pt x="56706" y="31656"/>
                        <a:pt x="31750" y="46452"/>
                        <a:pt x="6985" y="62263"/>
                      </a:cubicBezTo>
                      <a:cubicBezTo>
                        <a:pt x="1461" y="65629"/>
                        <a:pt x="-3175" y="56739"/>
                        <a:pt x="2794" y="54135"/>
                      </a:cubicBezTo>
                      <a:lnTo>
                        <a:pt x="2794" y="5413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84" name="Google Shape;1284;p34"/>
                <p:cNvSpPr/>
                <p:nvPr/>
              </p:nvSpPr>
              <p:spPr>
                <a:xfrm>
                  <a:off x="2318702" y="2695384"/>
                  <a:ext cx="177673" cy="112072"/>
                </a:xfrm>
                <a:custGeom>
                  <a:rect b="b" l="l" r="r" t="t"/>
                  <a:pathLst>
                    <a:path extrusionOk="0" h="112072" w="177673">
                      <a:moveTo>
                        <a:pt x="113983" y="0"/>
                      </a:moveTo>
                      <a:cubicBezTo>
                        <a:pt x="113983" y="0"/>
                        <a:pt x="57150" y="14478"/>
                        <a:pt x="0" y="36449"/>
                      </a:cubicBezTo>
                      <a:cubicBezTo>
                        <a:pt x="5461" y="72644"/>
                        <a:pt x="26226" y="110426"/>
                        <a:pt x="65913" y="112014"/>
                      </a:cubicBezTo>
                      <a:cubicBezTo>
                        <a:pt x="114808" y="113983"/>
                        <a:pt x="169418" y="65786"/>
                        <a:pt x="177229" y="17272"/>
                      </a:cubicBezTo>
                      <a:cubicBezTo>
                        <a:pt x="177419" y="16002"/>
                        <a:pt x="177483" y="14732"/>
                        <a:pt x="177673" y="13462"/>
                      </a:cubicBezTo>
                      <a:cubicBezTo>
                        <a:pt x="155067" y="7366"/>
                        <a:pt x="133223" y="2667"/>
                        <a:pt x="113983"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85" name="Google Shape;1285;p34"/>
                <p:cNvSpPr/>
                <p:nvPr/>
              </p:nvSpPr>
              <p:spPr>
                <a:xfrm>
                  <a:off x="2278554" y="3238086"/>
                  <a:ext cx="431823" cy="101042"/>
                </a:xfrm>
                <a:custGeom>
                  <a:rect b="b" l="l" r="r" t="t"/>
                  <a:pathLst>
                    <a:path extrusionOk="0" h="101042" w="431823">
                      <a:moveTo>
                        <a:pt x="8462" y="40990"/>
                      </a:moveTo>
                      <a:cubicBezTo>
                        <a:pt x="61357" y="100871"/>
                        <a:pt x="141050" y="103982"/>
                        <a:pt x="214329" y="87028"/>
                      </a:cubicBezTo>
                      <a:cubicBezTo>
                        <a:pt x="277638" y="72359"/>
                        <a:pt x="338662" y="45181"/>
                        <a:pt x="395812" y="14510"/>
                      </a:cubicBezTo>
                      <a:cubicBezTo>
                        <a:pt x="395875" y="14447"/>
                        <a:pt x="420513" y="1049"/>
                        <a:pt x="420577" y="985"/>
                      </a:cubicBezTo>
                      <a:cubicBezTo>
                        <a:pt x="429149" y="-3650"/>
                        <a:pt x="436706" y="9304"/>
                        <a:pt x="427879" y="14320"/>
                      </a:cubicBezTo>
                      <a:cubicBezTo>
                        <a:pt x="317834" y="65628"/>
                        <a:pt x="167847" y="136494"/>
                        <a:pt x="48530" y="80551"/>
                      </a:cubicBezTo>
                      <a:cubicBezTo>
                        <a:pt x="31322" y="72105"/>
                        <a:pt x="15955" y="60421"/>
                        <a:pt x="1604" y="47594"/>
                      </a:cubicBezTo>
                      <a:cubicBezTo>
                        <a:pt x="-365" y="45816"/>
                        <a:pt x="-555" y="42832"/>
                        <a:pt x="1223" y="40863"/>
                      </a:cubicBezTo>
                      <a:cubicBezTo>
                        <a:pt x="3191" y="38704"/>
                        <a:pt x="6620" y="38767"/>
                        <a:pt x="8462" y="40990"/>
                      </a:cubicBezTo>
                      <a:lnTo>
                        <a:pt x="8462" y="4099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286" name="Google Shape;1286;p34"/>
                <p:cNvGrpSpPr/>
                <p:nvPr/>
              </p:nvGrpSpPr>
              <p:grpSpPr>
                <a:xfrm>
                  <a:off x="1855025" y="2745614"/>
                  <a:ext cx="354774" cy="427607"/>
                  <a:chOff x="1855025" y="2745614"/>
                  <a:chExt cx="354774" cy="427607"/>
                </a:xfrm>
              </p:grpSpPr>
              <p:sp>
                <p:nvSpPr>
                  <p:cNvPr id="1287" name="Google Shape;1287;p34"/>
                  <p:cNvSpPr/>
                  <p:nvPr/>
                </p:nvSpPr>
                <p:spPr>
                  <a:xfrm>
                    <a:off x="1956435" y="2756927"/>
                    <a:ext cx="189610" cy="115621"/>
                  </a:xfrm>
                  <a:custGeom>
                    <a:rect b="b" l="l" r="r" t="t"/>
                    <a:pathLst>
                      <a:path extrusionOk="0" h="115621" w="189610">
                        <a:moveTo>
                          <a:pt x="0" y="49391"/>
                        </a:moveTo>
                        <a:cubicBezTo>
                          <a:pt x="0" y="49391"/>
                          <a:pt x="52832" y="-18681"/>
                          <a:pt x="189611" y="5005"/>
                        </a:cubicBezTo>
                        <a:lnTo>
                          <a:pt x="189611" y="115622"/>
                        </a:lnTo>
                        <a:lnTo>
                          <a:pt x="0" y="4939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88" name="Google Shape;1288;p34"/>
                  <p:cNvSpPr/>
                  <p:nvPr/>
                </p:nvSpPr>
                <p:spPr>
                  <a:xfrm>
                    <a:off x="1861629" y="2745614"/>
                    <a:ext cx="348170" cy="415859"/>
                  </a:xfrm>
                  <a:custGeom>
                    <a:rect b="b" l="l" r="r" t="t"/>
                    <a:pathLst>
                      <a:path extrusionOk="0" h="415859" w="348170">
                        <a:moveTo>
                          <a:pt x="14986" y="93597"/>
                        </a:moveTo>
                        <a:lnTo>
                          <a:pt x="0" y="62"/>
                        </a:lnTo>
                        <a:cubicBezTo>
                          <a:pt x="0" y="62"/>
                          <a:pt x="71120" y="-4320"/>
                          <a:pt x="94805" y="60641"/>
                        </a:cubicBezTo>
                        <a:cubicBezTo>
                          <a:pt x="125158" y="38162"/>
                          <a:pt x="243713" y="1205"/>
                          <a:pt x="300799" y="60641"/>
                        </a:cubicBezTo>
                        <a:lnTo>
                          <a:pt x="348170" y="409446"/>
                        </a:lnTo>
                        <a:lnTo>
                          <a:pt x="333629" y="415860"/>
                        </a:lnTo>
                        <a:lnTo>
                          <a:pt x="14986" y="93597"/>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289" name="Google Shape;1289;p34"/>
                  <p:cNvGrpSpPr/>
                  <p:nvPr/>
                </p:nvGrpSpPr>
                <p:grpSpPr>
                  <a:xfrm>
                    <a:off x="1855025" y="2776730"/>
                    <a:ext cx="341884" cy="396491"/>
                    <a:chOff x="1855025" y="2776730"/>
                    <a:chExt cx="341884" cy="396491"/>
                  </a:xfrm>
                </p:grpSpPr>
                <p:sp>
                  <p:nvSpPr>
                    <p:cNvPr id="1290" name="Google Shape;1290;p34"/>
                    <p:cNvSpPr/>
                    <p:nvPr/>
                  </p:nvSpPr>
                  <p:spPr>
                    <a:xfrm>
                      <a:off x="1967357" y="2795968"/>
                      <a:ext cx="229552" cy="377253"/>
                    </a:xfrm>
                    <a:custGeom>
                      <a:rect b="b" l="l" r="r" t="t"/>
                      <a:pathLst>
                        <a:path extrusionOk="0" h="377253" w="229552">
                          <a:moveTo>
                            <a:pt x="229552" y="377254"/>
                          </a:moveTo>
                          <a:cubicBezTo>
                            <a:pt x="169926" y="343980"/>
                            <a:pt x="100901" y="343980"/>
                            <a:pt x="50927" y="377254"/>
                          </a:cubicBezTo>
                          <a:cubicBezTo>
                            <a:pt x="33973" y="259842"/>
                            <a:pt x="16954" y="142430"/>
                            <a:pt x="0" y="24955"/>
                          </a:cubicBezTo>
                          <a:cubicBezTo>
                            <a:pt x="49974" y="-8318"/>
                            <a:pt x="118999" y="-8318"/>
                            <a:pt x="178626" y="24955"/>
                          </a:cubicBezTo>
                          <a:cubicBezTo>
                            <a:pt x="195580" y="142367"/>
                            <a:pt x="212535" y="259842"/>
                            <a:pt x="229552" y="377254"/>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91" name="Google Shape;1291;p34"/>
                    <p:cNvSpPr/>
                    <p:nvPr/>
                  </p:nvSpPr>
                  <p:spPr>
                    <a:xfrm>
                      <a:off x="1855025" y="2776730"/>
                      <a:ext cx="142557" cy="396491"/>
                    </a:xfrm>
                    <a:custGeom>
                      <a:rect b="b" l="l" r="r" t="t"/>
                      <a:pathLst>
                        <a:path extrusionOk="0" h="396491" w="142557">
                          <a:moveTo>
                            <a:pt x="142557" y="396491"/>
                          </a:moveTo>
                          <a:cubicBezTo>
                            <a:pt x="109220" y="352740"/>
                            <a:pt x="73851" y="340357"/>
                            <a:pt x="50927" y="364360"/>
                          </a:cubicBezTo>
                          <a:cubicBezTo>
                            <a:pt x="32512" y="244726"/>
                            <a:pt x="18415" y="131696"/>
                            <a:pt x="0" y="12062"/>
                          </a:cubicBezTo>
                          <a:cubicBezTo>
                            <a:pt x="22923" y="-11941"/>
                            <a:pt x="58293" y="442"/>
                            <a:pt x="91630" y="44193"/>
                          </a:cubicBezTo>
                          <a:cubicBezTo>
                            <a:pt x="110045" y="163827"/>
                            <a:pt x="124142" y="276857"/>
                            <a:pt x="142557" y="396491"/>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92" name="Google Shape;1292;p34"/>
                    <p:cNvSpPr/>
                    <p:nvPr/>
                  </p:nvSpPr>
                  <p:spPr>
                    <a:xfrm>
                      <a:off x="1946655" y="2820923"/>
                      <a:ext cx="71627" cy="352298"/>
                    </a:xfrm>
                    <a:custGeom>
                      <a:rect b="b" l="l" r="r" t="t"/>
                      <a:pathLst>
                        <a:path extrusionOk="0" h="352298" w="71627">
                          <a:moveTo>
                            <a:pt x="0" y="0"/>
                          </a:moveTo>
                          <a:lnTo>
                            <a:pt x="20638" y="0"/>
                          </a:lnTo>
                          <a:lnTo>
                            <a:pt x="71628" y="352298"/>
                          </a:lnTo>
                          <a:lnTo>
                            <a:pt x="50927" y="35229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293" name="Google Shape;1293;p34"/>
                <p:cNvGrpSpPr/>
                <p:nvPr/>
              </p:nvGrpSpPr>
              <p:grpSpPr>
                <a:xfrm>
                  <a:off x="1294764" y="3954589"/>
                  <a:ext cx="502475" cy="380555"/>
                  <a:chOff x="1294764" y="3954589"/>
                  <a:chExt cx="502475" cy="380555"/>
                </a:xfrm>
              </p:grpSpPr>
              <p:sp>
                <p:nvSpPr>
                  <p:cNvPr id="1294" name="Google Shape;1294;p34"/>
                  <p:cNvSpPr/>
                  <p:nvPr/>
                </p:nvSpPr>
                <p:spPr>
                  <a:xfrm>
                    <a:off x="1563687" y="3954589"/>
                    <a:ext cx="233552" cy="243839"/>
                  </a:xfrm>
                  <a:custGeom>
                    <a:rect b="b" l="l" r="r" t="t"/>
                    <a:pathLst>
                      <a:path extrusionOk="0" h="243839" w="233552">
                        <a:moveTo>
                          <a:pt x="0" y="157988"/>
                        </a:moveTo>
                        <a:cubicBezTo>
                          <a:pt x="8382" y="146685"/>
                          <a:pt x="7302" y="145859"/>
                          <a:pt x="15685" y="134493"/>
                        </a:cubicBezTo>
                        <a:cubicBezTo>
                          <a:pt x="24066" y="123190"/>
                          <a:pt x="26988" y="125349"/>
                          <a:pt x="35433" y="114046"/>
                        </a:cubicBezTo>
                        <a:cubicBezTo>
                          <a:pt x="43815" y="102743"/>
                          <a:pt x="42735" y="101917"/>
                          <a:pt x="51181" y="90614"/>
                        </a:cubicBezTo>
                        <a:cubicBezTo>
                          <a:pt x="59563" y="79311"/>
                          <a:pt x="57213" y="77597"/>
                          <a:pt x="65595" y="66294"/>
                        </a:cubicBezTo>
                        <a:cubicBezTo>
                          <a:pt x="73977" y="54991"/>
                          <a:pt x="75311" y="56007"/>
                          <a:pt x="83693" y="44704"/>
                        </a:cubicBezTo>
                        <a:cubicBezTo>
                          <a:pt x="92075" y="33401"/>
                          <a:pt x="93726" y="34607"/>
                          <a:pt x="102108" y="23304"/>
                        </a:cubicBezTo>
                        <a:cubicBezTo>
                          <a:pt x="110490" y="12001"/>
                          <a:pt x="109601" y="11303"/>
                          <a:pt x="117983" y="0"/>
                        </a:cubicBezTo>
                        <a:lnTo>
                          <a:pt x="233553" y="85852"/>
                        </a:lnTo>
                        <a:cubicBezTo>
                          <a:pt x="225171" y="97155"/>
                          <a:pt x="226060" y="97853"/>
                          <a:pt x="217678" y="109157"/>
                        </a:cubicBezTo>
                        <a:cubicBezTo>
                          <a:pt x="209296" y="120459"/>
                          <a:pt x="207645" y="119253"/>
                          <a:pt x="199263" y="130556"/>
                        </a:cubicBezTo>
                        <a:cubicBezTo>
                          <a:pt x="190881" y="141859"/>
                          <a:pt x="189548" y="140843"/>
                          <a:pt x="181166" y="152146"/>
                        </a:cubicBezTo>
                        <a:cubicBezTo>
                          <a:pt x="172783" y="163449"/>
                          <a:pt x="175133" y="165164"/>
                          <a:pt x="166751" y="176466"/>
                        </a:cubicBezTo>
                        <a:cubicBezTo>
                          <a:pt x="158369" y="187770"/>
                          <a:pt x="159448" y="188595"/>
                          <a:pt x="151003" y="199898"/>
                        </a:cubicBezTo>
                        <a:cubicBezTo>
                          <a:pt x="142621" y="211201"/>
                          <a:pt x="139700" y="209042"/>
                          <a:pt x="131255" y="220345"/>
                        </a:cubicBezTo>
                        <a:cubicBezTo>
                          <a:pt x="122873" y="231648"/>
                          <a:pt x="123952" y="232473"/>
                          <a:pt x="115570" y="243840"/>
                        </a:cubicBezTo>
                        <a:lnTo>
                          <a:pt x="0" y="157988"/>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295" name="Google Shape;1295;p34"/>
                  <p:cNvGrpSpPr/>
                  <p:nvPr/>
                </p:nvGrpSpPr>
                <p:grpSpPr>
                  <a:xfrm>
                    <a:off x="1596199" y="3989832"/>
                    <a:ext cx="174815" cy="168084"/>
                    <a:chOff x="1596199" y="3989832"/>
                    <a:chExt cx="174815" cy="168084"/>
                  </a:xfrm>
                </p:grpSpPr>
                <p:sp>
                  <p:nvSpPr>
                    <p:cNvPr id="1296" name="Google Shape;1296;p34"/>
                    <p:cNvSpPr/>
                    <p:nvPr/>
                  </p:nvSpPr>
                  <p:spPr>
                    <a:xfrm>
                      <a:off x="1596199" y="4063047"/>
                      <a:ext cx="122618" cy="94869"/>
                    </a:xfrm>
                    <a:custGeom>
                      <a:rect b="b" l="l" r="r" t="t"/>
                      <a:pathLst>
                        <a:path extrusionOk="0" h="94869" w="122618">
                          <a:moveTo>
                            <a:pt x="6922" y="0"/>
                          </a:moveTo>
                          <a:cubicBezTo>
                            <a:pt x="5842" y="1588"/>
                            <a:pt x="4636" y="3366"/>
                            <a:pt x="2921" y="5652"/>
                          </a:cubicBezTo>
                          <a:cubicBezTo>
                            <a:pt x="1842" y="7049"/>
                            <a:pt x="889" y="8255"/>
                            <a:pt x="0" y="9335"/>
                          </a:cubicBezTo>
                          <a:cubicBezTo>
                            <a:pt x="35751" y="41529"/>
                            <a:pt x="74486" y="70168"/>
                            <a:pt x="115761" y="94869"/>
                          </a:cubicBezTo>
                          <a:cubicBezTo>
                            <a:pt x="116586" y="93917"/>
                            <a:pt x="117475" y="92837"/>
                            <a:pt x="118427" y="91504"/>
                          </a:cubicBezTo>
                          <a:cubicBezTo>
                            <a:pt x="120205" y="89091"/>
                            <a:pt x="121539" y="87186"/>
                            <a:pt x="122618" y="85535"/>
                          </a:cubicBezTo>
                          <a:cubicBezTo>
                            <a:pt x="81407" y="60770"/>
                            <a:pt x="42672" y="32131"/>
                            <a:pt x="6922"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97" name="Google Shape;1297;p34"/>
                    <p:cNvSpPr/>
                    <p:nvPr/>
                  </p:nvSpPr>
                  <p:spPr>
                    <a:xfrm>
                      <a:off x="1609216" y="4043870"/>
                      <a:ext cx="122237" cy="95186"/>
                    </a:xfrm>
                    <a:custGeom>
                      <a:rect b="b" l="l" r="r" t="t"/>
                      <a:pathLst>
                        <a:path extrusionOk="0" h="95186" w="122237">
                          <a:moveTo>
                            <a:pt x="6604" y="0"/>
                          </a:moveTo>
                          <a:cubicBezTo>
                            <a:pt x="6287" y="445"/>
                            <a:pt x="6032" y="826"/>
                            <a:pt x="5651" y="1333"/>
                          </a:cubicBezTo>
                          <a:cubicBezTo>
                            <a:pt x="2985" y="4889"/>
                            <a:pt x="1334" y="7366"/>
                            <a:pt x="0" y="9525"/>
                          </a:cubicBezTo>
                          <a:cubicBezTo>
                            <a:pt x="35687" y="41783"/>
                            <a:pt x="74422" y="70421"/>
                            <a:pt x="115634" y="95186"/>
                          </a:cubicBezTo>
                          <a:cubicBezTo>
                            <a:pt x="116967" y="93091"/>
                            <a:pt x="118618" y="90678"/>
                            <a:pt x="121222" y="87185"/>
                          </a:cubicBezTo>
                          <a:cubicBezTo>
                            <a:pt x="121603" y="86614"/>
                            <a:pt x="121920" y="86233"/>
                            <a:pt x="122238" y="85725"/>
                          </a:cubicBezTo>
                          <a:cubicBezTo>
                            <a:pt x="80963" y="60960"/>
                            <a:pt x="42291" y="32258"/>
                            <a:pt x="660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98" name="Google Shape;1298;p34"/>
                    <p:cNvSpPr/>
                    <p:nvPr/>
                  </p:nvSpPr>
                  <p:spPr>
                    <a:xfrm>
                      <a:off x="1633283" y="4007294"/>
                      <a:ext cx="123126" cy="94741"/>
                    </a:xfrm>
                    <a:custGeom>
                      <a:rect b="b" l="l" r="r" t="t"/>
                      <a:pathLst>
                        <a:path extrusionOk="0" h="94741" w="123126">
                          <a:moveTo>
                            <a:pt x="7684" y="0"/>
                          </a:moveTo>
                          <a:cubicBezTo>
                            <a:pt x="5143" y="2858"/>
                            <a:pt x="3048" y="4826"/>
                            <a:pt x="0" y="8572"/>
                          </a:cubicBezTo>
                          <a:cubicBezTo>
                            <a:pt x="35560" y="40958"/>
                            <a:pt x="74168" y="69786"/>
                            <a:pt x="115316" y="94742"/>
                          </a:cubicBezTo>
                          <a:cubicBezTo>
                            <a:pt x="118491" y="90868"/>
                            <a:pt x="120587" y="88900"/>
                            <a:pt x="123127" y="86042"/>
                          </a:cubicBezTo>
                          <a:cubicBezTo>
                            <a:pt x="81915" y="61151"/>
                            <a:pt x="43307" y="32321"/>
                            <a:pt x="768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299" name="Google Shape;1299;p34"/>
                    <p:cNvSpPr/>
                    <p:nvPr/>
                  </p:nvSpPr>
                  <p:spPr>
                    <a:xfrm>
                      <a:off x="1647951" y="3989832"/>
                      <a:ext cx="123063" cy="94678"/>
                    </a:xfrm>
                    <a:custGeom>
                      <a:rect b="b" l="l" r="r" t="t"/>
                      <a:pathLst>
                        <a:path extrusionOk="0" h="94678" w="123063">
                          <a:moveTo>
                            <a:pt x="7493" y="0"/>
                          </a:moveTo>
                          <a:cubicBezTo>
                            <a:pt x="5461" y="2096"/>
                            <a:pt x="3239" y="4509"/>
                            <a:pt x="0" y="8763"/>
                          </a:cubicBezTo>
                          <a:cubicBezTo>
                            <a:pt x="35624" y="41084"/>
                            <a:pt x="74295" y="69850"/>
                            <a:pt x="115507" y="94678"/>
                          </a:cubicBezTo>
                          <a:cubicBezTo>
                            <a:pt x="118745" y="90360"/>
                            <a:pt x="121031" y="87884"/>
                            <a:pt x="123063" y="85789"/>
                          </a:cubicBezTo>
                          <a:cubicBezTo>
                            <a:pt x="81852" y="61023"/>
                            <a:pt x="43180" y="32258"/>
                            <a:pt x="7493"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300" name="Google Shape;1300;p34"/>
                  <p:cNvSpPr/>
                  <p:nvPr/>
                </p:nvSpPr>
                <p:spPr>
                  <a:xfrm>
                    <a:off x="1336230" y="4030323"/>
                    <a:ext cx="384990" cy="258593"/>
                  </a:xfrm>
                  <a:custGeom>
                    <a:rect b="b" l="l" r="r" t="t"/>
                    <a:pathLst>
                      <a:path extrusionOk="0" h="258593" w="384990">
                        <a:moveTo>
                          <a:pt x="226187" y="28787"/>
                        </a:moveTo>
                        <a:lnTo>
                          <a:pt x="228727" y="25422"/>
                        </a:lnTo>
                        <a:cubicBezTo>
                          <a:pt x="237109" y="14119"/>
                          <a:pt x="252730" y="11071"/>
                          <a:pt x="264795" y="18374"/>
                        </a:cubicBezTo>
                        <a:lnTo>
                          <a:pt x="265938" y="19072"/>
                        </a:lnTo>
                        <a:cubicBezTo>
                          <a:pt x="277051" y="25803"/>
                          <a:pt x="281305" y="39329"/>
                          <a:pt x="277051" y="51584"/>
                        </a:cubicBezTo>
                        <a:cubicBezTo>
                          <a:pt x="274384" y="59204"/>
                          <a:pt x="272606" y="67078"/>
                          <a:pt x="271717" y="75269"/>
                        </a:cubicBezTo>
                        <a:cubicBezTo>
                          <a:pt x="269939" y="91653"/>
                          <a:pt x="279337" y="107147"/>
                          <a:pt x="294640" y="113306"/>
                        </a:cubicBezTo>
                        <a:cubicBezTo>
                          <a:pt x="322072" y="124355"/>
                          <a:pt x="349695" y="131594"/>
                          <a:pt x="377571" y="134579"/>
                        </a:cubicBezTo>
                        <a:cubicBezTo>
                          <a:pt x="385127" y="135404"/>
                          <a:pt x="387795" y="145310"/>
                          <a:pt x="381381" y="149437"/>
                        </a:cubicBezTo>
                        <a:cubicBezTo>
                          <a:pt x="377380" y="151978"/>
                          <a:pt x="372491" y="153565"/>
                          <a:pt x="366840" y="152486"/>
                        </a:cubicBezTo>
                        <a:cubicBezTo>
                          <a:pt x="374587" y="178711"/>
                          <a:pt x="347726" y="220049"/>
                          <a:pt x="316040" y="258594"/>
                        </a:cubicBezTo>
                        <a:lnTo>
                          <a:pt x="0" y="23771"/>
                        </a:lnTo>
                        <a:cubicBezTo>
                          <a:pt x="127" y="23580"/>
                          <a:pt x="254" y="23454"/>
                          <a:pt x="445" y="23263"/>
                        </a:cubicBezTo>
                        <a:cubicBezTo>
                          <a:pt x="22352" y="-2455"/>
                          <a:pt x="60389" y="-7281"/>
                          <a:pt x="88837" y="10944"/>
                        </a:cubicBezTo>
                        <a:cubicBezTo>
                          <a:pt x="92710" y="13420"/>
                          <a:pt x="96520" y="16151"/>
                          <a:pt x="100394" y="19072"/>
                        </a:cubicBezTo>
                        <a:cubicBezTo>
                          <a:pt x="110554" y="26755"/>
                          <a:pt x="122809" y="31074"/>
                          <a:pt x="135573" y="31010"/>
                        </a:cubicBezTo>
                        <a:cubicBezTo>
                          <a:pt x="154623" y="30947"/>
                          <a:pt x="174879" y="33868"/>
                          <a:pt x="196152" y="39329"/>
                        </a:cubicBezTo>
                        <a:cubicBezTo>
                          <a:pt x="207264" y="42186"/>
                          <a:pt x="219202" y="38122"/>
                          <a:pt x="226187" y="28787"/>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01" name="Google Shape;1301;p34"/>
                  <p:cNvSpPr/>
                  <p:nvPr/>
                </p:nvSpPr>
                <p:spPr>
                  <a:xfrm>
                    <a:off x="1294764" y="4045648"/>
                    <a:ext cx="365188" cy="289496"/>
                  </a:xfrm>
                  <a:custGeom>
                    <a:rect b="b" l="l" r="r" t="t"/>
                    <a:pathLst>
                      <a:path extrusionOk="0" h="289496" w="365188">
                        <a:moveTo>
                          <a:pt x="30099" y="0"/>
                        </a:moveTo>
                        <a:lnTo>
                          <a:pt x="0" y="40513"/>
                        </a:lnTo>
                        <a:lnTo>
                          <a:pt x="106426" y="119571"/>
                        </a:lnTo>
                        <a:cubicBezTo>
                          <a:pt x="119571" y="129349"/>
                          <a:pt x="133858" y="137351"/>
                          <a:pt x="149035" y="143510"/>
                        </a:cubicBezTo>
                        <a:lnTo>
                          <a:pt x="240411" y="180530"/>
                        </a:lnTo>
                        <a:lnTo>
                          <a:pt x="221933" y="205423"/>
                        </a:lnTo>
                        <a:lnTo>
                          <a:pt x="335090" y="289497"/>
                        </a:lnTo>
                        <a:lnTo>
                          <a:pt x="365189" y="248984"/>
                        </a:lnTo>
                        <a:lnTo>
                          <a:pt x="30099"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302" name="Google Shape;1302;p34"/>
                <p:cNvSpPr/>
                <p:nvPr/>
              </p:nvSpPr>
              <p:spPr>
                <a:xfrm>
                  <a:off x="2117550" y="3551279"/>
                  <a:ext cx="87831" cy="75998"/>
                </a:xfrm>
                <a:custGeom>
                  <a:rect b="b" l="l" r="r" t="t"/>
                  <a:pathLst>
                    <a:path extrusionOk="0" h="75998" w="87831">
                      <a:moveTo>
                        <a:pt x="6143" y="1863"/>
                      </a:moveTo>
                      <a:cubicBezTo>
                        <a:pt x="21828" y="34629"/>
                        <a:pt x="53705" y="55267"/>
                        <a:pt x="86026" y="69999"/>
                      </a:cubicBezTo>
                      <a:cubicBezTo>
                        <a:pt x="89519" y="71586"/>
                        <a:pt x="87487" y="76984"/>
                        <a:pt x="83804" y="75841"/>
                      </a:cubicBezTo>
                      <a:cubicBezTo>
                        <a:pt x="48879" y="64284"/>
                        <a:pt x="11350" y="41297"/>
                        <a:pt x="111" y="3895"/>
                      </a:cubicBezTo>
                      <a:cubicBezTo>
                        <a:pt x="-842" y="212"/>
                        <a:pt x="4619" y="-1629"/>
                        <a:pt x="6143" y="1863"/>
                      </a:cubicBezTo>
                      <a:lnTo>
                        <a:pt x="6143" y="186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03" name="Google Shape;1303;p34"/>
                <p:cNvSpPr/>
                <p:nvPr/>
              </p:nvSpPr>
              <p:spPr>
                <a:xfrm>
                  <a:off x="2096794" y="3570795"/>
                  <a:ext cx="30061" cy="78829"/>
                </a:xfrm>
                <a:custGeom>
                  <a:rect b="b" l="l" r="r" t="t"/>
                  <a:pathLst>
                    <a:path extrusionOk="0" h="78829" w="30061">
                      <a:moveTo>
                        <a:pt x="9754" y="3873"/>
                      </a:moveTo>
                      <a:cubicBezTo>
                        <a:pt x="12929" y="22733"/>
                        <a:pt x="14834" y="41783"/>
                        <a:pt x="22137" y="59690"/>
                      </a:cubicBezTo>
                      <a:cubicBezTo>
                        <a:pt x="24423" y="65722"/>
                        <a:pt x="27026" y="71691"/>
                        <a:pt x="29947" y="77533"/>
                      </a:cubicBezTo>
                      <a:cubicBezTo>
                        <a:pt x="30201" y="77978"/>
                        <a:pt x="30011" y="78549"/>
                        <a:pt x="29566" y="78740"/>
                      </a:cubicBezTo>
                      <a:cubicBezTo>
                        <a:pt x="29185" y="78930"/>
                        <a:pt x="28741" y="78803"/>
                        <a:pt x="28487" y="78486"/>
                      </a:cubicBezTo>
                      <a:cubicBezTo>
                        <a:pt x="20168" y="68072"/>
                        <a:pt x="13501" y="56324"/>
                        <a:pt x="8611" y="43878"/>
                      </a:cubicBezTo>
                      <a:cubicBezTo>
                        <a:pt x="5944" y="36830"/>
                        <a:pt x="-7327" y="190"/>
                        <a:pt x="5500" y="0"/>
                      </a:cubicBezTo>
                      <a:cubicBezTo>
                        <a:pt x="7532" y="190"/>
                        <a:pt x="9310" y="1841"/>
                        <a:pt x="9754" y="3873"/>
                      </a:cubicBezTo>
                      <a:lnTo>
                        <a:pt x="9754" y="387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04" name="Google Shape;1304;p34"/>
                <p:cNvSpPr/>
                <p:nvPr/>
              </p:nvSpPr>
              <p:spPr>
                <a:xfrm>
                  <a:off x="2528640" y="3390741"/>
                  <a:ext cx="97163" cy="76307"/>
                </a:xfrm>
                <a:custGeom>
                  <a:rect b="b" l="l" r="r" t="t"/>
                  <a:pathLst>
                    <a:path extrusionOk="0" h="76307" w="97163">
                      <a:moveTo>
                        <a:pt x="8439" y="1746"/>
                      </a:moveTo>
                      <a:cubicBezTo>
                        <a:pt x="32378" y="28987"/>
                        <a:pt x="62541" y="50577"/>
                        <a:pt x="94545" y="67278"/>
                      </a:cubicBezTo>
                      <a:cubicBezTo>
                        <a:pt x="96894" y="68484"/>
                        <a:pt x="97847" y="71342"/>
                        <a:pt x="96640" y="73691"/>
                      </a:cubicBezTo>
                      <a:cubicBezTo>
                        <a:pt x="95370" y="76231"/>
                        <a:pt x="92068" y="77120"/>
                        <a:pt x="89719" y="75469"/>
                      </a:cubicBezTo>
                      <a:cubicBezTo>
                        <a:pt x="59429" y="55340"/>
                        <a:pt x="29965" y="31717"/>
                        <a:pt x="1835" y="8604"/>
                      </a:cubicBezTo>
                      <a:cubicBezTo>
                        <a:pt x="-3436" y="4222"/>
                        <a:pt x="3867" y="-3461"/>
                        <a:pt x="8439" y="1746"/>
                      </a:cubicBezTo>
                      <a:lnTo>
                        <a:pt x="8439" y="174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05" name="Google Shape;1305;p34"/>
                <p:cNvSpPr/>
                <p:nvPr/>
              </p:nvSpPr>
              <p:spPr>
                <a:xfrm>
                  <a:off x="2559706" y="3387611"/>
                  <a:ext cx="114383" cy="22649"/>
                </a:xfrm>
                <a:custGeom>
                  <a:rect b="b" l="l" r="r" t="t"/>
                  <a:pathLst>
                    <a:path extrusionOk="0" h="22649" w="114383">
                      <a:moveTo>
                        <a:pt x="6964" y="558"/>
                      </a:moveTo>
                      <a:cubicBezTo>
                        <a:pt x="38714" y="14337"/>
                        <a:pt x="75099" y="15861"/>
                        <a:pt x="109199" y="12877"/>
                      </a:cubicBezTo>
                      <a:cubicBezTo>
                        <a:pt x="115358" y="12242"/>
                        <a:pt x="116438" y="21640"/>
                        <a:pt x="110215" y="22338"/>
                      </a:cubicBezTo>
                      <a:cubicBezTo>
                        <a:pt x="74147" y="24243"/>
                        <a:pt x="39158" y="17068"/>
                        <a:pt x="4106" y="9575"/>
                      </a:cubicBezTo>
                      <a:cubicBezTo>
                        <a:pt x="-3196" y="8305"/>
                        <a:pt x="169" y="-2553"/>
                        <a:pt x="6964" y="558"/>
                      </a:cubicBezTo>
                      <a:lnTo>
                        <a:pt x="6964" y="5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06" name="Google Shape;1306;p34"/>
                <p:cNvSpPr/>
                <p:nvPr/>
              </p:nvSpPr>
              <p:spPr>
                <a:xfrm>
                  <a:off x="2292604" y="2599880"/>
                  <a:ext cx="171376" cy="180082"/>
                </a:xfrm>
                <a:custGeom>
                  <a:rect b="b" l="l" r="r" t="t"/>
                  <a:pathLst>
                    <a:path extrusionOk="0" h="180082" w="171376">
                      <a:moveTo>
                        <a:pt x="167576" y="105220"/>
                      </a:moveTo>
                      <a:cubicBezTo>
                        <a:pt x="191008" y="137732"/>
                        <a:pt x="99377" y="203835"/>
                        <a:pt x="75882" y="171323"/>
                      </a:cubicBezTo>
                      <a:lnTo>
                        <a:pt x="0" y="66104"/>
                      </a:lnTo>
                      <a:lnTo>
                        <a:pt x="91694" y="0"/>
                      </a:lnTo>
                      <a:lnTo>
                        <a:pt x="167576" y="105220"/>
                      </a:lnTo>
                      <a:close/>
                    </a:path>
                  </a:pathLst>
                </a:custGeom>
                <a:solidFill>
                  <a:srgbClr val="CD947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07" name="Google Shape;1307;p34"/>
                <p:cNvSpPr/>
                <p:nvPr/>
              </p:nvSpPr>
              <p:spPr>
                <a:xfrm>
                  <a:off x="2317813" y="2655951"/>
                  <a:ext cx="83587" cy="79177"/>
                </a:xfrm>
                <a:custGeom>
                  <a:rect b="b" l="l" r="r" t="t"/>
                  <a:pathLst>
                    <a:path extrusionOk="0" h="79177" w="83587">
                      <a:moveTo>
                        <a:pt x="72961" y="0"/>
                      </a:moveTo>
                      <a:cubicBezTo>
                        <a:pt x="54673" y="7938"/>
                        <a:pt x="36830" y="17018"/>
                        <a:pt x="19685" y="27178"/>
                      </a:cubicBezTo>
                      <a:cubicBezTo>
                        <a:pt x="15367" y="29718"/>
                        <a:pt x="11239" y="32702"/>
                        <a:pt x="7366" y="35941"/>
                      </a:cubicBezTo>
                      <a:cubicBezTo>
                        <a:pt x="4382" y="38417"/>
                        <a:pt x="1397" y="41211"/>
                        <a:pt x="0" y="44958"/>
                      </a:cubicBezTo>
                      <a:cubicBezTo>
                        <a:pt x="0" y="45021"/>
                        <a:pt x="0" y="45021"/>
                        <a:pt x="0" y="45085"/>
                      </a:cubicBezTo>
                      <a:lnTo>
                        <a:pt x="18479" y="70676"/>
                      </a:lnTo>
                      <a:cubicBezTo>
                        <a:pt x="26670" y="82042"/>
                        <a:pt x="44323" y="82169"/>
                        <a:pt x="51435" y="70104"/>
                      </a:cubicBezTo>
                      <a:cubicBezTo>
                        <a:pt x="51498" y="70040"/>
                        <a:pt x="51498" y="69913"/>
                        <a:pt x="51562" y="69850"/>
                      </a:cubicBezTo>
                      <a:cubicBezTo>
                        <a:pt x="53404" y="66611"/>
                        <a:pt x="54356" y="62929"/>
                        <a:pt x="56451" y="59880"/>
                      </a:cubicBezTo>
                      <a:cubicBezTo>
                        <a:pt x="59626" y="55182"/>
                        <a:pt x="64960" y="52514"/>
                        <a:pt x="69342" y="48958"/>
                      </a:cubicBezTo>
                      <a:cubicBezTo>
                        <a:pt x="83312" y="37846"/>
                        <a:pt x="87757" y="16319"/>
                        <a:pt x="79311" y="571"/>
                      </a:cubicBezTo>
                      <a:lnTo>
                        <a:pt x="72961" y="0"/>
                      </a:lnTo>
                      <a:close/>
                    </a:path>
                  </a:pathLst>
                </a:custGeom>
                <a:solidFill>
                  <a:srgbClr val="B7836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08" name="Google Shape;1308;p34"/>
                <p:cNvSpPr/>
                <p:nvPr/>
              </p:nvSpPr>
              <p:spPr>
                <a:xfrm>
                  <a:off x="2214816" y="2493962"/>
                  <a:ext cx="222440" cy="217895"/>
                </a:xfrm>
                <a:custGeom>
                  <a:rect b="b" l="l" r="r" t="t"/>
                  <a:pathLst>
                    <a:path extrusionOk="0" h="217895" w="222440">
                      <a:moveTo>
                        <a:pt x="0" y="5461"/>
                      </a:moveTo>
                      <a:lnTo>
                        <a:pt x="17335" y="92520"/>
                      </a:lnTo>
                      <a:cubicBezTo>
                        <a:pt x="12319" y="173164"/>
                        <a:pt x="31940" y="216027"/>
                        <a:pt x="101663" y="217868"/>
                      </a:cubicBezTo>
                      <a:cubicBezTo>
                        <a:pt x="171386" y="219710"/>
                        <a:pt x="222441" y="126238"/>
                        <a:pt x="222441" y="126238"/>
                      </a:cubicBezTo>
                      <a:lnTo>
                        <a:pt x="176848" y="0"/>
                      </a:lnTo>
                      <a:lnTo>
                        <a:pt x="0" y="5461"/>
                      </a:lnTo>
                      <a:close/>
                    </a:path>
                  </a:pathLst>
                </a:custGeom>
                <a:solidFill>
                  <a:srgbClr val="CD947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09" name="Google Shape;1309;p34"/>
                <p:cNvSpPr/>
                <p:nvPr/>
              </p:nvSpPr>
              <p:spPr>
                <a:xfrm>
                  <a:off x="2165985" y="2367660"/>
                  <a:ext cx="323309" cy="232537"/>
                </a:xfrm>
                <a:custGeom>
                  <a:rect b="b" l="l" r="r" t="t"/>
                  <a:pathLst>
                    <a:path extrusionOk="0" h="232537" w="323309">
                      <a:moveTo>
                        <a:pt x="306388" y="124778"/>
                      </a:moveTo>
                      <a:lnTo>
                        <a:pt x="298196" y="117602"/>
                      </a:lnTo>
                      <a:cubicBezTo>
                        <a:pt x="301942" y="109093"/>
                        <a:pt x="303530" y="99441"/>
                        <a:pt x="302133" y="89218"/>
                      </a:cubicBezTo>
                      <a:cubicBezTo>
                        <a:pt x="299085" y="67056"/>
                        <a:pt x="281686" y="48768"/>
                        <a:pt x="259715" y="44768"/>
                      </a:cubicBezTo>
                      <a:cubicBezTo>
                        <a:pt x="253682" y="43688"/>
                        <a:pt x="247841" y="43625"/>
                        <a:pt x="242316" y="44450"/>
                      </a:cubicBezTo>
                      <a:cubicBezTo>
                        <a:pt x="233807" y="45720"/>
                        <a:pt x="225425" y="41720"/>
                        <a:pt x="221742" y="33909"/>
                      </a:cubicBezTo>
                      <a:cubicBezTo>
                        <a:pt x="212280" y="13907"/>
                        <a:pt x="191071" y="0"/>
                        <a:pt x="166433" y="0"/>
                      </a:cubicBezTo>
                      <a:cubicBezTo>
                        <a:pt x="149416" y="0"/>
                        <a:pt x="134112" y="6604"/>
                        <a:pt x="123126" y="17272"/>
                      </a:cubicBezTo>
                      <a:cubicBezTo>
                        <a:pt x="115824" y="24321"/>
                        <a:pt x="105791" y="28258"/>
                        <a:pt x="95821" y="26353"/>
                      </a:cubicBezTo>
                      <a:cubicBezTo>
                        <a:pt x="90043" y="25210"/>
                        <a:pt x="84010" y="24638"/>
                        <a:pt x="77724" y="24638"/>
                      </a:cubicBezTo>
                      <a:cubicBezTo>
                        <a:pt x="34798" y="24638"/>
                        <a:pt x="0" y="52515"/>
                        <a:pt x="0" y="86868"/>
                      </a:cubicBezTo>
                      <a:cubicBezTo>
                        <a:pt x="0" y="121222"/>
                        <a:pt x="34798" y="149098"/>
                        <a:pt x="77724" y="149098"/>
                      </a:cubicBezTo>
                      <a:cubicBezTo>
                        <a:pt x="82486" y="149098"/>
                        <a:pt x="87058" y="148717"/>
                        <a:pt x="91567" y="148082"/>
                      </a:cubicBezTo>
                      <a:cubicBezTo>
                        <a:pt x="101981" y="152781"/>
                        <a:pt x="114554" y="155512"/>
                        <a:pt x="128079" y="155512"/>
                      </a:cubicBezTo>
                      <a:cubicBezTo>
                        <a:pt x="149161" y="155512"/>
                        <a:pt x="167830" y="148844"/>
                        <a:pt x="179832" y="138494"/>
                      </a:cubicBezTo>
                      <a:cubicBezTo>
                        <a:pt x="188532" y="150813"/>
                        <a:pt x="201993" y="158687"/>
                        <a:pt x="217170" y="158687"/>
                      </a:cubicBezTo>
                      <a:cubicBezTo>
                        <a:pt x="217678" y="158687"/>
                        <a:pt x="218123" y="158623"/>
                        <a:pt x="218567" y="158623"/>
                      </a:cubicBezTo>
                      <a:cubicBezTo>
                        <a:pt x="217678" y="163132"/>
                        <a:pt x="217170" y="167894"/>
                        <a:pt x="217170" y="172847"/>
                      </a:cubicBezTo>
                      <a:cubicBezTo>
                        <a:pt x="217170" y="202819"/>
                        <a:pt x="234886" y="227076"/>
                        <a:pt x="256730" y="227076"/>
                      </a:cubicBezTo>
                      <a:cubicBezTo>
                        <a:pt x="261493" y="227076"/>
                        <a:pt x="266001" y="225870"/>
                        <a:pt x="270256" y="223774"/>
                      </a:cubicBezTo>
                      <a:lnTo>
                        <a:pt x="282130" y="232537"/>
                      </a:lnTo>
                      <a:lnTo>
                        <a:pt x="312992" y="192405"/>
                      </a:lnTo>
                      <a:cubicBezTo>
                        <a:pt x="328994" y="171641"/>
                        <a:pt x="326073" y="142050"/>
                        <a:pt x="306388" y="1247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10" name="Google Shape;1310;p34"/>
                <p:cNvSpPr/>
                <p:nvPr/>
              </p:nvSpPr>
              <p:spPr>
                <a:xfrm>
                  <a:off x="2253551" y="2558669"/>
                  <a:ext cx="25019" cy="38100"/>
                </a:xfrm>
                <a:custGeom>
                  <a:rect b="b" l="l" r="r" t="t"/>
                  <a:pathLst>
                    <a:path extrusionOk="0" h="38100" w="25019">
                      <a:moveTo>
                        <a:pt x="25019" y="19050"/>
                      </a:moveTo>
                      <a:cubicBezTo>
                        <a:pt x="25019" y="29571"/>
                        <a:pt x="19418" y="38100"/>
                        <a:pt x="12509" y="38100"/>
                      </a:cubicBezTo>
                      <a:cubicBezTo>
                        <a:pt x="5601" y="38100"/>
                        <a:pt x="0" y="29571"/>
                        <a:pt x="0" y="19050"/>
                      </a:cubicBezTo>
                      <a:cubicBezTo>
                        <a:pt x="0" y="8529"/>
                        <a:pt x="5601" y="0"/>
                        <a:pt x="12509" y="0"/>
                      </a:cubicBezTo>
                      <a:cubicBezTo>
                        <a:pt x="19418" y="0"/>
                        <a:pt x="25019" y="8529"/>
                        <a:pt x="25019" y="1905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11" name="Google Shape;1311;p34"/>
                <p:cNvSpPr/>
                <p:nvPr/>
              </p:nvSpPr>
              <p:spPr>
                <a:xfrm>
                  <a:off x="2318702" y="2558669"/>
                  <a:ext cx="25019" cy="38100"/>
                </a:xfrm>
                <a:custGeom>
                  <a:rect b="b" l="l" r="r" t="t"/>
                  <a:pathLst>
                    <a:path extrusionOk="0" h="38100" w="25019">
                      <a:moveTo>
                        <a:pt x="25019" y="19050"/>
                      </a:moveTo>
                      <a:cubicBezTo>
                        <a:pt x="25019" y="29571"/>
                        <a:pt x="19418" y="38100"/>
                        <a:pt x="12509" y="38100"/>
                      </a:cubicBezTo>
                      <a:cubicBezTo>
                        <a:pt x="5601" y="38100"/>
                        <a:pt x="0" y="29571"/>
                        <a:pt x="0" y="19050"/>
                      </a:cubicBezTo>
                      <a:cubicBezTo>
                        <a:pt x="0" y="8529"/>
                        <a:pt x="5601" y="0"/>
                        <a:pt x="12509" y="0"/>
                      </a:cubicBezTo>
                      <a:cubicBezTo>
                        <a:pt x="19418" y="0"/>
                        <a:pt x="25019" y="8529"/>
                        <a:pt x="25019" y="1905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12" name="Google Shape;1312;p34"/>
                <p:cNvSpPr/>
                <p:nvPr/>
              </p:nvSpPr>
              <p:spPr>
                <a:xfrm>
                  <a:off x="2282031" y="2630106"/>
                  <a:ext cx="36670" cy="49847"/>
                </a:xfrm>
                <a:custGeom>
                  <a:rect b="b" l="l" r="r" t="t"/>
                  <a:pathLst>
                    <a:path extrusionOk="0" h="49847" w="36670">
                      <a:moveTo>
                        <a:pt x="6889" y="0"/>
                      </a:moveTo>
                      <a:lnTo>
                        <a:pt x="29749" y="0"/>
                      </a:lnTo>
                      <a:cubicBezTo>
                        <a:pt x="33559" y="0"/>
                        <a:pt x="36670" y="3048"/>
                        <a:pt x="36670" y="6858"/>
                      </a:cubicBezTo>
                      <a:cubicBezTo>
                        <a:pt x="36670" y="20511"/>
                        <a:pt x="35020" y="49848"/>
                        <a:pt x="20414" y="49848"/>
                      </a:cubicBezTo>
                      <a:cubicBezTo>
                        <a:pt x="6063" y="49848"/>
                        <a:pt x="1428" y="21526"/>
                        <a:pt x="31" y="7557"/>
                      </a:cubicBezTo>
                      <a:cubicBezTo>
                        <a:pt x="-350" y="3492"/>
                        <a:pt x="2825" y="0"/>
                        <a:pt x="6889"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13" name="Google Shape;1313;p34"/>
                <p:cNvSpPr/>
                <p:nvPr/>
              </p:nvSpPr>
              <p:spPr>
                <a:xfrm>
                  <a:off x="2243846" y="2532698"/>
                  <a:ext cx="37691" cy="18662"/>
                </a:xfrm>
                <a:custGeom>
                  <a:rect b="b" l="l" r="r" t="t"/>
                  <a:pathLst>
                    <a:path extrusionOk="0" h="18662" w="37691">
                      <a:moveTo>
                        <a:pt x="53" y="12826"/>
                      </a:moveTo>
                      <a:cubicBezTo>
                        <a:pt x="942" y="8254"/>
                        <a:pt x="4181" y="4889"/>
                        <a:pt x="7673" y="2793"/>
                      </a:cubicBezTo>
                      <a:cubicBezTo>
                        <a:pt x="11229" y="634"/>
                        <a:pt x="15484" y="-255"/>
                        <a:pt x="19675" y="62"/>
                      </a:cubicBezTo>
                      <a:cubicBezTo>
                        <a:pt x="23802" y="507"/>
                        <a:pt x="28057" y="2031"/>
                        <a:pt x="31105" y="4762"/>
                      </a:cubicBezTo>
                      <a:cubicBezTo>
                        <a:pt x="34216" y="7492"/>
                        <a:pt x="36312" y="10858"/>
                        <a:pt x="37518" y="14414"/>
                      </a:cubicBezTo>
                      <a:cubicBezTo>
                        <a:pt x="38090" y="16065"/>
                        <a:pt x="37201" y="17906"/>
                        <a:pt x="35550" y="18478"/>
                      </a:cubicBezTo>
                      <a:cubicBezTo>
                        <a:pt x="34343" y="18922"/>
                        <a:pt x="33010" y="18541"/>
                        <a:pt x="32184" y="17589"/>
                      </a:cubicBezTo>
                      <a:lnTo>
                        <a:pt x="31994" y="17398"/>
                      </a:lnTo>
                      <a:cubicBezTo>
                        <a:pt x="27930" y="12953"/>
                        <a:pt x="23802" y="9969"/>
                        <a:pt x="18976" y="9842"/>
                      </a:cubicBezTo>
                      <a:cubicBezTo>
                        <a:pt x="16627" y="9715"/>
                        <a:pt x="14087" y="10032"/>
                        <a:pt x="11801" y="10921"/>
                      </a:cubicBezTo>
                      <a:cubicBezTo>
                        <a:pt x="9451" y="11747"/>
                        <a:pt x="7483" y="13144"/>
                        <a:pt x="6022" y="14795"/>
                      </a:cubicBezTo>
                      <a:lnTo>
                        <a:pt x="5451" y="15430"/>
                      </a:lnTo>
                      <a:cubicBezTo>
                        <a:pt x="4308" y="16700"/>
                        <a:pt x="2339" y="16827"/>
                        <a:pt x="1069" y="15684"/>
                      </a:cubicBezTo>
                      <a:cubicBezTo>
                        <a:pt x="180" y="14985"/>
                        <a:pt x="-137" y="13906"/>
                        <a:pt x="53" y="128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14" name="Google Shape;1314;p34"/>
                <p:cNvSpPr/>
                <p:nvPr/>
              </p:nvSpPr>
              <p:spPr>
                <a:xfrm>
                  <a:off x="2315751" y="2532761"/>
                  <a:ext cx="37675" cy="18616"/>
                </a:xfrm>
                <a:custGeom>
                  <a:rect b="b" l="l" r="r" t="t"/>
                  <a:pathLst>
                    <a:path extrusionOk="0" h="18616" w="37675">
                      <a:moveTo>
                        <a:pt x="31717" y="14795"/>
                      </a:moveTo>
                      <a:cubicBezTo>
                        <a:pt x="30256" y="13143"/>
                        <a:pt x="28288" y="11746"/>
                        <a:pt x="25938" y="10921"/>
                      </a:cubicBezTo>
                      <a:cubicBezTo>
                        <a:pt x="23652" y="10096"/>
                        <a:pt x="21112" y="9715"/>
                        <a:pt x="18763" y="9842"/>
                      </a:cubicBezTo>
                      <a:cubicBezTo>
                        <a:pt x="13873" y="9968"/>
                        <a:pt x="9809" y="12953"/>
                        <a:pt x="5745" y="17398"/>
                      </a:cubicBezTo>
                      <a:lnTo>
                        <a:pt x="5555" y="17589"/>
                      </a:lnTo>
                      <a:cubicBezTo>
                        <a:pt x="4348" y="18858"/>
                        <a:pt x="2380" y="18986"/>
                        <a:pt x="1046" y="17779"/>
                      </a:cubicBezTo>
                      <a:cubicBezTo>
                        <a:pt x="94" y="16890"/>
                        <a:pt x="-224" y="15557"/>
                        <a:pt x="157" y="14414"/>
                      </a:cubicBezTo>
                      <a:cubicBezTo>
                        <a:pt x="1364" y="10858"/>
                        <a:pt x="3459" y="7492"/>
                        <a:pt x="6571" y="4761"/>
                      </a:cubicBezTo>
                      <a:cubicBezTo>
                        <a:pt x="9682" y="1968"/>
                        <a:pt x="13873" y="507"/>
                        <a:pt x="18001" y="62"/>
                      </a:cubicBezTo>
                      <a:cubicBezTo>
                        <a:pt x="22192" y="-255"/>
                        <a:pt x="26446" y="634"/>
                        <a:pt x="30002" y="2793"/>
                      </a:cubicBezTo>
                      <a:cubicBezTo>
                        <a:pt x="33495" y="4889"/>
                        <a:pt x="36797" y="8254"/>
                        <a:pt x="37622" y="12826"/>
                      </a:cubicBezTo>
                      <a:cubicBezTo>
                        <a:pt x="37940" y="14540"/>
                        <a:pt x="36797" y="16128"/>
                        <a:pt x="35146" y="16446"/>
                      </a:cubicBezTo>
                      <a:cubicBezTo>
                        <a:pt x="34003" y="16636"/>
                        <a:pt x="32923" y="16255"/>
                        <a:pt x="32225" y="15430"/>
                      </a:cubicBezTo>
                      <a:lnTo>
                        <a:pt x="31717" y="1479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15" name="Google Shape;1315;p34"/>
                <p:cNvSpPr/>
                <p:nvPr/>
              </p:nvSpPr>
              <p:spPr>
                <a:xfrm rot="-2864157">
                  <a:off x="2392532" y="2571662"/>
                  <a:ext cx="80514" cy="62989"/>
                </a:xfrm>
                <a:custGeom>
                  <a:rect b="b" l="l" r="r" t="t"/>
                  <a:pathLst>
                    <a:path extrusionOk="0" h="62994" w="80520">
                      <a:moveTo>
                        <a:pt x="80521" y="31497"/>
                      </a:moveTo>
                      <a:cubicBezTo>
                        <a:pt x="80521" y="48893"/>
                        <a:pt x="62496" y="62994"/>
                        <a:pt x="40261" y="62994"/>
                      </a:cubicBezTo>
                      <a:cubicBezTo>
                        <a:pt x="18025" y="62994"/>
                        <a:pt x="0" y="48893"/>
                        <a:pt x="0" y="31497"/>
                      </a:cubicBezTo>
                      <a:cubicBezTo>
                        <a:pt x="0" y="14102"/>
                        <a:pt x="18025" y="0"/>
                        <a:pt x="40261" y="0"/>
                      </a:cubicBezTo>
                      <a:cubicBezTo>
                        <a:pt x="62496" y="0"/>
                        <a:pt x="80521" y="14102"/>
                        <a:pt x="80521" y="31497"/>
                      </a:cubicBezTo>
                      <a:close/>
                    </a:path>
                  </a:pathLst>
                </a:custGeom>
                <a:solidFill>
                  <a:srgbClr val="CD947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316" name="Google Shape;1316;p34"/>
                <p:cNvGrpSpPr/>
                <p:nvPr/>
              </p:nvGrpSpPr>
              <p:grpSpPr>
                <a:xfrm>
                  <a:off x="2271048" y="2563071"/>
                  <a:ext cx="187876" cy="58716"/>
                  <a:chOff x="2271048" y="2563071"/>
                  <a:chExt cx="187876" cy="58716"/>
                </a:xfrm>
              </p:grpSpPr>
              <p:sp>
                <p:nvSpPr>
                  <p:cNvPr id="1317" name="Google Shape;1317;p34"/>
                  <p:cNvSpPr/>
                  <p:nvPr/>
                </p:nvSpPr>
                <p:spPr>
                  <a:xfrm>
                    <a:off x="2271048" y="2563071"/>
                    <a:ext cx="27630" cy="58716"/>
                  </a:xfrm>
                  <a:custGeom>
                    <a:rect b="b" l="l" r="r" t="t"/>
                    <a:pathLst>
                      <a:path extrusionOk="0" h="58716" w="27630">
                        <a:moveTo>
                          <a:pt x="27588" y="4297"/>
                        </a:moveTo>
                        <a:cubicBezTo>
                          <a:pt x="26572" y="12552"/>
                          <a:pt x="26191" y="20998"/>
                          <a:pt x="26064" y="29316"/>
                        </a:cubicBezTo>
                        <a:cubicBezTo>
                          <a:pt x="26699" y="33190"/>
                          <a:pt x="24286" y="38333"/>
                          <a:pt x="19841" y="39476"/>
                        </a:cubicBezTo>
                        <a:cubicBezTo>
                          <a:pt x="9935" y="40238"/>
                          <a:pt x="-1940" y="48874"/>
                          <a:pt x="14316" y="51859"/>
                        </a:cubicBezTo>
                        <a:cubicBezTo>
                          <a:pt x="17364" y="52303"/>
                          <a:pt x="20539" y="52303"/>
                          <a:pt x="23778" y="52240"/>
                        </a:cubicBezTo>
                        <a:cubicBezTo>
                          <a:pt x="25492" y="52176"/>
                          <a:pt x="26953" y="53573"/>
                          <a:pt x="27016" y="55288"/>
                        </a:cubicBezTo>
                        <a:cubicBezTo>
                          <a:pt x="27080" y="59542"/>
                          <a:pt x="21428" y="58399"/>
                          <a:pt x="18761" y="58717"/>
                        </a:cubicBezTo>
                        <a:cubicBezTo>
                          <a:pt x="11586" y="58653"/>
                          <a:pt x="-670" y="56240"/>
                          <a:pt x="29" y="46334"/>
                        </a:cubicBezTo>
                        <a:cubicBezTo>
                          <a:pt x="1553" y="37571"/>
                          <a:pt x="11268" y="35285"/>
                          <a:pt x="18507" y="34904"/>
                        </a:cubicBezTo>
                        <a:cubicBezTo>
                          <a:pt x="21174" y="34079"/>
                          <a:pt x="21682" y="32428"/>
                          <a:pt x="21555" y="29316"/>
                        </a:cubicBezTo>
                        <a:cubicBezTo>
                          <a:pt x="21428" y="20998"/>
                          <a:pt x="21047" y="12616"/>
                          <a:pt x="20031" y="4297"/>
                        </a:cubicBezTo>
                        <a:cubicBezTo>
                          <a:pt x="19777" y="2202"/>
                          <a:pt x="21238" y="297"/>
                          <a:pt x="23397" y="43"/>
                        </a:cubicBezTo>
                        <a:cubicBezTo>
                          <a:pt x="25746" y="-338"/>
                          <a:pt x="27969" y="1884"/>
                          <a:pt x="27588" y="4297"/>
                        </a:cubicBezTo>
                        <a:lnTo>
                          <a:pt x="27588" y="4297"/>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18" name="Google Shape;1318;p34"/>
                  <p:cNvSpPr/>
                  <p:nvPr/>
                </p:nvSpPr>
                <p:spPr>
                  <a:xfrm>
                    <a:off x="2410130" y="2580042"/>
                    <a:ext cx="48794" cy="40310"/>
                  </a:xfrm>
                  <a:custGeom>
                    <a:rect b="b" l="l" r="r" t="t"/>
                    <a:pathLst>
                      <a:path extrusionOk="0" h="40310" w="48794">
                        <a:moveTo>
                          <a:pt x="393" y="38761"/>
                        </a:moveTo>
                        <a:cubicBezTo>
                          <a:pt x="-4243" y="16917"/>
                          <a:pt x="33413" y="-16357"/>
                          <a:pt x="48272" y="9297"/>
                        </a:cubicBezTo>
                        <a:cubicBezTo>
                          <a:pt x="50621" y="13171"/>
                          <a:pt x="44398" y="16346"/>
                          <a:pt x="42620" y="12155"/>
                        </a:cubicBezTo>
                        <a:cubicBezTo>
                          <a:pt x="40969" y="7646"/>
                          <a:pt x="36969" y="5424"/>
                          <a:pt x="32016" y="5868"/>
                        </a:cubicBezTo>
                        <a:cubicBezTo>
                          <a:pt x="17411" y="7837"/>
                          <a:pt x="2806" y="22886"/>
                          <a:pt x="4139" y="38190"/>
                        </a:cubicBezTo>
                        <a:cubicBezTo>
                          <a:pt x="4457" y="40603"/>
                          <a:pt x="710" y="41174"/>
                          <a:pt x="393" y="38761"/>
                        </a:cubicBezTo>
                        <a:lnTo>
                          <a:pt x="393" y="3876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19" name="Google Shape;1319;p34"/>
                  <p:cNvSpPr/>
                  <p:nvPr/>
                </p:nvSpPr>
                <p:spPr>
                  <a:xfrm>
                    <a:off x="2431207" y="2584601"/>
                    <a:ext cx="9179" cy="26340"/>
                  </a:xfrm>
                  <a:custGeom>
                    <a:rect b="b" l="l" r="r" t="t"/>
                    <a:pathLst>
                      <a:path extrusionOk="0" h="26340" w="9179">
                        <a:moveTo>
                          <a:pt x="2938" y="23661"/>
                        </a:moveTo>
                        <a:lnTo>
                          <a:pt x="17" y="1626"/>
                        </a:lnTo>
                        <a:cubicBezTo>
                          <a:pt x="-237" y="-152"/>
                          <a:pt x="2430" y="-660"/>
                          <a:pt x="2875" y="1055"/>
                        </a:cubicBezTo>
                        <a:cubicBezTo>
                          <a:pt x="2875" y="1055"/>
                          <a:pt x="9034" y="22391"/>
                          <a:pt x="9034" y="22391"/>
                        </a:cubicBezTo>
                        <a:cubicBezTo>
                          <a:pt x="10241" y="26645"/>
                          <a:pt x="3573" y="28042"/>
                          <a:pt x="2938" y="23661"/>
                        </a:cubicBezTo>
                        <a:lnTo>
                          <a:pt x="2938" y="2366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320" name="Google Shape;1320;p34"/>
                <p:cNvSpPr/>
                <p:nvPr/>
              </p:nvSpPr>
              <p:spPr>
                <a:xfrm>
                  <a:off x="2015267" y="2935832"/>
                  <a:ext cx="663606" cy="424254"/>
                </a:xfrm>
                <a:custGeom>
                  <a:rect b="b" l="l" r="r" t="t"/>
                  <a:pathLst>
                    <a:path extrusionOk="0" h="424254" w="663606">
                      <a:moveTo>
                        <a:pt x="489744" y="175033"/>
                      </a:moveTo>
                      <a:lnTo>
                        <a:pt x="481933" y="209577"/>
                      </a:lnTo>
                      <a:lnTo>
                        <a:pt x="193326" y="69242"/>
                      </a:lnTo>
                      <a:cubicBezTo>
                        <a:pt x="193326" y="69242"/>
                        <a:pt x="158718" y="20601"/>
                        <a:pt x="107664" y="7266"/>
                      </a:cubicBezTo>
                      <a:cubicBezTo>
                        <a:pt x="73692" y="-1624"/>
                        <a:pt x="44291" y="-545"/>
                        <a:pt x="28416" y="1170"/>
                      </a:cubicBezTo>
                      <a:cubicBezTo>
                        <a:pt x="21304" y="1932"/>
                        <a:pt x="15907" y="8028"/>
                        <a:pt x="15907" y="15203"/>
                      </a:cubicBezTo>
                      <a:lnTo>
                        <a:pt x="15907" y="15203"/>
                      </a:lnTo>
                      <a:cubicBezTo>
                        <a:pt x="15907" y="22442"/>
                        <a:pt x="21431" y="28538"/>
                        <a:pt x="28607" y="29237"/>
                      </a:cubicBezTo>
                      <a:lnTo>
                        <a:pt x="83344" y="34634"/>
                      </a:lnTo>
                      <a:lnTo>
                        <a:pt x="108871" y="60733"/>
                      </a:lnTo>
                      <a:cubicBezTo>
                        <a:pt x="108871" y="60733"/>
                        <a:pt x="53816" y="44985"/>
                        <a:pt x="11843" y="53303"/>
                      </a:cubicBezTo>
                      <a:cubicBezTo>
                        <a:pt x="4159" y="54827"/>
                        <a:pt x="-984" y="62066"/>
                        <a:pt x="159" y="69813"/>
                      </a:cubicBezTo>
                      <a:lnTo>
                        <a:pt x="159" y="69813"/>
                      </a:lnTo>
                      <a:cubicBezTo>
                        <a:pt x="1302" y="77560"/>
                        <a:pt x="8287" y="83085"/>
                        <a:pt x="16097" y="82259"/>
                      </a:cubicBezTo>
                      <a:cubicBezTo>
                        <a:pt x="36544" y="80037"/>
                        <a:pt x="75914" y="78703"/>
                        <a:pt x="107093" y="94705"/>
                      </a:cubicBezTo>
                      <a:cubicBezTo>
                        <a:pt x="107093" y="94705"/>
                        <a:pt x="61754" y="87276"/>
                        <a:pt x="23019" y="92927"/>
                      </a:cubicBezTo>
                      <a:cubicBezTo>
                        <a:pt x="16034" y="93943"/>
                        <a:pt x="11081" y="100357"/>
                        <a:pt x="11589" y="107405"/>
                      </a:cubicBezTo>
                      <a:lnTo>
                        <a:pt x="11589" y="107405"/>
                      </a:lnTo>
                      <a:cubicBezTo>
                        <a:pt x="12160" y="114898"/>
                        <a:pt x="18637" y="120486"/>
                        <a:pt x="26130" y="119915"/>
                      </a:cubicBezTo>
                      <a:lnTo>
                        <a:pt x="58769" y="117502"/>
                      </a:lnTo>
                      <a:lnTo>
                        <a:pt x="112554" y="134139"/>
                      </a:lnTo>
                      <a:cubicBezTo>
                        <a:pt x="112554" y="134139"/>
                        <a:pt x="68358" y="132043"/>
                        <a:pt x="32544" y="145315"/>
                      </a:cubicBezTo>
                      <a:cubicBezTo>
                        <a:pt x="28099" y="146966"/>
                        <a:pt x="25241" y="151347"/>
                        <a:pt x="25686" y="156110"/>
                      </a:cubicBezTo>
                      <a:lnTo>
                        <a:pt x="25686" y="156110"/>
                      </a:lnTo>
                      <a:cubicBezTo>
                        <a:pt x="26257" y="162460"/>
                        <a:pt x="32417" y="166714"/>
                        <a:pt x="38576" y="165190"/>
                      </a:cubicBezTo>
                      <a:lnTo>
                        <a:pt x="71787" y="156681"/>
                      </a:lnTo>
                      <a:lnTo>
                        <a:pt x="89059" y="156046"/>
                      </a:lnTo>
                      <a:cubicBezTo>
                        <a:pt x="97441" y="155729"/>
                        <a:pt x="105505" y="159031"/>
                        <a:pt x="111601" y="164809"/>
                      </a:cubicBezTo>
                      <a:cubicBezTo>
                        <a:pt x="121761" y="174525"/>
                        <a:pt x="141383" y="188050"/>
                        <a:pt x="170212" y="186463"/>
                      </a:cubicBezTo>
                      <a:cubicBezTo>
                        <a:pt x="170212" y="186463"/>
                        <a:pt x="294164" y="327433"/>
                        <a:pt x="430879" y="396076"/>
                      </a:cubicBezTo>
                      <a:cubicBezTo>
                        <a:pt x="567595" y="464720"/>
                        <a:pt x="628936" y="391822"/>
                        <a:pt x="636238" y="348070"/>
                      </a:cubicBezTo>
                      <a:cubicBezTo>
                        <a:pt x="643541" y="304319"/>
                        <a:pt x="663607" y="193130"/>
                        <a:pt x="663607" y="193130"/>
                      </a:cubicBezTo>
                      <a:cubicBezTo>
                        <a:pt x="584613" y="185193"/>
                        <a:pt x="519716" y="202973"/>
                        <a:pt x="489744" y="175033"/>
                      </a:cubicBezTo>
                      <a:close/>
                    </a:path>
                  </a:pathLst>
                </a:custGeom>
                <a:solidFill>
                  <a:srgbClr val="CD947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21" name="Google Shape;1321;p34"/>
                <p:cNvSpPr/>
                <p:nvPr/>
              </p:nvSpPr>
              <p:spPr>
                <a:xfrm>
                  <a:off x="2497201" y="3142166"/>
                  <a:ext cx="78340" cy="37726"/>
                </a:xfrm>
                <a:custGeom>
                  <a:rect b="b" l="l" r="r" t="t"/>
                  <a:pathLst>
                    <a:path extrusionOk="0" h="37726" w="78340">
                      <a:moveTo>
                        <a:pt x="0" y="3178"/>
                      </a:moveTo>
                      <a:lnTo>
                        <a:pt x="66865" y="36834"/>
                      </a:lnTo>
                      <a:cubicBezTo>
                        <a:pt x="74549" y="40707"/>
                        <a:pt x="82042" y="31119"/>
                        <a:pt x="76327" y="24641"/>
                      </a:cubicBezTo>
                      <a:cubicBezTo>
                        <a:pt x="62420" y="8894"/>
                        <a:pt x="38227" y="-6918"/>
                        <a:pt x="0" y="3178"/>
                      </a:cubicBezTo>
                      <a:close/>
                    </a:path>
                  </a:pathLst>
                </a:custGeom>
                <a:solidFill>
                  <a:srgbClr val="B7836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22" name="Google Shape;1322;p34"/>
                <p:cNvSpPr/>
                <p:nvPr/>
              </p:nvSpPr>
              <p:spPr>
                <a:xfrm>
                  <a:off x="2672460" y="3128962"/>
                  <a:ext cx="60080" cy="35795"/>
                </a:xfrm>
                <a:custGeom>
                  <a:rect b="b" l="l" r="r" t="t"/>
                  <a:pathLst>
                    <a:path extrusionOk="0" h="35795" w="60080">
                      <a:moveTo>
                        <a:pt x="6414" y="0"/>
                      </a:moveTo>
                      <a:cubicBezTo>
                        <a:pt x="51372" y="3620"/>
                        <a:pt x="61722" y="15177"/>
                        <a:pt x="59881" y="26098"/>
                      </a:cubicBezTo>
                      <a:cubicBezTo>
                        <a:pt x="58039" y="37020"/>
                        <a:pt x="0" y="35751"/>
                        <a:pt x="0" y="35751"/>
                      </a:cubicBezTo>
                      <a:lnTo>
                        <a:pt x="6414"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23" name="Google Shape;1323;p34"/>
                <p:cNvSpPr/>
                <p:nvPr/>
              </p:nvSpPr>
              <p:spPr>
                <a:xfrm>
                  <a:off x="2098611" y="2970402"/>
                  <a:ext cx="35691" cy="27280"/>
                </a:xfrm>
                <a:custGeom>
                  <a:rect b="b" l="l" r="r" t="t"/>
                  <a:pathLst>
                    <a:path extrusionOk="0" h="27280" w="35691">
                      <a:moveTo>
                        <a:pt x="25527" y="26099"/>
                      </a:moveTo>
                      <a:cubicBezTo>
                        <a:pt x="37211" y="29337"/>
                        <a:pt x="36449" y="25527"/>
                        <a:pt x="34671" y="19431"/>
                      </a:cubicBezTo>
                      <a:cubicBezTo>
                        <a:pt x="32893" y="13335"/>
                        <a:pt x="0" y="0"/>
                        <a:pt x="0" y="0"/>
                      </a:cubicBezTo>
                      <a:lnTo>
                        <a:pt x="25527" y="26099"/>
                      </a:lnTo>
                      <a:close/>
                    </a:path>
                  </a:pathLst>
                </a:custGeom>
                <a:solidFill>
                  <a:srgbClr val="B7836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324" name="Google Shape;1324;p34"/>
                <p:cNvGrpSpPr/>
                <p:nvPr/>
              </p:nvGrpSpPr>
              <p:grpSpPr>
                <a:xfrm>
                  <a:off x="1835591" y="2908464"/>
                  <a:ext cx="97598" cy="165507"/>
                  <a:chOff x="1835591" y="2908464"/>
                  <a:chExt cx="97598" cy="165507"/>
                </a:xfrm>
              </p:grpSpPr>
              <p:sp>
                <p:nvSpPr>
                  <p:cNvPr id="1325" name="Google Shape;1325;p34"/>
                  <p:cNvSpPr/>
                  <p:nvPr/>
                </p:nvSpPr>
                <p:spPr>
                  <a:xfrm>
                    <a:off x="1835591" y="2908464"/>
                    <a:ext cx="97598" cy="165507"/>
                  </a:xfrm>
                  <a:custGeom>
                    <a:rect b="b" l="l" r="r" t="t"/>
                    <a:pathLst>
                      <a:path extrusionOk="0" h="165507" w="97598">
                        <a:moveTo>
                          <a:pt x="60328" y="165507"/>
                        </a:moveTo>
                        <a:lnTo>
                          <a:pt x="58994" y="154458"/>
                        </a:lnTo>
                        <a:cubicBezTo>
                          <a:pt x="58359" y="149251"/>
                          <a:pt x="60836" y="144172"/>
                          <a:pt x="65408" y="141504"/>
                        </a:cubicBezTo>
                        <a:cubicBezTo>
                          <a:pt x="77282" y="134710"/>
                          <a:pt x="98682" y="120930"/>
                          <a:pt x="95697" y="110961"/>
                        </a:cubicBezTo>
                        <a:cubicBezTo>
                          <a:pt x="91570" y="97308"/>
                          <a:pt x="51501" y="124359"/>
                          <a:pt x="51501" y="124359"/>
                        </a:cubicBezTo>
                        <a:cubicBezTo>
                          <a:pt x="51501" y="124359"/>
                          <a:pt x="107635" y="81751"/>
                          <a:pt x="96015" y="64923"/>
                        </a:cubicBezTo>
                        <a:cubicBezTo>
                          <a:pt x="84394" y="48096"/>
                          <a:pt x="45596" y="94070"/>
                          <a:pt x="45596" y="94070"/>
                        </a:cubicBezTo>
                        <a:cubicBezTo>
                          <a:pt x="76584" y="60796"/>
                          <a:pt x="101222" y="40285"/>
                          <a:pt x="93475" y="29363"/>
                        </a:cubicBezTo>
                        <a:cubicBezTo>
                          <a:pt x="85728" y="18441"/>
                          <a:pt x="60645" y="37555"/>
                          <a:pt x="38801" y="60796"/>
                        </a:cubicBezTo>
                        <a:cubicBezTo>
                          <a:pt x="38801" y="60796"/>
                          <a:pt x="36769" y="34253"/>
                          <a:pt x="53787" y="23712"/>
                        </a:cubicBezTo>
                        <a:cubicBezTo>
                          <a:pt x="58867" y="20600"/>
                          <a:pt x="60772" y="14187"/>
                          <a:pt x="58740" y="8599"/>
                        </a:cubicBezTo>
                        <a:lnTo>
                          <a:pt x="58740" y="8599"/>
                        </a:lnTo>
                        <a:cubicBezTo>
                          <a:pt x="55819" y="598"/>
                          <a:pt x="46040" y="-2641"/>
                          <a:pt x="39182" y="2439"/>
                        </a:cubicBezTo>
                        <a:cubicBezTo>
                          <a:pt x="28895" y="10059"/>
                          <a:pt x="15814" y="25426"/>
                          <a:pt x="8702" y="55779"/>
                        </a:cubicBezTo>
                        <a:cubicBezTo>
                          <a:pt x="-17269" y="119597"/>
                          <a:pt x="19307" y="163666"/>
                          <a:pt x="60328" y="165507"/>
                        </a:cubicBezTo>
                        <a:close/>
                      </a:path>
                    </a:pathLst>
                  </a:custGeom>
                  <a:solidFill>
                    <a:srgbClr val="CD947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26" name="Google Shape;1326;p34"/>
                  <p:cNvSpPr/>
                  <p:nvPr/>
                </p:nvSpPr>
                <p:spPr>
                  <a:xfrm>
                    <a:off x="1866498" y="2975038"/>
                    <a:ext cx="41105" cy="34846"/>
                  </a:xfrm>
                  <a:custGeom>
                    <a:rect b="b" l="l" r="r" t="t"/>
                    <a:pathLst>
                      <a:path extrusionOk="0" h="34846" w="41105">
                        <a:moveTo>
                          <a:pt x="14689" y="27559"/>
                        </a:moveTo>
                        <a:cubicBezTo>
                          <a:pt x="6815" y="37020"/>
                          <a:pt x="-2710" y="37529"/>
                          <a:pt x="719" y="27559"/>
                        </a:cubicBezTo>
                        <a:cubicBezTo>
                          <a:pt x="4148" y="17589"/>
                          <a:pt x="30056" y="12001"/>
                          <a:pt x="41105" y="0"/>
                        </a:cubicBezTo>
                        <a:cubicBezTo>
                          <a:pt x="27770" y="13970"/>
                          <a:pt x="14689" y="27559"/>
                          <a:pt x="14689" y="27559"/>
                        </a:cubicBezTo>
                        <a:close/>
                      </a:path>
                    </a:pathLst>
                  </a:custGeom>
                  <a:solidFill>
                    <a:srgbClr val="B7836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27" name="Google Shape;1327;p34"/>
                  <p:cNvSpPr/>
                  <p:nvPr/>
                </p:nvSpPr>
                <p:spPr>
                  <a:xfrm>
                    <a:off x="1878379" y="3005645"/>
                    <a:ext cx="39003" cy="29062"/>
                  </a:xfrm>
                  <a:custGeom>
                    <a:rect b="b" l="l" r="r" t="t"/>
                    <a:pathLst>
                      <a:path extrusionOk="0" h="29062" w="39003">
                        <a:moveTo>
                          <a:pt x="11444" y="25464"/>
                        </a:moveTo>
                        <a:cubicBezTo>
                          <a:pt x="1983" y="30988"/>
                          <a:pt x="-4748" y="30353"/>
                          <a:pt x="4205" y="22162"/>
                        </a:cubicBezTo>
                        <a:cubicBezTo>
                          <a:pt x="13159" y="13970"/>
                          <a:pt x="34241" y="5398"/>
                          <a:pt x="39003" y="0"/>
                        </a:cubicBezTo>
                        <a:cubicBezTo>
                          <a:pt x="23636" y="14859"/>
                          <a:pt x="18620" y="21209"/>
                          <a:pt x="11444" y="25464"/>
                        </a:cubicBezTo>
                        <a:close/>
                      </a:path>
                    </a:pathLst>
                  </a:custGeom>
                  <a:solidFill>
                    <a:srgbClr val="B7836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28" name="Google Shape;1328;p34"/>
                  <p:cNvSpPr/>
                  <p:nvPr/>
                </p:nvSpPr>
                <p:spPr>
                  <a:xfrm>
                    <a:off x="1858244" y="2948241"/>
                    <a:ext cx="19069" cy="34334"/>
                  </a:xfrm>
                  <a:custGeom>
                    <a:rect b="b" l="l" r="r" t="t"/>
                    <a:pathLst>
                      <a:path extrusionOk="0" h="34334" w="19069">
                        <a:moveTo>
                          <a:pt x="16149" y="21082"/>
                        </a:moveTo>
                        <a:cubicBezTo>
                          <a:pt x="9799" y="27813"/>
                          <a:pt x="3639" y="37782"/>
                          <a:pt x="337" y="33147"/>
                        </a:cubicBezTo>
                        <a:cubicBezTo>
                          <a:pt x="-2965" y="28575"/>
                          <a:pt x="19070" y="0"/>
                          <a:pt x="19070" y="0"/>
                        </a:cubicBezTo>
                        <a:cubicBezTo>
                          <a:pt x="19070" y="0"/>
                          <a:pt x="16911" y="12827"/>
                          <a:pt x="16149" y="21082"/>
                        </a:cubicBezTo>
                        <a:close/>
                      </a:path>
                    </a:pathLst>
                  </a:custGeom>
                  <a:solidFill>
                    <a:srgbClr val="B7836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329" name="Google Shape;1329;p34"/>
                <p:cNvSpPr/>
                <p:nvPr/>
              </p:nvSpPr>
              <p:spPr>
                <a:xfrm>
                  <a:off x="1640229" y="3852785"/>
                  <a:ext cx="272437" cy="208556"/>
                </a:xfrm>
                <a:custGeom>
                  <a:rect b="b" l="l" r="r" t="t"/>
                  <a:pathLst>
                    <a:path extrusionOk="0" h="208556" w="272437">
                      <a:moveTo>
                        <a:pt x="71413" y="2427"/>
                      </a:moveTo>
                      <a:lnTo>
                        <a:pt x="263056" y="115901"/>
                      </a:lnTo>
                      <a:cubicBezTo>
                        <a:pt x="274867" y="122886"/>
                        <a:pt x="275693" y="139714"/>
                        <a:pt x="264580" y="147842"/>
                      </a:cubicBezTo>
                      <a:lnTo>
                        <a:pt x="222289" y="178766"/>
                      </a:lnTo>
                      <a:lnTo>
                        <a:pt x="202858" y="199086"/>
                      </a:lnTo>
                      <a:cubicBezTo>
                        <a:pt x="193206" y="209183"/>
                        <a:pt x="177966" y="211468"/>
                        <a:pt x="165774" y="204674"/>
                      </a:cubicBezTo>
                      <a:lnTo>
                        <a:pt x="15724" y="120918"/>
                      </a:lnTo>
                      <a:cubicBezTo>
                        <a:pt x="39" y="112155"/>
                        <a:pt x="-4787" y="91898"/>
                        <a:pt x="5246" y="76975"/>
                      </a:cubicBezTo>
                      <a:lnTo>
                        <a:pt x="35790" y="31700"/>
                      </a:lnTo>
                      <a:lnTo>
                        <a:pt x="47347" y="9348"/>
                      </a:lnTo>
                      <a:cubicBezTo>
                        <a:pt x="51855" y="522"/>
                        <a:pt x="62904" y="-2653"/>
                        <a:pt x="71413" y="2427"/>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330" name="Google Shape;1330;p34"/>
            <p:cNvGrpSpPr/>
            <p:nvPr/>
          </p:nvGrpSpPr>
          <p:grpSpPr>
            <a:xfrm rot="-464232">
              <a:off x="1701540" y="-843309"/>
              <a:ext cx="3124918" cy="2678276"/>
              <a:chOff x="5368697" y="2104517"/>
              <a:chExt cx="1117415" cy="1032192"/>
            </a:xfrm>
          </p:grpSpPr>
          <p:sp>
            <p:nvSpPr>
              <p:cNvPr id="1331" name="Google Shape;1331;p34"/>
              <p:cNvSpPr/>
              <p:nvPr/>
            </p:nvSpPr>
            <p:spPr>
              <a:xfrm>
                <a:off x="5632132" y="2447660"/>
                <a:ext cx="512556" cy="305890"/>
              </a:xfrm>
              <a:custGeom>
                <a:rect b="b" l="l" r="r" t="t"/>
                <a:pathLst>
                  <a:path extrusionOk="0" h="305890" w="512556">
                    <a:moveTo>
                      <a:pt x="283083" y="305890"/>
                    </a:moveTo>
                    <a:lnTo>
                      <a:pt x="0" y="305890"/>
                    </a:lnTo>
                    <a:cubicBezTo>
                      <a:pt x="60960" y="301382"/>
                      <a:pt x="140145" y="232675"/>
                      <a:pt x="218313" y="107135"/>
                    </a:cubicBezTo>
                    <a:cubicBezTo>
                      <a:pt x="256603" y="45667"/>
                      <a:pt x="321627" y="-815"/>
                      <a:pt x="386016" y="11"/>
                    </a:cubicBezTo>
                    <a:cubicBezTo>
                      <a:pt x="411416" y="265"/>
                      <a:pt x="436753" y="7885"/>
                      <a:pt x="460248" y="24903"/>
                    </a:cubicBezTo>
                    <a:cubicBezTo>
                      <a:pt x="506603" y="58367"/>
                      <a:pt x="518668" y="107262"/>
                      <a:pt x="509905" y="155649"/>
                    </a:cubicBezTo>
                    <a:cubicBezTo>
                      <a:pt x="418084" y="253376"/>
                      <a:pt x="337502" y="305890"/>
                      <a:pt x="283083" y="30589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32" name="Google Shape;1332;p34"/>
              <p:cNvSpPr/>
              <p:nvPr/>
            </p:nvSpPr>
            <p:spPr>
              <a:xfrm>
                <a:off x="5549551" y="2104517"/>
                <a:ext cx="778646" cy="649033"/>
              </a:xfrm>
              <a:custGeom>
                <a:rect b="b" l="l" r="r" t="t"/>
                <a:pathLst>
                  <a:path extrusionOk="0" h="649033" w="778646">
                    <a:moveTo>
                      <a:pt x="468598" y="343091"/>
                    </a:moveTo>
                    <a:lnTo>
                      <a:pt x="468598" y="343091"/>
                    </a:lnTo>
                    <a:cubicBezTo>
                      <a:pt x="404209" y="342328"/>
                      <a:pt x="339248" y="388810"/>
                      <a:pt x="300894" y="450278"/>
                    </a:cubicBezTo>
                    <a:cubicBezTo>
                      <a:pt x="222726" y="575818"/>
                      <a:pt x="143541" y="644461"/>
                      <a:pt x="82581" y="649033"/>
                    </a:cubicBezTo>
                    <a:lnTo>
                      <a:pt x="70707" y="649033"/>
                    </a:lnTo>
                    <a:cubicBezTo>
                      <a:pt x="49879" y="647636"/>
                      <a:pt x="31591" y="637985"/>
                      <a:pt x="16605" y="619887"/>
                    </a:cubicBezTo>
                    <a:cubicBezTo>
                      <a:pt x="-50769" y="538289"/>
                      <a:pt x="100996" y="430022"/>
                      <a:pt x="218789" y="367220"/>
                    </a:cubicBezTo>
                    <a:cubicBezTo>
                      <a:pt x="276193" y="336613"/>
                      <a:pt x="315690" y="298260"/>
                      <a:pt x="340010" y="257810"/>
                    </a:cubicBezTo>
                    <a:lnTo>
                      <a:pt x="340010" y="257746"/>
                    </a:lnTo>
                    <a:cubicBezTo>
                      <a:pt x="389985" y="174752"/>
                      <a:pt x="376205" y="83375"/>
                      <a:pt x="322294" y="33338"/>
                    </a:cubicBezTo>
                    <a:cubicBezTo>
                      <a:pt x="296957" y="9842"/>
                      <a:pt x="270097" y="0"/>
                      <a:pt x="243109" y="0"/>
                    </a:cubicBezTo>
                    <a:lnTo>
                      <a:pt x="675163" y="254"/>
                    </a:lnTo>
                    <a:lnTo>
                      <a:pt x="677196" y="254"/>
                    </a:lnTo>
                    <a:cubicBezTo>
                      <a:pt x="704627" y="254"/>
                      <a:pt x="729964" y="10096"/>
                      <a:pt x="750602" y="33464"/>
                    </a:cubicBezTo>
                    <a:cubicBezTo>
                      <a:pt x="810927" y="101854"/>
                      <a:pt x="777462" y="247586"/>
                      <a:pt x="615727" y="342710"/>
                    </a:cubicBezTo>
                    <a:lnTo>
                      <a:pt x="615664" y="342710"/>
                    </a:lnTo>
                    <a:lnTo>
                      <a:pt x="468598" y="34309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33" name="Google Shape;1333;p34"/>
              <p:cNvSpPr/>
              <p:nvPr/>
            </p:nvSpPr>
            <p:spPr>
              <a:xfrm>
                <a:off x="5430520" y="2104517"/>
                <a:ext cx="489957" cy="307403"/>
              </a:xfrm>
              <a:custGeom>
                <a:rect b="b" l="l" r="r" t="t"/>
                <a:pathLst>
                  <a:path extrusionOk="0" h="307403" w="489957">
                    <a:moveTo>
                      <a:pt x="458978" y="257746"/>
                    </a:moveTo>
                    <a:lnTo>
                      <a:pt x="458978" y="257746"/>
                    </a:lnTo>
                    <a:cubicBezTo>
                      <a:pt x="421894" y="287020"/>
                      <a:pt x="384873" y="307340"/>
                      <a:pt x="356108" y="306070"/>
                    </a:cubicBezTo>
                    <a:lnTo>
                      <a:pt x="356108" y="306133"/>
                    </a:lnTo>
                    <a:lnTo>
                      <a:pt x="0" y="307403"/>
                    </a:lnTo>
                    <a:cubicBezTo>
                      <a:pt x="51117" y="307149"/>
                      <a:pt x="112776" y="239077"/>
                      <a:pt x="154368" y="175768"/>
                    </a:cubicBezTo>
                    <a:cubicBezTo>
                      <a:pt x="161671" y="164719"/>
                      <a:pt x="168339" y="153797"/>
                      <a:pt x="174244" y="143383"/>
                    </a:cubicBezTo>
                    <a:cubicBezTo>
                      <a:pt x="213042" y="74866"/>
                      <a:pt x="287274" y="127"/>
                      <a:pt x="361759" y="0"/>
                    </a:cubicBezTo>
                    <a:lnTo>
                      <a:pt x="362014" y="0"/>
                    </a:lnTo>
                    <a:cubicBezTo>
                      <a:pt x="389001" y="0"/>
                      <a:pt x="415861" y="9842"/>
                      <a:pt x="441198" y="33338"/>
                    </a:cubicBezTo>
                    <a:cubicBezTo>
                      <a:pt x="495173" y="83375"/>
                      <a:pt x="508952" y="174752"/>
                      <a:pt x="458978" y="257746"/>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34" name="Google Shape;1334;p34"/>
              <p:cNvSpPr/>
              <p:nvPr/>
            </p:nvSpPr>
            <p:spPr>
              <a:xfrm>
                <a:off x="5368697" y="2141156"/>
                <a:ext cx="216191" cy="270763"/>
              </a:xfrm>
              <a:custGeom>
                <a:rect b="b" l="l" r="r" t="t"/>
                <a:pathLst>
                  <a:path extrusionOk="0" h="270763" w="216191">
                    <a:moveTo>
                      <a:pt x="169011" y="0"/>
                    </a:moveTo>
                    <a:cubicBezTo>
                      <a:pt x="169011" y="0"/>
                      <a:pt x="126212" y="98933"/>
                      <a:pt x="216191" y="139129"/>
                    </a:cubicBezTo>
                    <a:cubicBezTo>
                      <a:pt x="174599" y="202501"/>
                      <a:pt x="112940" y="270573"/>
                      <a:pt x="61823" y="270764"/>
                    </a:cubicBezTo>
                    <a:lnTo>
                      <a:pt x="60553" y="270764"/>
                    </a:lnTo>
                    <a:cubicBezTo>
                      <a:pt x="47027" y="270510"/>
                      <a:pt x="34264" y="265494"/>
                      <a:pt x="22961" y="254254"/>
                    </a:cubicBezTo>
                    <a:cubicBezTo>
                      <a:pt x="-48413" y="183007"/>
                      <a:pt x="59600" y="29210"/>
                      <a:pt x="169011"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35" name="Google Shape;1335;p34"/>
              <p:cNvSpPr/>
              <p:nvPr/>
            </p:nvSpPr>
            <p:spPr>
              <a:xfrm>
                <a:off x="5803961" y="2446464"/>
                <a:ext cx="682151" cy="690245"/>
              </a:xfrm>
              <a:custGeom>
                <a:rect b="b" l="l" r="r" t="t"/>
                <a:pathLst>
                  <a:path extrusionOk="0" h="690245" w="682151">
                    <a:moveTo>
                      <a:pt x="568898" y="64"/>
                    </a:moveTo>
                    <a:lnTo>
                      <a:pt x="581217" y="0"/>
                    </a:lnTo>
                    <a:cubicBezTo>
                      <a:pt x="605791" y="953"/>
                      <a:pt x="628588" y="8636"/>
                      <a:pt x="647892" y="24765"/>
                    </a:cubicBezTo>
                    <a:cubicBezTo>
                      <a:pt x="719583" y="84582"/>
                      <a:pt x="667958" y="193675"/>
                      <a:pt x="592139" y="260921"/>
                    </a:cubicBezTo>
                    <a:cubicBezTo>
                      <a:pt x="516384" y="328232"/>
                      <a:pt x="254065" y="472567"/>
                      <a:pt x="207837" y="685927"/>
                    </a:cubicBezTo>
                    <a:lnTo>
                      <a:pt x="2" y="690245"/>
                    </a:lnTo>
                    <a:cubicBezTo>
                      <a:pt x="-697" y="475933"/>
                      <a:pt x="225109" y="330835"/>
                      <a:pt x="284799" y="263271"/>
                    </a:cubicBezTo>
                    <a:cubicBezTo>
                      <a:pt x="311215" y="233363"/>
                      <a:pt x="331217" y="195263"/>
                      <a:pt x="338139" y="156845"/>
                    </a:cubicBezTo>
                    <a:cubicBezTo>
                      <a:pt x="346839" y="108458"/>
                      <a:pt x="334773" y="59627"/>
                      <a:pt x="288482" y="26099"/>
                    </a:cubicBezTo>
                    <a:cubicBezTo>
                      <a:pt x="264987" y="9144"/>
                      <a:pt x="239651" y="1461"/>
                      <a:pt x="214251" y="1207"/>
                    </a:cubicBezTo>
                    <a:lnTo>
                      <a:pt x="214251" y="1143"/>
                    </a:lnTo>
                    <a:lnTo>
                      <a:pt x="361316" y="699"/>
                    </a:lnTo>
                    <a:lnTo>
                      <a:pt x="361380" y="699"/>
                    </a:lnTo>
                    <a:lnTo>
                      <a:pt x="568200" y="127"/>
                    </a:lnTo>
                    <a:lnTo>
                      <a:pt x="568898" y="127"/>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36" name="Google Shape;1336;p34"/>
              <p:cNvSpPr/>
              <p:nvPr/>
            </p:nvSpPr>
            <p:spPr>
              <a:xfrm>
                <a:off x="6050026" y="2444242"/>
                <a:ext cx="104013" cy="5841"/>
              </a:xfrm>
              <a:custGeom>
                <a:rect b="b" l="l" r="r" t="t"/>
                <a:pathLst>
                  <a:path extrusionOk="0" h="5841" w="104013">
                    <a:moveTo>
                      <a:pt x="101092" y="5842"/>
                    </a:moveTo>
                    <a:lnTo>
                      <a:pt x="2921" y="5842"/>
                    </a:lnTo>
                    <a:cubicBezTo>
                      <a:pt x="1270" y="5842"/>
                      <a:pt x="0" y="4508"/>
                      <a:pt x="0" y="2921"/>
                    </a:cubicBezTo>
                    <a:cubicBezTo>
                      <a:pt x="0" y="1333"/>
                      <a:pt x="1333" y="0"/>
                      <a:pt x="2921" y="0"/>
                    </a:cubicBezTo>
                    <a:lnTo>
                      <a:pt x="101092" y="0"/>
                    </a:lnTo>
                    <a:cubicBezTo>
                      <a:pt x="102743" y="0"/>
                      <a:pt x="104013" y="1333"/>
                      <a:pt x="104013" y="2921"/>
                    </a:cubicBezTo>
                    <a:cubicBezTo>
                      <a:pt x="104013" y="4508"/>
                      <a:pt x="102679" y="5842"/>
                      <a:pt x="10109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337" name="Google Shape;1337;p34"/>
              <p:cNvGrpSpPr/>
              <p:nvPr/>
            </p:nvGrpSpPr>
            <p:grpSpPr>
              <a:xfrm>
                <a:off x="5867400" y="2467927"/>
                <a:ext cx="597915" cy="516065"/>
                <a:chOff x="5867400" y="2467927"/>
                <a:chExt cx="597915" cy="516065"/>
              </a:xfrm>
            </p:grpSpPr>
            <p:sp>
              <p:nvSpPr>
                <p:cNvPr id="1338" name="Google Shape;1338;p34"/>
                <p:cNvSpPr/>
                <p:nvPr/>
              </p:nvSpPr>
              <p:spPr>
                <a:xfrm>
                  <a:off x="6151117" y="2506662"/>
                  <a:ext cx="305689" cy="5842"/>
                </a:xfrm>
                <a:custGeom>
                  <a:rect b="b" l="l" r="r" t="t"/>
                  <a:pathLst>
                    <a:path extrusionOk="0" h="5842" w="305689">
                      <a:moveTo>
                        <a:pt x="302768" y="5842"/>
                      </a:moveTo>
                      <a:lnTo>
                        <a:pt x="2921" y="5842"/>
                      </a:lnTo>
                      <a:cubicBezTo>
                        <a:pt x="1270" y="5842"/>
                        <a:pt x="0" y="4508"/>
                        <a:pt x="0" y="2921"/>
                      </a:cubicBezTo>
                      <a:cubicBezTo>
                        <a:pt x="0" y="1333"/>
                        <a:pt x="1334" y="0"/>
                        <a:pt x="2921" y="0"/>
                      </a:cubicBezTo>
                      <a:lnTo>
                        <a:pt x="302768" y="0"/>
                      </a:lnTo>
                      <a:cubicBezTo>
                        <a:pt x="304419" y="0"/>
                        <a:pt x="305689" y="1333"/>
                        <a:pt x="305689" y="2921"/>
                      </a:cubicBezTo>
                      <a:cubicBezTo>
                        <a:pt x="305689" y="4508"/>
                        <a:pt x="304355" y="5842"/>
                        <a:pt x="30276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39" name="Google Shape;1339;p34"/>
                <p:cNvSpPr/>
                <p:nvPr/>
              </p:nvSpPr>
              <p:spPr>
                <a:xfrm>
                  <a:off x="6163373" y="2545969"/>
                  <a:ext cx="301942" cy="5841"/>
                </a:xfrm>
                <a:custGeom>
                  <a:rect b="b" l="l" r="r" t="t"/>
                  <a:pathLst>
                    <a:path extrusionOk="0" h="5841" w="301942">
                      <a:moveTo>
                        <a:pt x="299022" y="5842"/>
                      </a:moveTo>
                      <a:lnTo>
                        <a:pt x="2921" y="5842"/>
                      </a:lnTo>
                      <a:cubicBezTo>
                        <a:pt x="1270" y="5842"/>
                        <a:pt x="0" y="4508"/>
                        <a:pt x="0" y="2921"/>
                      </a:cubicBezTo>
                      <a:cubicBezTo>
                        <a:pt x="0" y="1333"/>
                        <a:pt x="1334" y="0"/>
                        <a:pt x="2921" y="0"/>
                      </a:cubicBezTo>
                      <a:lnTo>
                        <a:pt x="299022" y="0"/>
                      </a:lnTo>
                      <a:cubicBezTo>
                        <a:pt x="300673" y="0"/>
                        <a:pt x="301942" y="1333"/>
                        <a:pt x="301942" y="2921"/>
                      </a:cubicBezTo>
                      <a:cubicBezTo>
                        <a:pt x="301942" y="4508"/>
                        <a:pt x="300673" y="5842"/>
                        <a:pt x="29902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40" name="Google Shape;1340;p34"/>
                <p:cNvSpPr/>
                <p:nvPr/>
              </p:nvSpPr>
              <p:spPr>
                <a:xfrm>
                  <a:off x="6164834" y="2585339"/>
                  <a:ext cx="183324" cy="5841"/>
                </a:xfrm>
                <a:custGeom>
                  <a:rect b="b" l="l" r="r" t="t"/>
                  <a:pathLst>
                    <a:path extrusionOk="0" h="5841" w="183324">
                      <a:moveTo>
                        <a:pt x="180467" y="5842"/>
                      </a:moveTo>
                      <a:lnTo>
                        <a:pt x="2921" y="5842"/>
                      </a:lnTo>
                      <a:cubicBezTo>
                        <a:pt x="1270" y="5842"/>
                        <a:pt x="0" y="4508"/>
                        <a:pt x="0" y="2921"/>
                      </a:cubicBezTo>
                      <a:cubicBezTo>
                        <a:pt x="0" y="1333"/>
                        <a:pt x="1333" y="0"/>
                        <a:pt x="2921" y="0"/>
                      </a:cubicBezTo>
                      <a:lnTo>
                        <a:pt x="180403" y="0"/>
                      </a:lnTo>
                      <a:cubicBezTo>
                        <a:pt x="182054" y="0"/>
                        <a:pt x="183324" y="1333"/>
                        <a:pt x="183324" y="2921"/>
                      </a:cubicBezTo>
                      <a:cubicBezTo>
                        <a:pt x="183324" y="4508"/>
                        <a:pt x="182054" y="5842"/>
                        <a:pt x="18046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41" name="Google Shape;1341;p34"/>
                <p:cNvSpPr/>
                <p:nvPr/>
              </p:nvSpPr>
              <p:spPr>
                <a:xfrm>
                  <a:off x="6146736" y="2654998"/>
                  <a:ext cx="267779" cy="5842"/>
                </a:xfrm>
                <a:custGeom>
                  <a:rect b="b" l="l" r="r" t="t"/>
                  <a:pathLst>
                    <a:path extrusionOk="0" h="5842" w="267779">
                      <a:moveTo>
                        <a:pt x="264859" y="5842"/>
                      </a:moveTo>
                      <a:lnTo>
                        <a:pt x="2921" y="5842"/>
                      </a:lnTo>
                      <a:cubicBezTo>
                        <a:pt x="1270" y="5842"/>
                        <a:pt x="0" y="4509"/>
                        <a:pt x="0" y="2921"/>
                      </a:cubicBezTo>
                      <a:cubicBezTo>
                        <a:pt x="0" y="1334"/>
                        <a:pt x="1334" y="0"/>
                        <a:pt x="2921" y="0"/>
                      </a:cubicBezTo>
                      <a:lnTo>
                        <a:pt x="264859" y="0"/>
                      </a:lnTo>
                      <a:cubicBezTo>
                        <a:pt x="266510" y="0"/>
                        <a:pt x="267779" y="1334"/>
                        <a:pt x="267779" y="2921"/>
                      </a:cubicBezTo>
                      <a:cubicBezTo>
                        <a:pt x="267779" y="4509"/>
                        <a:pt x="266446" y="5842"/>
                        <a:pt x="264859"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42" name="Google Shape;1342;p34"/>
                <p:cNvSpPr/>
                <p:nvPr/>
              </p:nvSpPr>
              <p:spPr>
                <a:xfrm>
                  <a:off x="6129273" y="2688018"/>
                  <a:ext cx="201803" cy="5842"/>
                </a:xfrm>
                <a:custGeom>
                  <a:rect b="b" l="l" r="r" t="t"/>
                  <a:pathLst>
                    <a:path extrusionOk="0" h="5842" w="201803">
                      <a:moveTo>
                        <a:pt x="198882" y="5842"/>
                      </a:moveTo>
                      <a:lnTo>
                        <a:pt x="2921" y="5842"/>
                      </a:lnTo>
                      <a:cubicBezTo>
                        <a:pt x="1270" y="5842"/>
                        <a:pt x="0" y="4508"/>
                        <a:pt x="0" y="2921"/>
                      </a:cubicBezTo>
                      <a:cubicBezTo>
                        <a:pt x="0" y="1333"/>
                        <a:pt x="1334" y="0"/>
                        <a:pt x="2921" y="0"/>
                      </a:cubicBezTo>
                      <a:lnTo>
                        <a:pt x="198882" y="0"/>
                      </a:lnTo>
                      <a:cubicBezTo>
                        <a:pt x="200533" y="0"/>
                        <a:pt x="201803" y="1333"/>
                        <a:pt x="201803" y="2921"/>
                      </a:cubicBezTo>
                      <a:cubicBezTo>
                        <a:pt x="201803" y="4508"/>
                        <a:pt x="200470" y="5842"/>
                        <a:pt x="19888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43" name="Google Shape;1343;p34"/>
                <p:cNvSpPr/>
                <p:nvPr/>
              </p:nvSpPr>
              <p:spPr>
                <a:xfrm>
                  <a:off x="6107429" y="2717800"/>
                  <a:ext cx="236537" cy="5905"/>
                </a:xfrm>
                <a:custGeom>
                  <a:rect b="b" l="l" r="r" t="t"/>
                  <a:pathLst>
                    <a:path extrusionOk="0" h="5905" w="236537">
                      <a:moveTo>
                        <a:pt x="233617" y="5905"/>
                      </a:moveTo>
                      <a:lnTo>
                        <a:pt x="2921" y="5905"/>
                      </a:lnTo>
                      <a:cubicBezTo>
                        <a:pt x="1270" y="5905"/>
                        <a:pt x="0" y="4572"/>
                        <a:pt x="0" y="2985"/>
                      </a:cubicBezTo>
                      <a:cubicBezTo>
                        <a:pt x="0" y="1397"/>
                        <a:pt x="1270" y="0"/>
                        <a:pt x="2921" y="0"/>
                      </a:cubicBezTo>
                      <a:lnTo>
                        <a:pt x="233617" y="0"/>
                      </a:lnTo>
                      <a:cubicBezTo>
                        <a:pt x="235267" y="0"/>
                        <a:pt x="236538" y="1333"/>
                        <a:pt x="236538" y="2921"/>
                      </a:cubicBezTo>
                      <a:cubicBezTo>
                        <a:pt x="236538" y="4508"/>
                        <a:pt x="235267" y="5905"/>
                        <a:pt x="233617" y="59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44" name="Google Shape;1344;p34"/>
                <p:cNvSpPr/>
                <p:nvPr/>
              </p:nvSpPr>
              <p:spPr>
                <a:xfrm>
                  <a:off x="6083998" y="2742247"/>
                  <a:ext cx="226567" cy="5841"/>
                </a:xfrm>
                <a:custGeom>
                  <a:rect b="b" l="l" r="r" t="t"/>
                  <a:pathLst>
                    <a:path extrusionOk="0" h="5841" w="226567">
                      <a:moveTo>
                        <a:pt x="223647" y="5842"/>
                      </a:moveTo>
                      <a:lnTo>
                        <a:pt x="2921" y="5842"/>
                      </a:lnTo>
                      <a:cubicBezTo>
                        <a:pt x="1270" y="5842"/>
                        <a:pt x="0" y="4508"/>
                        <a:pt x="0" y="2921"/>
                      </a:cubicBezTo>
                      <a:cubicBezTo>
                        <a:pt x="0" y="1333"/>
                        <a:pt x="1334" y="0"/>
                        <a:pt x="2921" y="0"/>
                      </a:cubicBezTo>
                      <a:lnTo>
                        <a:pt x="223647" y="0"/>
                      </a:lnTo>
                      <a:cubicBezTo>
                        <a:pt x="225298" y="0"/>
                        <a:pt x="226568" y="1333"/>
                        <a:pt x="226568" y="2921"/>
                      </a:cubicBezTo>
                      <a:cubicBezTo>
                        <a:pt x="226568" y="4508"/>
                        <a:pt x="225298" y="5842"/>
                        <a:pt x="2236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45" name="Google Shape;1345;p34"/>
                <p:cNvSpPr/>
                <p:nvPr/>
              </p:nvSpPr>
              <p:spPr>
                <a:xfrm>
                  <a:off x="6057455" y="2766567"/>
                  <a:ext cx="219646" cy="5842"/>
                </a:xfrm>
                <a:custGeom>
                  <a:rect b="b" l="l" r="r" t="t"/>
                  <a:pathLst>
                    <a:path extrusionOk="0" h="5842" w="219646">
                      <a:moveTo>
                        <a:pt x="216726" y="5842"/>
                      </a:moveTo>
                      <a:lnTo>
                        <a:pt x="2921" y="5842"/>
                      </a:lnTo>
                      <a:cubicBezTo>
                        <a:pt x="1270" y="5842"/>
                        <a:pt x="0" y="4509"/>
                        <a:pt x="0" y="2921"/>
                      </a:cubicBezTo>
                      <a:cubicBezTo>
                        <a:pt x="0" y="1334"/>
                        <a:pt x="1334" y="0"/>
                        <a:pt x="2921" y="0"/>
                      </a:cubicBezTo>
                      <a:lnTo>
                        <a:pt x="216726" y="0"/>
                      </a:lnTo>
                      <a:cubicBezTo>
                        <a:pt x="218377" y="0"/>
                        <a:pt x="219647" y="1334"/>
                        <a:pt x="219647" y="2921"/>
                      </a:cubicBezTo>
                      <a:cubicBezTo>
                        <a:pt x="219647" y="4509"/>
                        <a:pt x="218313" y="5842"/>
                        <a:pt x="21672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46" name="Google Shape;1346;p34"/>
                <p:cNvSpPr/>
                <p:nvPr/>
              </p:nvSpPr>
              <p:spPr>
                <a:xfrm>
                  <a:off x="5997321" y="2820923"/>
                  <a:ext cx="210565" cy="5842"/>
                </a:xfrm>
                <a:custGeom>
                  <a:rect b="b" l="l" r="r" t="t"/>
                  <a:pathLst>
                    <a:path extrusionOk="0" h="5842" w="210565">
                      <a:moveTo>
                        <a:pt x="207645" y="5842"/>
                      </a:moveTo>
                      <a:lnTo>
                        <a:pt x="2921" y="5842"/>
                      </a:lnTo>
                      <a:cubicBezTo>
                        <a:pt x="1270" y="5842"/>
                        <a:pt x="0" y="4509"/>
                        <a:pt x="0" y="2921"/>
                      </a:cubicBezTo>
                      <a:cubicBezTo>
                        <a:pt x="0" y="1334"/>
                        <a:pt x="1333" y="0"/>
                        <a:pt x="2921" y="0"/>
                      </a:cubicBezTo>
                      <a:lnTo>
                        <a:pt x="207645" y="0"/>
                      </a:lnTo>
                      <a:cubicBezTo>
                        <a:pt x="209296" y="0"/>
                        <a:pt x="210566" y="1334"/>
                        <a:pt x="210566" y="2921"/>
                      </a:cubicBezTo>
                      <a:cubicBezTo>
                        <a:pt x="210566" y="4509"/>
                        <a:pt x="209296" y="5842"/>
                        <a:pt x="2076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47" name="Google Shape;1347;p34"/>
                <p:cNvSpPr/>
                <p:nvPr/>
              </p:nvSpPr>
              <p:spPr>
                <a:xfrm>
                  <a:off x="5970270" y="2847085"/>
                  <a:ext cx="124840" cy="5842"/>
                </a:xfrm>
                <a:custGeom>
                  <a:rect b="b" l="l" r="r" t="t"/>
                  <a:pathLst>
                    <a:path extrusionOk="0" h="5842" w="124840">
                      <a:moveTo>
                        <a:pt x="121920" y="5842"/>
                      </a:moveTo>
                      <a:lnTo>
                        <a:pt x="2921" y="5842"/>
                      </a:lnTo>
                      <a:cubicBezTo>
                        <a:pt x="1270" y="5842"/>
                        <a:pt x="0" y="4509"/>
                        <a:pt x="0" y="2921"/>
                      </a:cubicBezTo>
                      <a:cubicBezTo>
                        <a:pt x="0" y="1334"/>
                        <a:pt x="1333" y="0"/>
                        <a:pt x="2921" y="0"/>
                      </a:cubicBezTo>
                      <a:lnTo>
                        <a:pt x="121920" y="0"/>
                      </a:lnTo>
                      <a:cubicBezTo>
                        <a:pt x="123571" y="0"/>
                        <a:pt x="124841" y="1334"/>
                        <a:pt x="124841" y="2921"/>
                      </a:cubicBezTo>
                      <a:cubicBezTo>
                        <a:pt x="124841" y="4509"/>
                        <a:pt x="123571" y="5842"/>
                        <a:pt x="12192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48" name="Google Shape;1348;p34"/>
                <p:cNvSpPr/>
                <p:nvPr/>
              </p:nvSpPr>
              <p:spPr>
                <a:xfrm>
                  <a:off x="5949886" y="2868167"/>
                  <a:ext cx="204597" cy="5842"/>
                </a:xfrm>
                <a:custGeom>
                  <a:rect b="b" l="l" r="r" t="t"/>
                  <a:pathLst>
                    <a:path extrusionOk="0" h="5842" w="204597">
                      <a:moveTo>
                        <a:pt x="201676" y="5842"/>
                      </a:moveTo>
                      <a:lnTo>
                        <a:pt x="2921" y="5842"/>
                      </a:lnTo>
                      <a:cubicBezTo>
                        <a:pt x="1270" y="5842"/>
                        <a:pt x="0" y="4509"/>
                        <a:pt x="0" y="2921"/>
                      </a:cubicBezTo>
                      <a:cubicBezTo>
                        <a:pt x="0" y="1334"/>
                        <a:pt x="1334" y="0"/>
                        <a:pt x="2921" y="0"/>
                      </a:cubicBezTo>
                      <a:lnTo>
                        <a:pt x="201676" y="0"/>
                      </a:lnTo>
                      <a:cubicBezTo>
                        <a:pt x="203327" y="0"/>
                        <a:pt x="204597" y="1334"/>
                        <a:pt x="204597" y="2921"/>
                      </a:cubicBezTo>
                      <a:cubicBezTo>
                        <a:pt x="204597" y="4509"/>
                        <a:pt x="203327" y="5842"/>
                        <a:pt x="20167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49" name="Google Shape;1349;p34"/>
                <p:cNvSpPr/>
                <p:nvPr/>
              </p:nvSpPr>
              <p:spPr>
                <a:xfrm>
                  <a:off x="5925248" y="2895790"/>
                  <a:ext cx="201231" cy="5842"/>
                </a:xfrm>
                <a:custGeom>
                  <a:rect b="b" l="l" r="r" t="t"/>
                  <a:pathLst>
                    <a:path extrusionOk="0" h="5842" w="201231">
                      <a:moveTo>
                        <a:pt x="198311" y="5842"/>
                      </a:moveTo>
                      <a:lnTo>
                        <a:pt x="2921" y="5842"/>
                      </a:lnTo>
                      <a:cubicBezTo>
                        <a:pt x="1270" y="5842"/>
                        <a:pt x="0" y="4508"/>
                        <a:pt x="0" y="2921"/>
                      </a:cubicBezTo>
                      <a:cubicBezTo>
                        <a:pt x="0" y="1333"/>
                        <a:pt x="1334" y="0"/>
                        <a:pt x="2921" y="0"/>
                      </a:cubicBezTo>
                      <a:lnTo>
                        <a:pt x="198311" y="0"/>
                      </a:lnTo>
                      <a:cubicBezTo>
                        <a:pt x="199961" y="0"/>
                        <a:pt x="201232" y="1333"/>
                        <a:pt x="201232" y="2921"/>
                      </a:cubicBezTo>
                      <a:cubicBezTo>
                        <a:pt x="201232" y="4508"/>
                        <a:pt x="199961" y="5842"/>
                        <a:pt x="19831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50" name="Google Shape;1350;p34"/>
                <p:cNvSpPr/>
                <p:nvPr/>
              </p:nvSpPr>
              <p:spPr>
                <a:xfrm>
                  <a:off x="5903277" y="2923285"/>
                  <a:ext cx="197865" cy="5842"/>
                </a:xfrm>
                <a:custGeom>
                  <a:rect b="b" l="l" r="r" t="t"/>
                  <a:pathLst>
                    <a:path extrusionOk="0" h="5842" w="197865">
                      <a:moveTo>
                        <a:pt x="194945" y="5842"/>
                      </a:moveTo>
                      <a:lnTo>
                        <a:pt x="2921" y="5842"/>
                      </a:lnTo>
                      <a:cubicBezTo>
                        <a:pt x="1270" y="5842"/>
                        <a:pt x="0" y="4509"/>
                        <a:pt x="0" y="2921"/>
                      </a:cubicBezTo>
                      <a:cubicBezTo>
                        <a:pt x="0" y="1334"/>
                        <a:pt x="1333" y="0"/>
                        <a:pt x="2921" y="0"/>
                      </a:cubicBezTo>
                      <a:lnTo>
                        <a:pt x="194945" y="0"/>
                      </a:lnTo>
                      <a:cubicBezTo>
                        <a:pt x="196596" y="0"/>
                        <a:pt x="197866" y="1334"/>
                        <a:pt x="197866" y="2921"/>
                      </a:cubicBezTo>
                      <a:cubicBezTo>
                        <a:pt x="197866" y="4509"/>
                        <a:pt x="196596" y="5842"/>
                        <a:pt x="1949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51" name="Google Shape;1351;p34"/>
                <p:cNvSpPr/>
                <p:nvPr/>
              </p:nvSpPr>
              <p:spPr>
                <a:xfrm>
                  <a:off x="5883973" y="2950717"/>
                  <a:ext cx="194373" cy="5842"/>
                </a:xfrm>
                <a:custGeom>
                  <a:rect b="b" l="l" r="r" t="t"/>
                  <a:pathLst>
                    <a:path extrusionOk="0" h="5842" w="194373">
                      <a:moveTo>
                        <a:pt x="191453" y="5842"/>
                      </a:moveTo>
                      <a:lnTo>
                        <a:pt x="2921" y="5842"/>
                      </a:lnTo>
                      <a:cubicBezTo>
                        <a:pt x="1270" y="5842"/>
                        <a:pt x="0" y="4509"/>
                        <a:pt x="0" y="2921"/>
                      </a:cubicBezTo>
                      <a:cubicBezTo>
                        <a:pt x="0" y="1334"/>
                        <a:pt x="1334" y="0"/>
                        <a:pt x="2921" y="0"/>
                      </a:cubicBezTo>
                      <a:lnTo>
                        <a:pt x="191453" y="0"/>
                      </a:lnTo>
                      <a:cubicBezTo>
                        <a:pt x="193104" y="0"/>
                        <a:pt x="194373" y="1334"/>
                        <a:pt x="194373" y="2921"/>
                      </a:cubicBezTo>
                      <a:cubicBezTo>
                        <a:pt x="194373" y="4509"/>
                        <a:pt x="193104" y="5842"/>
                        <a:pt x="19145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52" name="Google Shape;1352;p34"/>
                <p:cNvSpPr/>
                <p:nvPr/>
              </p:nvSpPr>
              <p:spPr>
                <a:xfrm>
                  <a:off x="5867400" y="2978150"/>
                  <a:ext cx="150367" cy="5842"/>
                </a:xfrm>
                <a:custGeom>
                  <a:rect b="b" l="l" r="r" t="t"/>
                  <a:pathLst>
                    <a:path extrusionOk="0" h="5842" w="150367">
                      <a:moveTo>
                        <a:pt x="147447" y="5842"/>
                      </a:moveTo>
                      <a:lnTo>
                        <a:pt x="2921" y="5842"/>
                      </a:lnTo>
                      <a:cubicBezTo>
                        <a:pt x="1270" y="5842"/>
                        <a:pt x="0" y="4508"/>
                        <a:pt x="0" y="2921"/>
                      </a:cubicBezTo>
                      <a:cubicBezTo>
                        <a:pt x="0" y="1333"/>
                        <a:pt x="1334" y="0"/>
                        <a:pt x="2921" y="0"/>
                      </a:cubicBezTo>
                      <a:lnTo>
                        <a:pt x="147447" y="0"/>
                      </a:lnTo>
                      <a:cubicBezTo>
                        <a:pt x="149098" y="0"/>
                        <a:pt x="150368" y="1333"/>
                        <a:pt x="150368" y="2921"/>
                      </a:cubicBezTo>
                      <a:cubicBezTo>
                        <a:pt x="150368" y="4508"/>
                        <a:pt x="149098" y="5842"/>
                        <a:pt x="1474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53" name="Google Shape;1353;p34"/>
                <p:cNvSpPr/>
                <p:nvPr/>
              </p:nvSpPr>
              <p:spPr>
                <a:xfrm>
                  <a:off x="6123685" y="2467927"/>
                  <a:ext cx="241617" cy="5842"/>
                </a:xfrm>
                <a:custGeom>
                  <a:rect b="b" l="l" r="r" t="t"/>
                  <a:pathLst>
                    <a:path extrusionOk="0" h="5842" w="241617">
                      <a:moveTo>
                        <a:pt x="238697" y="5842"/>
                      </a:moveTo>
                      <a:lnTo>
                        <a:pt x="2921" y="5842"/>
                      </a:lnTo>
                      <a:cubicBezTo>
                        <a:pt x="1270" y="5842"/>
                        <a:pt x="0" y="4508"/>
                        <a:pt x="0" y="2921"/>
                      </a:cubicBezTo>
                      <a:cubicBezTo>
                        <a:pt x="0" y="1333"/>
                        <a:pt x="1334" y="0"/>
                        <a:pt x="2921" y="0"/>
                      </a:cubicBezTo>
                      <a:lnTo>
                        <a:pt x="238697" y="0"/>
                      </a:lnTo>
                      <a:cubicBezTo>
                        <a:pt x="240348" y="0"/>
                        <a:pt x="241617" y="1333"/>
                        <a:pt x="241617" y="2921"/>
                      </a:cubicBezTo>
                      <a:cubicBezTo>
                        <a:pt x="241617" y="4508"/>
                        <a:pt x="240348" y="5842"/>
                        <a:pt x="23869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354" name="Google Shape;1354;p34"/>
              <p:cNvGrpSpPr/>
              <p:nvPr/>
            </p:nvGrpSpPr>
            <p:grpSpPr>
              <a:xfrm>
                <a:off x="5919596" y="2162746"/>
                <a:ext cx="387921" cy="161417"/>
                <a:chOff x="5919596" y="2162746"/>
                <a:chExt cx="387921" cy="161417"/>
              </a:xfrm>
            </p:grpSpPr>
            <p:sp>
              <p:nvSpPr>
                <p:cNvPr id="1355" name="Google Shape;1355;p34"/>
                <p:cNvSpPr/>
                <p:nvPr/>
              </p:nvSpPr>
              <p:spPr>
                <a:xfrm>
                  <a:off x="5919596" y="2162746"/>
                  <a:ext cx="232981" cy="5842"/>
                </a:xfrm>
                <a:custGeom>
                  <a:rect b="b" l="l" r="r" t="t"/>
                  <a:pathLst>
                    <a:path extrusionOk="0" h="5842" w="232981">
                      <a:moveTo>
                        <a:pt x="230061" y="5842"/>
                      </a:moveTo>
                      <a:lnTo>
                        <a:pt x="2921" y="5842"/>
                      </a:lnTo>
                      <a:cubicBezTo>
                        <a:pt x="1270" y="5842"/>
                        <a:pt x="0" y="4508"/>
                        <a:pt x="0" y="2921"/>
                      </a:cubicBezTo>
                      <a:cubicBezTo>
                        <a:pt x="0" y="1333"/>
                        <a:pt x="1334" y="0"/>
                        <a:pt x="2921" y="0"/>
                      </a:cubicBezTo>
                      <a:lnTo>
                        <a:pt x="230061" y="0"/>
                      </a:lnTo>
                      <a:cubicBezTo>
                        <a:pt x="231712" y="0"/>
                        <a:pt x="232982" y="1333"/>
                        <a:pt x="232982" y="2921"/>
                      </a:cubicBezTo>
                      <a:cubicBezTo>
                        <a:pt x="232982" y="4508"/>
                        <a:pt x="231712" y="5842"/>
                        <a:pt x="23006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56" name="Google Shape;1356;p34"/>
                <p:cNvSpPr/>
                <p:nvPr/>
              </p:nvSpPr>
              <p:spPr>
                <a:xfrm>
                  <a:off x="5930455" y="2187448"/>
                  <a:ext cx="373760" cy="5841"/>
                </a:xfrm>
                <a:custGeom>
                  <a:rect b="b" l="l" r="r" t="t"/>
                  <a:pathLst>
                    <a:path extrusionOk="0" h="5841" w="373760">
                      <a:moveTo>
                        <a:pt x="370840" y="5842"/>
                      </a:moveTo>
                      <a:lnTo>
                        <a:pt x="2921" y="5842"/>
                      </a:lnTo>
                      <a:cubicBezTo>
                        <a:pt x="1270" y="5842"/>
                        <a:pt x="0" y="4508"/>
                        <a:pt x="0" y="2921"/>
                      </a:cubicBezTo>
                      <a:cubicBezTo>
                        <a:pt x="0" y="1333"/>
                        <a:pt x="1334" y="0"/>
                        <a:pt x="2921" y="0"/>
                      </a:cubicBezTo>
                      <a:lnTo>
                        <a:pt x="370840" y="0"/>
                      </a:lnTo>
                      <a:cubicBezTo>
                        <a:pt x="372491" y="0"/>
                        <a:pt x="373761" y="1333"/>
                        <a:pt x="373761" y="2921"/>
                      </a:cubicBezTo>
                      <a:cubicBezTo>
                        <a:pt x="373761" y="4508"/>
                        <a:pt x="372428" y="5842"/>
                        <a:pt x="37084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57" name="Google Shape;1357;p34"/>
                <p:cNvSpPr/>
                <p:nvPr/>
              </p:nvSpPr>
              <p:spPr>
                <a:xfrm>
                  <a:off x="5938773" y="2220150"/>
                  <a:ext cx="368744" cy="5841"/>
                </a:xfrm>
                <a:custGeom>
                  <a:rect b="b" l="l" r="r" t="t"/>
                  <a:pathLst>
                    <a:path extrusionOk="0" h="5841" w="368744">
                      <a:moveTo>
                        <a:pt x="365823" y="5842"/>
                      </a:moveTo>
                      <a:lnTo>
                        <a:pt x="2921" y="5842"/>
                      </a:lnTo>
                      <a:cubicBezTo>
                        <a:pt x="1270" y="5842"/>
                        <a:pt x="0" y="4508"/>
                        <a:pt x="0" y="2921"/>
                      </a:cubicBezTo>
                      <a:cubicBezTo>
                        <a:pt x="0" y="1333"/>
                        <a:pt x="1334" y="0"/>
                        <a:pt x="2921" y="0"/>
                      </a:cubicBezTo>
                      <a:lnTo>
                        <a:pt x="365823" y="0"/>
                      </a:lnTo>
                      <a:cubicBezTo>
                        <a:pt x="367474" y="0"/>
                        <a:pt x="368745" y="1333"/>
                        <a:pt x="368745" y="2921"/>
                      </a:cubicBezTo>
                      <a:cubicBezTo>
                        <a:pt x="368745" y="4508"/>
                        <a:pt x="367411" y="5842"/>
                        <a:pt x="36582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58" name="Google Shape;1358;p34"/>
                <p:cNvSpPr/>
                <p:nvPr/>
              </p:nvSpPr>
              <p:spPr>
                <a:xfrm>
                  <a:off x="5941250" y="2252852"/>
                  <a:ext cx="361251" cy="5842"/>
                </a:xfrm>
                <a:custGeom>
                  <a:rect b="b" l="l" r="r" t="t"/>
                  <a:pathLst>
                    <a:path extrusionOk="0" h="5842" w="361251">
                      <a:moveTo>
                        <a:pt x="358330" y="5842"/>
                      </a:moveTo>
                      <a:lnTo>
                        <a:pt x="2921" y="5842"/>
                      </a:lnTo>
                      <a:cubicBezTo>
                        <a:pt x="1270" y="5842"/>
                        <a:pt x="0" y="4508"/>
                        <a:pt x="0" y="2921"/>
                      </a:cubicBezTo>
                      <a:cubicBezTo>
                        <a:pt x="0" y="1333"/>
                        <a:pt x="1334" y="0"/>
                        <a:pt x="2921" y="0"/>
                      </a:cubicBezTo>
                      <a:lnTo>
                        <a:pt x="358330" y="0"/>
                      </a:lnTo>
                      <a:cubicBezTo>
                        <a:pt x="359982" y="0"/>
                        <a:pt x="361252" y="1333"/>
                        <a:pt x="361252" y="2921"/>
                      </a:cubicBezTo>
                      <a:cubicBezTo>
                        <a:pt x="361252" y="4508"/>
                        <a:pt x="359982" y="5842"/>
                        <a:pt x="35833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59" name="Google Shape;1359;p34"/>
                <p:cNvSpPr/>
                <p:nvPr/>
              </p:nvSpPr>
              <p:spPr>
                <a:xfrm>
                  <a:off x="5938646" y="2285555"/>
                  <a:ext cx="352234" cy="5842"/>
                </a:xfrm>
                <a:custGeom>
                  <a:rect b="b" l="l" r="r" t="t"/>
                  <a:pathLst>
                    <a:path extrusionOk="0" h="5842" w="352234">
                      <a:moveTo>
                        <a:pt x="349314" y="5842"/>
                      </a:moveTo>
                      <a:lnTo>
                        <a:pt x="2921" y="5842"/>
                      </a:lnTo>
                      <a:cubicBezTo>
                        <a:pt x="1270" y="5842"/>
                        <a:pt x="0" y="4509"/>
                        <a:pt x="0" y="2921"/>
                      </a:cubicBezTo>
                      <a:cubicBezTo>
                        <a:pt x="0" y="1334"/>
                        <a:pt x="1334" y="0"/>
                        <a:pt x="2921" y="0"/>
                      </a:cubicBezTo>
                      <a:lnTo>
                        <a:pt x="349314" y="0"/>
                      </a:lnTo>
                      <a:cubicBezTo>
                        <a:pt x="350965" y="0"/>
                        <a:pt x="352235" y="1334"/>
                        <a:pt x="352235" y="2921"/>
                      </a:cubicBezTo>
                      <a:cubicBezTo>
                        <a:pt x="352235" y="4509"/>
                        <a:pt x="350901" y="5842"/>
                        <a:pt x="349314"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60" name="Google Shape;1360;p34"/>
                <p:cNvSpPr/>
                <p:nvPr/>
              </p:nvSpPr>
              <p:spPr>
                <a:xfrm>
                  <a:off x="5930455" y="2318321"/>
                  <a:ext cx="105028" cy="5842"/>
                </a:xfrm>
                <a:custGeom>
                  <a:rect b="b" l="l" r="r" t="t"/>
                  <a:pathLst>
                    <a:path extrusionOk="0" h="5842" w="105028">
                      <a:moveTo>
                        <a:pt x="102108" y="5842"/>
                      </a:moveTo>
                      <a:lnTo>
                        <a:pt x="2921" y="5842"/>
                      </a:lnTo>
                      <a:cubicBezTo>
                        <a:pt x="1270" y="5842"/>
                        <a:pt x="0" y="4508"/>
                        <a:pt x="0" y="2921"/>
                      </a:cubicBezTo>
                      <a:cubicBezTo>
                        <a:pt x="0" y="1333"/>
                        <a:pt x="1334" y="0"/>
                        <a:pt x="2921" y="0"/>
                      </a:cubicBezTo>
                      <a:lnTo>
                        <a:pt x="102108" y="0"/>
                      </a:lnTo>
                      <a:cubicBezTo>
                        <a:pt x="103759" y="0"/>
                        <a:pt x="105029" y="1333"/>
                        <a:pt x="105029" y="2921"/>
                      </a:cubicBezTo>
                      <a:cubicBezTo>
                        <a:pt x="105029" y="4508"/>
                        <a:pt x="103696" y="5842"/>
                        <a:pt x="10210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1361" name="Google Shape;1361;p34"/>
            <p:cNvSpPr/>
            <p:nvPr/>
          </p:nvSpPr>
          <p:spPr>
            <a:xfrm>
              <a:off x="1052340" y="7063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62" name="Google Shape;1362;p34"/>
            <p:cNvSpPr/>
            <p:nvPr/>
          </p:nvSpPr>
          <p:spPr>
            <a:xfrm>
              <a:off x="1366140" y="11283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63" name="Google Shape;1363;p34"/>
            <p:cNvSpPr/>
            <p:nvPr/>
          </p:nvSpPr>
          <p:spPr>
            <a:xfrm>
              <a:off x="3417415" y="25902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367" name="Shape 1367"/>
        <p:cNvGrpSpPr/>
        <p:nvPr/>
      </p:nvGrpSpPr>
      <p:grpSpPr>
        <a:xfrm>
          <a:off x="0" y="0"/>
          <a:ext cx="0" cy="0"/>
          <a:chOff x="0" y="0"/>
          <a:chExt cx="0" cy="0"/>
        </a:xfrm>
      </p:grpSpPr>
      <p:sp>
        <p:nvSpPr>
          <p:cNvPr id="1368" name="Google Shape;1368;p35"/>
          <p:cNvSpPr txBox="1"/>
          <p:nvPr>
            <p:ph type="title"/>
          </p:nvPr>
        </p:nvSpPr>
        <p:spPr>
          <a:xfrm>
            <a:off x="728850" y="327525"/>
            <a:ext cx="7702200" cy="4494600"/>
          </a:xfrm>
          <a:prstGeom prst="rect">
            <a:avLst/>
          </a:prstGeom>
        </p:spPr>
        <p:txBody>
          <a:bodyPr anchorCtr="0" anchor="ctr" bIns="91425" lIns="91425" spcFirstLastPara="1" rIns="91425" wrap="square" tIns="91425">
            <a:spAutoFit/>
          </a:bodyPr>
          <a:lstStyle/>
          <a:p>
            <a:pPr indent="0" lvl="0" marL="0" rtl="0" algn="l">
              <a:spcBef>
                <a:spcPts val="0"/>
              </a:spcBef>
              <a:spcAft>
                <a:spcPts val="0"/>
              </a:spcAft>
              <a:buNone/>
            </a:pPr>
            <a:r>
              <a:rPr lang="en" sz="2800"/>
              <a:t>Zorg dat de ene helft van de klas de afbeelding te zien krijgt met ‘Mobiliteit’ en de andere helft van de klas die met ‘Natuur en Milieu’. </a:t>
            </a:r>
            <a:br>
              <a:rPr lang="en" sz="2800"/>
            </a:br>
            <a:r>
              <a:rPr lang="en" sz="2800"/>
              <a:t>Dit kan bijvoorbeeld door de klas twee verschillende codes voor een LessonUp te geven of door hen te vragen om te draaien als je de ene afbeelding laat zien.</a:t>
            </a:r>
            <a:br>
              <a:rPr lang="en" sz="2800"/>
            </a:br>
            <a:br>
              <a:rPr lang="en" sz="2800"/>
            </a:br>
            <a:r>
              <a:rPr lang="en" sz="2800"/>
              <a:t>Je kunt leerlingen vragen een argument voor of tegen op te schrijven. </a:t>
            </a:r>
            <a:endParaRPr sz="28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372" name="Shape 1372"/>
        <p:cNvGrpSpPr/>
        <p:nvPr/>
      </p:nvGrpSpPr>
      <p:grpSpPr>
        <a:xfrm>
          <a:off x="0" y="0"/>
          <a:ext cx="0" cy="0"/>
          <a:chOff x="0" y="0"/>
          <a:chExt cx="0" cy="0"/>
        </a:xfrm>
      </p:grpSpPr>
      <p:pic>
        <p:nvPicPr>
          <p:cNvPr id="1373" name="Google Shape;1373;p36"/>
          <p:cNvPicPr preferRelativeResize="0"/>
          <p:nvPr/>
        </p:nvPicPr>
        <p:blipFill rotWithShape="1">
          <a:blip r:embed="rId3">
            <a:alphaModFix/>
          </a:blip>
          <a:srcRect b="24755" l="0" r="0" t="0"/>
          <a:stretch/>
        </p:blipFill>
        <p:spPr>
          <a:xfrm>
            <a:off x="0" y="0"/>
            <a:ext cx="9144003" cy="5143502"/>
          </a:xfrm>
          <a:prstGeom prst="rect">
            <a:avLst/>
          </a:prstGeom>
          <a:noFill/>
          <a:ln>
            <a:noFill/>
          </a:ln>
        </p:spPr>
      </p:pic>
      <p:sp>
        <p:nvSpPr>
          <p:cNvPr id="1374" name="Google Shape;1374;p36"/>
          <p:cNvSpPr txBox="1"/>
          <p:nvPr/>
        </p:nvSpPr>
        <p:spPr>
          <a:xfrm>
            <a:off x="726375" y="1694075"/>
            <a:ext cx="7890600" cy="1169700"/>
          </a:xfrm>
          <a:prstGeom prst="rect">
            <a:avLst/>
          </a:prstGeom>
          <a:solidFill>
            <a:schemeClr val="accent6"/>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200">
                <a:solidFill>
                  <a:schemeClr val="dk1"/>
                </a:solidFill>
                <a:latin typeface="IBM Plex Sans"/>
                <a:ea typeface="IBM Plex Sans"/>
                <a:cs typeface="IBM Plex Sans"/>
                <a:sym typeface="IBM Plex Sans"/>
              </a:rPr>
              <a:t>De parkeertarieven in Oosterhout mogen worden verhoogd.</a:t>
            </a:r>
            <a:endParaRPr b="1" sz="3200">
              <a:solidFill>
                <a:schemeClr val="dk1"/>
              </a:solidFill>
              <a:latin typeface="IBM Plex Sans"/>
              <a:ea typeface="IBM Plex Sans"/>
              <a:cs typeface="IBM Plex Sans"/>
              <a:sym typeface="IBM Plex San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378" name="Shape 1378"/>
        <p:cNvGrpSpPr/>
        <p:nvPr/>
      </p:nvGrpSpPr>
      <p:grpSpPr>
        <a:xfrm>
          <a:off x="0" y="0"/>
          <a:ext cx="0" cy="0"/>
          <a:chOff x="0" y="0"/>
          <a:chExt cx="0" cy="0"/>
        </a:xfrm>
      </p:grpSpPr>
      <p:pic>
        <p:nvPicPr>
          <p:cNvPr id="1379" name="Google Shape;1379;p37"/>
          <p:cNvPicPr preferRelativeResize="0"/>
          <p:nvPr/>
        </p:nvPicPr>
        <p:blipFill rotWithShape="1">
          <a:blip r:embed="rId3">
            <a:alphaModFix/>
          </a:blip>
          <a:srcRect b="23948" l="0" r="0" t="0"/>
          <a:stretch/>
        </p:blipFill>
        <p:spPr>
          <a:xfrm>
            <a:off x="0" y="-55200"/>
            <a:ext cx="9144003" cy="5198702"/>
          </a:xfrm>
          <a:prstGeom prst="rect">
            <a:avLst/>
          </a:prstGeom>
          <a:noFill/>
          <a:ln>
            <a:noFill/>
          </a:ln>
        </p:spPr>
      </p:pic>
      <p:sp>
        <p:nvSpPr>
          <p:cNvPr id="1380" name="Google Shape;1380;p37"/>
          <p:cNvSpPr txBox="1"/>
          <p:nvPr/>
        </p:nvSpPr>
        <p:spPr>
          <a:xfrm>
            <a:off x="650175" y="1617875"/>
            <a:ext cx="7890600" cy="1169700"/>
          </a:xfrm>
          <a:prstGeom prst="rect">
            <a:avLst/>
          </a:prstGeom>
          <a:solidFill>
            <a:schemeClr val="accent6"/>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200">
                <a:solidFill>
                  <a:schemeClr val="dk1"/>
                </a:solidFill>
                <a:latin typeface="IBM Plex Sans"/>
                <a:ea typeface="IBM Plex Sans"/>
                <a:cs typeface="IBM Plex Sans"/>
                <a:sym typeface="IBM Plex Sans"/>
              </a:rPr>
              <a:t>De parkeertarieven in Oosterhout mogen worden verhoogd.</a:t>
            </a:r>
            <a:endParaRPr b="1" sz="3200">
              <a:solidFill>
                <a:schemeClr val="dk1"/>
              </a:solidFill>
              <a:latin typeface="IBM Plex Sans"/>
              <a:ea typeface="IBM Plex Sans"/>
              <a:cs typeface="IBM Plex Sans"/>
              <a:sym typeface="IBM Plex San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4" name="Shape 1384"/>
        <p:cNvGrpSpPr/>
        <p:nvPr/>
      </p:nvGrpSpPr>
      <p:grpSpPr>
        <a:xfrm>
          <a:off x="0" y="0"/>
          <a:ext cx="0" cy="0"/>
          <a:chOff x="0" y="0"/>
          <a:chExt cx="0" cy="0"/>
        </a:xfrm>
      </p:grpSpPr>
      <p:sp>
        <p:nvSpPr>
          <p:cNvPr id="1385" name="Google Shape;1385;p38"/>
          <p:cNvSpPr txBox="1"/>
          <p:nvPr>
            <p:ph type="title"/>
          </p:nvPr>
        </p:nvSpPr>
        <p:spPr>
          <a:xfrm>
            <a:off x="3860125" y="1555800"/>
            <a:ext cx="4570800" cy="1385400"/>
          </a:xfrm>
          <a:prstGeom prst="rect">
            <a:avLst/>
          </a:prstGeom>
        </p:spPr>
        <p:txBody>
          <a:bodyPr anchorCtr="0" anchor="ctr" bIns="91425" lIns="91425" spcFirstLastPara="1" rIns="91425" wrap="square" tIns="91425">
            <a:spAutoFit/>
          </a:bodyPr>
          <a:lstStyle/>
          <a:p>
            <a:pPr indent="0" lvl="0" marL="0" rtl="0" algn="ctr">
              <a:spcBef>
                <a:spcPts val="0"/>
              </a:spcBef>
              <a:spcAft>
                <a:spcPts val="0"/>
              </a:spcAft>
              <a:buNone/>
            </a:pPr>
            <a:r>
              <a:rPr lang="en" sz="3900"/>
              <a:t>Wat is jouw mening over deze stelling?</a:t>
            </a:r>
            <a:endParaRPr sz="3900"/>
          </a:p>
        </p:txBody>
      </p:sp>
      <p:grpSp>
        <p:nvGrpSpPr>
          <p:cNvPr id="1386" name="Google Shape;1386;p38"/>
          <p:cNvGrpSpPr/>
          <p:nvPr/>
        </p:nvGrpSpPr>
        <p:grpSpPr>
          <a:xfrm>
            <a:off x="713215" y="425830"/>
            <a:ext cx="3213764" cy="4291840"/>
            <a:chOff x="496015" y="390995"/>
            <a:chExt cx="3213764" cy="4291840"/>
          </a:xfrm>
        </p:grpSpPr>
        <p:grpSp>
          <p:nvGrpSpPr>
            <p:cNvPr id="1387" name="Google Shape;1387;p38"/>
            <p:cNvGrpSpPr/>
            <p:nvPr/>
          </p:nvGrpSpPr>
          <p:grpSpPr>
            <a:xfrm>
              <a:off x="555540" y="1875184"/>
              <a:ext cx="532398" cy="576149"/>
              <a:chOff x="8436927" y="2610104"/>
              <a:chExt cx="288813" cy="312547"/>
            </a:xfrm>
          </p:grpSpPr>
          <p:sp>
            <p:nvSpPr>
              <p:cNvPr id="1388" name="Google Shape;1388;p38"/>
              <p:cNvSpPr/>
              <p:nvPr/>
            </p:nvSpPr>
            <p:spPr>
              <a:xfrm>
                <a:off x="8436927" y="2610104"/>
                <a:ext cx="288813" cy="312547"/>
              </a:xfrm>
              <a:custGeom>
                <a:rect b="b" l="l" r="r" t="t"/>
                <a:pathLst>
                  <a:path extrusionOk="0" h="312547" w="288813">
                    <a:moveTo>
                      <a:pt x="0" y="39941"/>
                    </a:moveTo>
                    <a:lnTo>
                      <a:pt x="0" y="272669"/>
                    </a:lnTo>
                    <a:cubicBezTo>
                      <a:pt x="0" y="294704"/>
                      <a:pt x="17780" y="312547"/>
                      <a:pt x="39688" y="312547"/>
                    </a:cubicBezTo>
                    <a:lnTo>
                      <a:pt x="184023" y="312547"/>
                    </a:lnTo>
                    <a:cubicBezTo>
                      <a:pt x="205930" y="312547"/>
                      <a:pt x="223710" y="294704"/>
                      <a:pt x="223710" y="272669"/>
                    </a:cubicBezTo>
                    <a:lnTo>
                      <a:pt x="223710" y="205232"/>
                    </a:lnTo>
                    <a:cubicBezTo>
                      <a:pt x="223710" y="199009"/>
                      <a:pt x="227076" y="193294"/>
                      <a:pt x="232537" y="190310"/>
                    </a:cubicBezTo>
                    <a:lnTo>
                      <a:pt x="286003" y="161036"/>
                    </a:lnTo>
                    <a:cubicBezTo>
                      <a:pt x="289751" y="159004"/>
                      <a:pt x="289751" y="153543"/>
                      <a:pt x="286003" y="151511"/>
                    </a:cubicBezTo>
                    <a:lnTo>
                      <a:pt x="232537" y="122238"/>
                    </a:lnTo>
                    <a:cubicBezTo>
                      <a:pt x="227076" y="119253"/>
                      <a:pt x="223710" y="113538"/>
                      <a:pt x="223710" y="107315"/>
                    </a:cubicBezTo>
                    <a:lnTo>
                      <a:pt x="223710" y="39878"/>
                    </a:lnTo>
                    <a:cubicBezTo>
                      <a:pt x="223710" y="17843"/>
                      <a:pt x="205930" y="0"/>
                      <a:pt x="184023" y="0"/>
                    </a:cubicBezTo>
                    <a:lnTo>
                      <a:pt x="39688" y="0"/>
                    </a:lnTo>
                    <a:cubicBezTo>
                      <a:pt x="17780" y="63"/>
                      <a:pt x="0" y="17970"/>
                      <a:pt x="0" y="3994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89" name="Google Shape;1389;p38"/>
              <p:cNvSpPr/>
              <p:nvPr/>
            </p:nvSpPr>
            <p:spPr>
              <a:xfrm>
                <a:off x="8470518" y="2712720"/>
                <a:ext cx="154940" cy="107378"/>
              </a:xfrm>
              <a:custGeom>
                <a:rect b="b" l="l" r="r" t="t"/>
                <a:pathLst>
                  <a:path extrusionOk="0" h="107378" w="154940">
                    <a:moveTo>
                      <a:pt x="64263" y="107378"/>
                    </a:moveTo>
                    <a:lnTo>
                      <a:pt x="0" y="42863"/>
                    </a:lnTo>
                    <a:lnTo>
                      <a:pt x="17336" y="25781"/>
                    </a:lnTo>
                    <a:lnTo>
                      <a:pt x="64326" y="73025"/>
                    </a:lnTo>
                    <a:lnTo>
                      <a:pt x="137732" y="0"/>
                    </a:lnTo>
                    <a:lnTo>
                      <a:pt x="154940" y="17208"/>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390" name="Google Shape;1390;p38"/>
            <p:cNvGrpSpPr/>
            <p:nvPr/>
          </p:nvGrpSpPr>
          <p:grpSpPr>
            <a:xfrm>
              <a:off x="854690" y="2661392"/>
              <a:ext cx="1493494" cy="1680135"/>
              <a:chOff x="9893871" y="3618738"/>
              <a:chExt cx="738878" cy="831215"/>
            </a:xfrm>
          </p:grpSpPr>
          <p:sp>
            <p:nvSpPr>
              <p:cNvPr id="1391" name="Google Shape;1391;p38"/>
              <p:cNvSpPr/>
              <p:nvPr/>
            </p:nvSpPr>
            <p:spPr>
              <a:xfrm>
                <a:off x="9893871" y="3618738"/>
                <a:ext cx="554735" cy="831215"/>
              </a:xfrm>
              <a:custGeom>
                <a:rect b="b" l="l" r="r" t="t"/>
                <a:pathLst>
                  <a:path extrusionOk="0" h="831215" w="554735">
                    <a:moveTo>
                      <a:pt x="554736" y="831215"/>
                    </a:moveTo>
                    <a:lnTo>
                      <a:pt x="134810" y="831215"/>
                    </a:lnTo>
                    <a:lnTo>
                      <a:pt x="0" y="0"/>
                    </a:lnTo>
                    <a:lnTo>
                      <a:pt x="419989"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92" name="Google Shape;1392;p38"/>
              <p:cNvSpPr/>
              <p:nvPr/>
            </p:nvSpPr>
            <p:spPr>
              <a:xfrm>
                <a:off x="9930638" y="3641216"/>
                <a:ext cx="254825" cy="786320"/>
              </a:xfrm>
              <a:custGeom>
                <a:rect b="b" l="l" r="r" t="t"/>
                <a:pathLst>
                  <a:path extrusionOk="0" h="786320" w="254825">
                    <a:moveTo>
                      <a:pt x="254826" y="786321"/>
                    </a:moveTo>
                    <a:lnTo>
                      <a:pt x="127508" y="786321"/>
                    </a:lnTo>
                    <a:lnTo>
                      <a:pt x="0" y="0"/>
                    </a:lnTo>
                    <a:lnTo>
                      <a:pt x="127318"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93" name="Google Shape;1393;p38"/>
              <p:cNvSpPr/>
              <p:nvPr/>
            </p:nvSpPr>
            <p:spPr>
              <a:xfrm>
                <a:off x="10054335" y="3618738"/>
                <a:ext cx="578414" cy="831215"/>
              </a:xfrm>
              <a:custGeom>
                <a:rect b="b" l="l" r="r" t="t"/>
                <a:pathLst>
                  <a:path extrusionOk="0" h="831215" w="578414">
                    <a:moveTo>
                      <a:pt x="559880" y="831215"/>
                    </a:moveTo>
                    <a:lnTo>
                      <a:pt x="134747" y="831215"/>
                    </a:lnTo>
                    <a:lnTo>
                      <a:pt x="0" y="0"/>
                    </a:lnTo>
                    <a:lnTo>
                      <a:pt x="431356" y="0"/>
                    </a:lnTo>
                    <a:cubicBezTo>
                      <a:pt x="440309" y="0"/>
                      <a:pt x="447993" y="6477"/>
                      <a:pt x="449390" y="15367"/>
                    </a:cubicBezTo>
                    <a:lnTo>
                      <a:pt x="578168" y="809752"/>
                    </a:lnTo>
                    <a:cubicBezTo>
                      <a:pt x="580009" y="820991"/>
                      <a:pt x="571309" y="831215"/>
                      <a:pt x="559880" y="83121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94" name="Google Shape;1394;p38"/>
              <p:cNvSpPr/>
              <p:nvPr/>
            </p:nvSpPr>
            <p:spPr>
              <a:xfrm>
                <a:off x="10123360" y="3940111"/>
                <a:ext cx="460565" cy="188531"/>
              </a:xfrm>
              <a:custGeom>
                <a:rect b="b" l="l" r="r" t="t"/>
                <a:pathLst>
                  <a:path extrusionOk="0" h="188531" w="460565">
                    <a:moveTo>
                      <a:pt x="460566" y="188532"/>
                    </a:moveTo>
                    <a:lnTo>
                      <a:pt x="30544" y="188532"/>
                    </a:lnTo>
                    <a:lnTo>
                      <a:pt x="0" y="0"/>
                    </a:lnTo>
                    <a:lnTo>
                      <a:pt x="429958"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395" name="Google Shape;1395;p38"/>
              <p:cNvGrpSpPr/>
              <p:nvPr/>
            </p:nvGrpSpPr>
            <p:grpSpPr>
              <a:xfrm>
                <a:off x="10078148" y="3661600"/>
                <a:ext cx="550926" cy="745553"/>
                <a:chOff x="10078148" y="3661600"/>
                <a:chExt cx="550926" cy="745553"/>
              </a:xfrm>
            </p:grpSpPr>
            <p:grpSp>
              <p:nvGrpSpPr>
                <p:cNvPr id="1396" name="Google Shape;1396;p38"/>
                <p:cNvGrpSpPr/>
                <p:nvPr/>
              </p:nvGrpSpPr>
              <p:grpSpPr>
                <a:xfrm>
                  <a:off x="10078148" y="3661600"/>
                  <a:ext cx="435228" cy="31940"/>
                  <a:chOff x="10078148" y="3661600"/>
                  <a:chExt cx="435228" cy="31940"/>
                </a:xfrm>
              </p:grpSpPr>
              <p:sp>
                <p:nvSpPr>
                  <p:cNvPr id="1397" name="Google Shape;1397;p38"/>
                  <p:cNvSpPr/>
                  <p:nvPr/>
                </p:nvSpPr>
                <p:spPr>
                  <a:xfrm>
                    <a:off x="10078148" y="3661600"/>
                    <a:ext cx="431482" cy="8890"/>
                  </a:xfrm>
                  <a:custGeom>
                    <a:rect b="b" l="l" r="r" t="t"/>
                    <a:pathLst>
                      <a:path extrusionOk="0" h="8890" w="431482">
                        <a:moveTo>
                          <a:pt x="431483" y="8890"/>
                        </a:moveTo>
                        <a:lnTo>
                          <a:pt x="1460" y="8890"/>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98" name="Google Shape;1398;p38"/>
                  <p:cNvSpPr/>
                  <p:nvPr/>
                </p:nvSpPr>
                <p:spPr>
                  <a:xfrm>
                    <a:off x="10081894" y="3684587"/>
                    <a:ext cx="431482" cy="8953"/>
                  </a:xfrm>
                  <a:custGeom>
                    <a:rect b="b" l="l" r="r" t="t"/>
                    <a:pathLst>
                      <a:path extrusionOk="0" h="8953" w="431482">
                        <a:moveTo>
                          <a:pt x="431483" y="8953"/>
                        </a:moveTo>
                        <a:lnTo>
                          <a:pt x="1461" y="8953"/>
                        </a:lnTo>
                        <a:lnTo>
                          <a:pt x="0" y="0"/>
                        </a:lnTo>
                        <a:lnTo>
                          <a:pt x="430023"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399" name="Google Shape;1399;p38"/>
                <p:cNvGrpSpPr/>
                <p:nvPr/>
              </p:nvGrpSpPr>
              <p:grpSpPr>
                <a:xfrm>
                  <a:off x="10193908" y="4375213"/>
                  <a:ext cx="435166" cy="31940"/>
                  <a:chOff x="10193908" y="4375213"/>
                  <a:chExt cx="435166" cy="31940"/>
                </a:xfrm>
              </p:grpSpPr>
              <p:sp>
                <p:nvSpPr>
                  <p:cNvPr id="1400" name="Google Shape;1400;p38"/>
                  <p:cNvSpPr/>
                  <p:nvPr/>
                </p:nvSpPr>
                <p:spPr>
                  <a:xfrm>
                    <a:off x="10193908" y="4375213"/>
                    <a:ext cx="431419" cy="8953"/>
                  </a:xfrm>
                  <a:custGeom>
                    <a:rect b="b" l="l" r="r" t="t"/>
                    <a:pathLst>
                      <a:path extrusionOk="0" h="8953" w="431419">
                        <a:moveTo>
                          <a:pt x="431419" y="8953"/>
                        </a:moveTo>
                        <a:lnTo>
                          <a:pt x="1398" y="8953"/>
                        </a:lnTo>
                        <a:lnTo>
                          <a:pt x="0" y="0"/>
                        </a:lnTo>
                        <a:lnTo>
                          <a:pt x="429959"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01" name="Google Shape;1401;p38"/>
                  <p:cNvSpPr/>
                  <p:nvPr/>
                </p:nvSpPr>
                <p:spPr>
                  <a:xfrm>
                    <a:off x="10197592" y="4398200"/>
                    <a:ext cx="431482" cy="8953"/>
                  </a:xfrm>
                  <a:custGeom>
                    <a:rect b="b" l="l" r="r" t="t"/>
                    <a:pathLst>
                      <a:path extrusionOk="0" h="8953" w="431482">
                        <a:moveTo>
                          <a:pt x="431482" y="8953"/>
                        </a:moveTo>
                        <a:lnTo>
                          <a:pt x="1460" y="8953"/>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1402" name="Google Shape;1402;p38"/>
              <p:cNvSpPr/>
              <p:nvPr/>
            </p:nvSpPr>
            <p:spPr>
              <a:xfrm>
                <a:off x="10054335" y="3618738"/>
                <a:ext cx="151638" cy="831215"/>
              </a:xfrm>
              <a:custGeom>
                <a:rect b="b" l="l" r="r" t="t"/>
                <a:pathLst>
                  <a:path extrusionOk="0" h="831215" w="151638">
                    <a:moveTo>
                      <a:pt x="151638" y="831215"/>
                    </a:moveTo>
                    <a:lnTo>
                      <a:pt x="134747"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03" name="Google Shape;1403;p38"/>
              <p:cNvSpPr/>
              <p:nvPr/>
            </p:nvSpPr>
            <p:spPr>
              <a:xfrm>
                <a:off x="9893871" y="3618738"/>
                <a:ext cx="151701" cy="831215"/>
              </a:xfrm>
              <a:custGeom>
                <a:rect b="b" l="l" r="r" t="t"/>
                <a:pathLst>
                  <a:path extrusionOk="0" h="831215" w="151701">
                    <a:moveTo>
                      <a:pt x="151702" y="831215"/>
                    </a:moveTo>
                    <a:lnTo>
                      <a:pt x="134810"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404" name="Google Shape;1404;p38"/>
              <p:cNvGrpSpPr/>
              <p:nvPr/>
            </p:nvGrpSpPr>
            <p:grpSpPr>
              <a:xfrm>
                <a:off x="9944607" y="3641216"/>
                <a:ext cx="226886" cy="786320"/>
                <a:chOff x="9944607" y="3641216"/>
                <a:chExt cx="226886" cy="786320"/>
              </a:xfrm>
            </p:grpSpPr>
            <p:sp>
              <p:nvSpPr>
                <p:cNvPr id="1405" name="Google Shape;1405;p38"/>
                <p:cNvSpPr/>
                <p:nvPr/>
              </p:nvSpPr>
              <p:spPr>
                <a:xfrm>
                  <a:off x="9976040" y="3641216"/>
                  <a:ext cx="132588" cy="786320"/>
                </a:xfrm>
                <a:custGeom>
                  <a:rect b="b" l="l" r="r" t="t"/>
                  <a:pathLst>
                    <a:path extrusionOk="0" h="786320" w="132588">
                      <a:moveTo>
                        <a:pt x="5080" y="0"/>
                      </a:moveTo>
                      <a:lnTo>
                        <a:pt x="0" y="0"/>
                      </a:lnTo>
                      <a:lnTo>
                        <a:pt x="127508"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06" name="Google Shape;1406;p38"/>
                <p:cNvSpPr/>
                <p:nvPr/>
              </p:nvSpPr>
              <p:spPr>
                <a:xfrm>
                  <a:off x="9944607" y="3641216"/>
                  <a:ext cx="132524" cy="786320"/>
                </a:xfrm>
                <a:custGeom>
                  <a:rect b="b" l="l" r="r" t="t"/>
                  <a:pathLst>
                    <a:path extrusionOk="0" h="786320" w="132524">
                      <a:moveTo>
                        <a:pt x="127509" y="786321"/>
                      </a:moveTo>
                      <a:lnTo>
                        <a:pt x="132524" y="786321"/>
                      </a:lnTo>
                      <a:lnTo>
                        <a:pt x="5080" y="0"/>
                      </a:lnTo>
                      <a:lnTo>
                        <a:pt x="0"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07" name="Google Shape;1407;p38"/>
                <p:cNvSpPr/>
                <p:nvPr/>
              </p:nvSpPr>
              <p:spPr>
                <a:xfrm>
                  <a:off x="9960356" y="3641216"/>
                  <a:ext cx="132524" cy="786320"/>
                </a:xfrm>
                <a:custGeom>
                  <a:rect b="b" l="l" r="r" t="t"/>
                  <a:pathLst>
                    <a:path extrusionOk="0" h="786320" w="132524">
                      <a:moveTo>
                        <a:pt x="5016" y="0"/>
                      </a:moveTo>
                      <a:lnTo>
                        <a:pt x="0" y="0"/>
                      </a:lnTo>
                      <a:lnTo>
                        <a:pt x="127444"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08" name="Google Shape;1408;p38"/>
                <p:cNvSpPr/>
                <p:nvPr/>
              </p:nvSpPr>
              <p:spPr>
                <a:xfrm>
                  <a:off x="10023220" y="3641216"/>
                  <a:ext cx="132588" cy="786320"/>
                </a:xfrm>
                <a:custGeom>
                  <a:rect b="b" l="l" r="r" t="t"/>
                  <a:pathLst>
                    <a:path extrusionOk="0" h="786320" w="132588">
                      <a:moveTo>
                        <a:pt x="5080" y="0"/>
                      </a:moveTo>
                      <a:lnTo>
                        <a:pt x="0" y="0"/>
                      </a:lnTo>
                      <a:lnTo>
                        <a:pt x="127509"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09" name="Google Shape;1409;p38"/>
                <p:cNvSpPr/>
                <p:nvPr/>
              </p:nvSpPr>
              <p:spPr>
                <a:xfrm>
                  <a:off x="10038968" y="3641216"/>
                  <a:ext cx="132525" cy="786320"/>
                </a:xfrm>
                <a:custGeom>
                  <a:rect b="b" l="l" r="r" t="t"/>
                  <a:pathLst>
                    <a:path extrusionOk="0" h="786320" w="132525">
                      <a:moveTo>
                        <a:pt x="5080" y="0"/>
                      </a:moveTo>
                      <a:lnTo>
                        <a:pt x="0" y="0"/>
                      </a:lnTo>
                      <a:lnTo>
                        <a:pt x="127509" y="786321"/>
                      </a:lnTo>
                      <a:lnTo>
                        <a:pt x="132525"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10" name="Google Shape;1410;p38"/>
                <p:cNvSpPr/>
                <p:nvPr/>
              </p:nvSpPr>
              <p:spPr>
                <a:xfrm>
                  <a:off x="10007536" y="3641216"/>
                  <a:ext cx="132524" cy="786320"/>
                </a:xfrm>
                <a:custGeom>
                  <a:rect b="b" l="l" r="r" t="t"/>
                  <a:pathLst>
                    <a:path extrusionOk="0" h="786320" w="132524">
                      <a:moveTo>
                        <a:pt x="5017" y="0"/>
                      </a:moveTo>
                      <a:lnTo>
                        <a:pt x="0" y="0"/>
                      </a:lnTo>
                      <a:lnTo>
                        <a:pt x="127445"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11" name="Google Shape;1411;p38"/>
                <p:cNvSpPr/>
                <p:nvPr/>
              </p:nvSpPr>
              <p:spPr>
                <a:xfrm>
                  <a:off x="9991788" y="3641216"/>
                  <a:ext cx="132524" cy="786320"/>
                </a:xfrm>
                <a:custGeom>
                  <a:rect b="b" l="l" r="r" t="t"/>
                  <a:pathLst>
                    <a:path extrusionOk="0" h="786320" w="132524">
                      <a:moveTo>
                        <a:pt x="5080" y="0"/>
                      </a:moveTo>
                      <a:lnTo>
                        <a:pt x="0" y="0"/>
                      </a:lnTo>
                      <a:lnTo>
                        <a:pt x="127508"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412" name="Google Shape;1412;p38"/>
              <p:cNvSpPr/>
              <p:nvPr/>
            </p:nvSpPr>
            <p:spPr>
              <a:xfrm>
                <a:off x="10478665" y="3638699"/>
                <a:ext cx="132607" cy="791378"/>
              </a:xfrm>
              <a:custGeom>
                <a:rect b="b" l="l" r="r" t="t"/>
                <a:pathLst>
                  <a:path extrusionOk="0" h="791378" w="132607">
                    <a:moveTo>
                      <a:pt x="130026" y="791378"/>
                    </a:moveTo>
                    <a:cubicBezTo>
                      <a:pt x="128819" y="791378"/>
                      <a:pt x="127740" y="790489"/>
                      <a:pt x="127549" y="789283"/>
                    </a:cubicBezTo>
                    <a:lnTo>
                      <a:pt x="41" y="2962"/>
                    </a:lnTo>
                    <a:cubicBezTo>
                      <a:pt x="-213" y="1565"/>
                      <a:pt x="740" y="295"/>
                      <a:pt x="2137" y="41"/>
                    </a:cubicBezTo>
                    <a:cubicBezTo>
                      <a:pt x="3534" y="-213"/>
                      <a:pt x="4803" y="740"/>
                      <a:pt x="5058" y="2136"/>
                    </a:cubicBezTo>
                    <a:lnTo>
                      <a:pt x="132566" y="788457"/>
                    </a:lnTo>
                    <a:cubicBezTo>
                      <a:pt x="132820" y="789854"/>
                      <a:pt x="131867" y="791124"/>
                      <a:pt x="130470" y="791378"/>
                    </a:cubicBezTo>
                    <a:cubicBezTo>
                      <a:pt x="130279" y="791378"/>
                      <a:pt x="130153" y="791378"/>
                      <a:pt x="130026" y="7913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413" name="Google Shape;1413;p38"/>
            <p:cNvGrpSpPr/>
            <p:nvPr/>
          </p:nvGrpSpPr>
          <p:grpSpPr>
            <a:xfrm rot="529748">
              <a:off x="745786" y="1002583"/>
              <a:ext cx="2802537" cy="2320194"/>
              <a:chOff x="12929369" y="-2226570"/>
              <a:chExt cx="3444009" cy="2851263"/>
            </a:xfrm>
          </p:grpSpPr>
          <p:sp>
            <p:nvSpPr>
              <p:cNvPr id="1414" name="Google Shape;1414;p38"/>
              <p:cNvSpPr/>
              <p:nvPr/>
            </p:nvSpPr>
            <p:spPr>
              <a:xfrm rot="-465633">
                <a:off x="13813466" y="-1181841"/>
                <a:ext cx="1432904" cy="793394"/>
              </a:xfrm>
              <a:custGeom>
                <a:rect b="b" l="l" r="r" t="t"/>
                <a:pathLst>
                  <a:path extrusionOk="0" h="305890" w="512556">
                    <a:moveTo>
                      <a:pt x="283083" y="305890"/>
                    </a:moveTo>
                    <a:lnTo>
                      <a:pt x="0" y="305890"/>
                    </a:lnTo>
                    <a:cubicBezTo>
                      <a:pt x="60960" y="301382"/>
                      <a:pt x="140145" y="232675"/>
                      <a:pt x="218313" y="107135"/>
                    </a:cubicBezTo>
                    <a:cubicBezTo>
                      <a:pt x="256603" y="45667"/>
                      <a:pt x="321627" y="-815"/>
                      <a:pt x="386016" y="11"/>
                    </a:cubicBezTo>
                    <a:cubicBezTo>
                      <a:pt x="411416" y="265"/>
                      <a:pt x="436753" y="7885"/>
                      <a:pt x="460248" y="24903"/>
                    </a:cubicBezTo>
                    <a:cubicBezTo>
                      <a:pt x="506603" y="58367"/>
                      <a:pt x="518668" y="107262"/>
                      <a:pt x="509905" y="155649"/>
                    </a:cubicBezTo>
                    <a:cubicBezTo>
                      <a:pt x="418084" y="253376"/>
                      <a:pt x="337502" y="305890"/>
                      <a:pt x="283083" y="30589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15" name="Google Shape;1415;p38"/>
              <p:cNvSpPr/>
              <p:nvPr/>
            </p:nvSpPr>
            <p:spPr>
              <a:xfrm rot="-465633">
                <a:off x="13521341" y="-2087299"/>
                <a:ext cx="2176787" cy="1683412"/>
              </a:xfrm>
              <a:custGeom>
                <a:rect b="b" l="l" r="r" t="t"/>
                <a:pathLst>
                  <a:path extrusionOk="0" h="649033" w="778646">
                    <a:moveTo>
                      <a:pt x="468598" y="343091"/>
                    </a:moveTo>
                    <a:lnTo>
                      <a:pt x="468598" y="343091"/>
                    </a:lnTo>
                    <a:cubicBezTo>
                      <a:pt x="404209" y="342328"/>
                      <a:pt x="339248" y="388810"/>
                      <a:pt x="300894" y="450278"/>
                    </a:cubicBezTo>
                    <a:cubicBezTo>
                      <a:pt x="222726" y="575818"/>
                      <a:pt x="143541" y="644461"/>
                      <a:pt x="82581" y="649033"/>
                    </a:cubicBezTo>
                    <a:lnTo>
                      <a:pt x="70707" y="649033"/>
                    </a:lnTo>
                    <a:cubicBezTo>
                      <a:pt x="49879" y="647636"/>
                      <a:pt x="31591" y="637985"/>
                      <a:pt x="16605" y="619887"/>
                    </a:cubicBezTo>
                    <a:cubicBezTo>
                      <a:pt x="-50769" y="538289"/>
                      <a:pt x="100996" y="430022"/>
                      <a:pt x="218789" y="367220"/>
                    </a:cubicBezTo>
                    <a:cubicBezTo>
                      <a:pt x="276193" y="336613"/>
                      <a:pt x="315690" y="298260"/>
                      <a:pt x="340010" y="257810"/>
                    </a:cubicBezTo>
                    <a:lnTo>
                      <a:pt x="340010" y="257746"/>
                    </a:lnTo>
                    <a:cubicBezTo>
                      <a:pt x="389985" y="174752"/>
                      <a:pt x="376205" y="83375"/>
                      <a:pt x="322294" y="33338"/>
                    </a:cubicBezTo>
                    <a:cubicBezTo>
                      <a:pt x="296957" y="9842"/>
                      <a:pt x="270097" y="0"/>
                      <a:pt x="243109" y="0"/>
                    </a:cubicBezTo>
                    <a:lnTo>
                      <a:pt x="675163" y="254"/>
                    </a:lnTo>
                    <a:lnTo>
                      <a:pt x="677196" y="254"/>
                    </a:lnTo>
                    <a:cubicBezTo>
                      <a:pt x="704627" y="254"/>
                      <a:pt x="729964" y="10096"/>
                      <a:pt x="750602" y="33464"/>
                    </a:cubicBezTo>
                    <a:cubicBezTo>
                      <a:pt x="810927" y="101854"/>
                      <a:pt x="777462" y="247586"/>
                      <a:pt x="615727" y="342710"/>
                    </a:cubicBezTo>
                    <a:lnTo>
                      <a:pt x="615664" y="342710"/>
                    </a:lnTo>
                    <a:lnTo>
                      <a:pt x="468598" y="34309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16" name="Google Shape;1416;p38"/>
              <p:cNvSpPr/>
              <p:nvPr/>
            </p:nvSpPr>
            <p:spPr>
              <a:xfrm rot="-465633">
                <a:off x="13135405" y="-1983942"/>
                <a:ext cx="1369726" cy="797318"/>
              </a:xfrm>
              <a:custGeom>
                <a:rect b="b" l="l" r="r" t="t"/>
                <a:pathLst>
                  <a:path extrusionOk="0" h="307403" w="489957">
                    <a:moveTo>
                      <a:pt x="458978" y="257746"/>
                    </a:moveTo>
                    <a:lnTo>
                      <a:pt x="458978" y="257746"/>
                    </a:lnTo>
                    <a:cubicBezTo>
                      <a:pt x="421894" y="287020"/>
                      <a:pt x="384873" y="307340"/>
                      <a:pt x="356108" y="306070"/>
                    </a:cubicBezTo>
                    <a:lnTo>
                      <a:pt x="356108" y="306133"/>
                    </a:lnTo>
                    <a:lnTo>
                      <a:pt x="0" y="307403"/>
                    </a:lnTo>
                    <a:cubicBezTo>
                      <a:pt x="51117" y="307149"/>
                      <a:pt x="112776" y="239077"/>
                      <a:pt x="154368" y="175768"/>
                    </a:cubicBezTo>
                    <a:cubicBezTo>
                      <a:pt x="161671" y="164719"/>
                      <a:pt x="168339" y="153797"/>
                      <a:pt x="174244" y="143383"/>
                    </a:cubicBezTo>
                    <a:cubicBezTo>
                      <a:pt x="213042" y="74866"/>
                      <a:pt x="287274" y="127"/>
                      <a:pt x="361759" y="0"/>
                    </a:cubicBezTo>
                    <a:lnTo>
                      <a:pt x="362014" y="0"/>
                    </a:lnTo>
                    <a:cubicBezTo>
                      <a:pt x="389001" y="0"/>
                      <a:pt x="415861" y="9842"/>
                      <a:pt x="441198" y="33338"/>
                    </a:cubicBezTo>
                    <a:cubicBezTo>
                      <a:pt x="495173" y="83375"/>
                      <a:pt x="508952" y="174752"/>
                      <a:pt x="458978" y="257746"/>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17" name="Google Shape;1417;p38"/>
              <p:cNvSpPr/>
              <p:nvPr/>
            </p:nvSpPr>
            <p:spPr>
              <a:xfrm rot="-465633">
                <a:off x="12973985" y="-1814355"/>
                <a:ext cx="604385" cy="702284"/>
              </a:xfrm>
              <a:custGeom>
                <a:rect b="b" l="l" r="r" t="t"/>
                <a:pathLst>
                  <a:path extrusionOk="0" h="270763" w="216191">
                    <a:moveTo>
                      <a:pt x="169011" y="0"/>
                    </a:moveTo>
                    <a:cubicBezTo>
                      <a:pt x="169011" y="0"/>
                      <a:pt x="126212" y="98933"/>
                      <a:pt x="216191" y="139129"/>
                    </a:cubicBezTo>
                    <a:cubicBezTo>
                      <a:pt x="174599" y="202501"/>
                      <a:pt x="112940" y="270573"/>
                      <a:pt x="61823" y="270764"/>
                    </a:cubicBezTo>
                    <a:lnTo>
                      <a:pt x="60553" y="270764"/>
                    </a:lnTo>
                    <a:cubicBezTo>
                      <a:pt x="47027" y="270510"/>
                      <a:pt x="34264" y="265494"/>
                      <a:pt x="22961" y="254254"/>
                    </a:cubicBezTo>
                    <a:cubicBezTo>
                      <a:pt x="-48413" y="183007"/>
                      <a:pt x="59600" y="29210"/>
                      <a:pt x="169011"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18" name="Google Shape;1418;p38"/>
              <p:cNvSpPr/>
              <p:nvPr/>
            </p:nvSpPr>
            <p:spPr>
              <a:xfrm rot="-465633">
                <a:off x="14354294" y="-1286180"/>
                <a:ext cx="1907025" cy="1790304"/>
              </a:xfrm>
              <a:custGeom>
                <a:rect b="b" l="l" r="r" t="t"/>
                <a:pathLst>
                  <a:path extrusionOk="0" h="690245" w="682151">
                    <a:moveTo>
                      <a:pt x="568898" y="64"/>
                    </a:moveTo>
                    <a:lnTo>
                      <a:pt x="581217" y="0"/>
                    </a:lnTo>
                    <a:cubicBezTo>
                      <a:pt x="605791" y="953"/>
                      <a:pt x="628588" y="8636"/>
                      <a:pt x="647892" y="24765"/>
                    </a:cubicBezTo>
                    <a:cubicBezTo>
                      <a:pt x="719583" y="84582"/>
                      <a:pt x="667958" y="193675"/>
                      <a:pt x="592139" y="260921"/>
                    </a:cubicBezTo>
                    <a:cubicBezTo>
                      <a:pt x="516384" y="328232"/>
                      <a:pt x="254065" y="472567"/>
                      <a:pt x="207837" y="685927"/>
                    </a:cubicBezTo>
                    <a:lnTo>
                      <a:pt x="2" y="690245"/>
                    </a:lnTo>
                    <a:cubicBezTo>
                      <a:pt x="-697" y="475933"/>
                      <a:pt x="225109" y="330835"/>
                      <a:pt x="284799" y="263271"/>
                    </a:cubicBezTo>
                    <a:cubicBezTo>
                      <a:pt x="311215" y="233363"/>
                      <a:pt x="331217" y="195263"/>
                      <a:pt x="338139" y="156845"/>
                    </a:cubicBezTo>
                    <a:cubicBezTo>
                      <a:pt x="346839" y="108458"/>
                      <a:pt x="334773" y="59627"/>
                      <a:pt x="288482" y="26099"/>
                    </a:cubicBezTo>
                    <a:cubicBezTo>
                      <a:pt x="264987" y="9144"/>
                      <a:pt x="239651" y="1461"/>
                      <a:pt x="214251" y="1207"/>
                    </a:cubicBezTo>
                    <a:lnTo>
                      <a:pt x="214251" y="1143"/>
                    </a:lnTo>
                    <a:lnTo>
                      <a:pt x="361316" y="699"/>
                    </a:lnTo>
                    <a:lnTo>
                      <a:pt x="361380" y="699"/>
                    </a:lnTo>
                    <a:lnTo>
                      <a:pt x="568200" y="127"/>
                    </a:lnTo>
                    <a:lnTo>
                      <a:pt x="568898" y="127"/>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19" name="Google Shape;1419;p38"/>
              <p:cNvSpPr/>
              <p:nvPr/>
            </p:nvSpPr>
            <p:spPr>
              <a:xfrm rot="-465633">
                <a:off x="14923019" y="-1267295"/>
                <a:ext cx="290779" cy="15150"/>
              </a:xfrm>
              <a:custGeom>
                <a:rect b="b" l="l" r="r" t="t"/>
                <a:pathLst>
                  <a:path extrusionOk="0" h="5841" w="104013">
                    <a:moveTo>
                      <a:pt x="101092" y="5842"/>
                    </a:moveTo>
                    <a:lnTo>
                      <a:pt x="2921" y="5842"/>
                    </a:lnTo>
                    <a:cubicBezTo>
                      <a:pt x="1270" y="5842"/>
                      <a:pt x="0" y="4508"/>
                      <a:pt x="0" y="2921"/>
                    </a:cubicBezTo>
                    <a:cubicBezTo>
                      <a:pt x="0" y="1333"/>
                      <a:pt x="1333" y="0"/>
                      <a:pt x="2921" y="0"/>
                    </a:cubicBezTo>
                    <a:lnTo>
                      <a:pt x="101092" y="0"/>
                    </a:lnTo>
                    <a:cubicBezTo>
                      <a:pt x="102743" y="0"/>
                      <a:pt x="104013" y="1333"/>
                      <a:pt x="104013" y="2921"/>
                    </a:cubicBezTo>
                    <a:cubicBezTo>
                      <a:pt x="104013" y="4508"/>
                      <a:pt x="102679" y="5842"/>
                      <a:pt x="10109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420" name="Google Shape;1420;p38"/>
              <p:cNvGrpSpPr/>
              <p:nvPr/>
            </p:nvGrpSpPr>
            <p:grpSpPr>
              <a:xfrm rot="-464232">
                <a:off x="14508103" y="-1236597"/>
                <a:ext cx="1672105" cy="1339057"/>
                <a:chOff x="5867400" y="2467927"/>
                <a:chExt cx="597915" cy="516065"/>
              </a:xfrm>
            </p:grpSpPr>
            <p:sp>
              <p:nvSpPr>
                <p:cNvPr id="1421" name="Google Shape;1421;p38"/>
                <p:cNvSpPr/>
                <p:nvPr/>
              </p:nvSpPr>
              <p:spPr>
                <a:xfrm>
                  <a:off x="6151117" y="2506662"/>
                  <a:ext cx="305689" cy="5842"/>
                </a:xfrm>
                <a:custGeom>
                  <a:rect b="b" l="l" r="r" t="t"/>
                  <a:pathLst>
                    <a:path extrusionOk="0" h="5842" w="305689">
                      <a:moveTo>
                        <a:pt x="302768" y="5842"/>
                      </a:moveTo>
                      <a:lnTo>
                        <a:pt x="2921" y="5842"/>
                      </a:lnTo>
                      <a:cubicBezTo>
                        <a:pt x="1270" y="5842"/>
                        <a:pt x="0" y="4508"/>
                        <a:pt x="0" y="2921"/>
                      </a:cubicBezTo>
                      <a:cubicBezTo>
                        <a:pt x="0" y="1333"/>
                        <a:pt x="1334" y="0"/>
                        <a:pt x="2921" y="0"/>
                      </a:cubicBezTo>
                      <a:lnTo>
                        <a:pt x="302768" y="0"/>
                      </a:lnTo>
                      <a:cubicBezTo>
                        <a:pt x="304419" y="0"/>
                        <a:pt x="305689" y="1333"/>
                        <a:pt x="305689" y="2921"/>
                      </a:cubicBezTo>
                      <a:cubicBezTo>
                        <a:pt x="305689" y="4508"/>
                        <a:pt x="304355" y="5842"/>
                        <a:pt x="30276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22" name="Google Shape;1422;p38"/>
                <p:cNvSpPr/>
                <p:nvPr/>
              </p:nvSpPr>
              <p:spPr>
                <a:xfrm>
                  <a:off x="6163373" y="2545969"/>
                  <a:ext cx="301942" cy="5841"/>
                </a:xfrm>
                <a:custGeom>
                  <a:rect b="b" l="l" r="r" t="t"/>
                  <a:pathLst>
                    <a:path extrusionOk="0" h="5841" w="301942">
                      <a:moveTo>
                        <a:pt x="299022" y="5842"/>
                      </a:moveTo>
                      <a:lnTo>
                        <a:pt x="2921" y="5842"/>
                      </a:lnTo>
                      <a:cubicBezTo>
                        <a:pt x="1270" y="5842"/>
                        <a:pt x="0" y="4508"/>
                        <a:pt x="0" y="2921"/>
                      </a:cubicBezTo>
                      <a:cubicBezTo>
                        <a:pt x="0" y="1333"/>
                        <a:pt x="1334" y="0"/>
                        <a:pt x="2921" y="0"/>
                      </a:cubicBezTo>
                      <a:lnTo>
                        <a:pt x="299022" y="0"/>
                      </a:lnTo>
                      <a:cubicBezTo>
                        <a:pt x="300673" y="0"/>
                        <a:pt x="301942" y="1333"/>
                        <a:pt x="301942" y="2921"/>
                      </a:cubicBezTo>
                      <a:cubicBezTo>
                        <a:pt x="301942" y="4508"/>
                        <a:pt x="300673" y="5842"/>
                        <a:pt x="29902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23" name="Google Shape;1423;p38"/>
                <p:cNvSpPr/>
                <p:nvPr/>
              </p:nvSpPr>
              <p:spPr>
                <a:xfrm>
                  <a:off x="6164834" y="2585339"/>
                  <a:ext cx="183324" cy="5841"/>
                </a:xfrm>
                <a:custGeom>
                  <a:rect b="b" l="l" r="r" t="t"/>
                  <a:pathLst>
                    <a:path extrusionOk="0" h="5841" w="183324">
                      <a:moveTo>
                        <a:pt x="180467" y="5842"/>
                      </a:moveTo>
                      <a:lnTo>
                        <a:pt x="2921" y="5842"/>
                      </a:lnTo>
                      <a:cubicBezTo>
                        <a:pt x="1270" y="5842"/>
                        <a:pt x="0" y="4508"/>
                        <a:pt x="0" y="2921"/>
                      </a:cubicBezTo>
                      <a:cubicBezTo>
                        <a:pt x="0" y="1333"/>
                        <a:pt x="1333" y="0"/>
                        <a:pt x="2921" y="0"/>
                      </a:cubicBezTo>
                      <a:lnTo>
                        <a:pt x="180403" y="0"/>
                      </a:lnTo>
                      <a:cubicBezTo>
                        <a:pt x="182054" y="0"/>
                        <a:pt x="183324" y="1333"/>
                        <a:pt x="183324" y="2921"/>
                      </a:cubicBezTo>
                      <a:cubicBezTo>
                        <a:pt x="183324" y="4508"/>
                        <a:pt x="182054" y="5842"/>
                        <a:pt x="18046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24" name="Google Shape;1424;p38"/>
                <p:cNvSpPr/>
                <p:nvPr/>
              </p:nvSpPr>
              <p:spPr>
                <a:xfrm>
                  <a:off x="6146736" y="2654998"/>
                  <a:ext cx="267779" cy="5842"/>
                </a:xfrm>
                <a:custGeom>
                  <a:rect b="b" l="l" r="r" t="t"/>
                  <a:pathLst>
                    <a:path extrusionOk="0" h="5842" w="267779">
                      <a:moveTo>
                        <a:pt x="264859" y="5842"/>
                      </a:moveTo>
                      <a:lnTo>
                        <a:pt x="2921" y="5842"/>
                      </a:lnTo>
                      <a:cubicBezTo>
                        <a:pt x="1270" y="5842"/>
                        <a:pt x="0" y="4509"/>
                        <a:pt x="0" y="2921"/>
                      </a:cubicBezTo>
                      <a:cubicBezTo>
                        <a:pt x="0" y="1334"/>
                        <a:pt x="1334" y="0"/>
                        <a:pt x="2921" y="0"/>
                      </a:cubicBezTo>
                      <a:lnTo>
                        <a:pt x="264859" y="0"/>
                      </a:lnTo>
                      <a:cubicBezTo>
                        <a:pt x="266510" y="0"/>
                        <a:pt x="267779" y="1334"/>
                        <a:pt x="267779" y="2921"/>
                      </a:cubicBezTo>
                      <a:cubicBezTo>
                        <a:pt x="267779" y="4509"/>
                        <a:pt x="266446" y="5842"/>
                        <a:pt x="264859"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25" name="Google Shape;1425;p38"/>
                <p:cNvSpPr/>
                <p:nvPr/>
              </p:nvSpPr>
              <p:spPr>
                <a:xfrm>
                  <a:off x="6129273" y="2688018"/>
                  <a:ext cx="201803" cy="5842"/>
                </a:xfrm>
                <a:custGeom>
                  <a:rect b="b" l="l" r="r" t="t"/>
                  <a:pathLst>
                    <a:path extrusionOk="0" h="5842" w="201803">
                      <a:moveTo>
                        <a:pt x="198882" y="5842"/>
                      </a:moveTo>
                      <a:lnTo>
                        <a:pt x="2921" y="5842"/>
                      </a:lnTo>
                      <a:cubicBezTo>
                        <a:pt x="1270" y="5842"/>
                        <a:pt x="0" y="4508"/>
                        <a:pt x="0" y="2921"/>
                      </a:cubicBezTo>
                      <a:cubicBezTo>
                        <a:pt x="0" y="1333"/>
                        <a:pt x="1334" y="0"/>
                        <a:pt x="2921" y="0"/>
                      </a:cubicBezTo>
                      <a:lnTo>
                        <a:pt x="198882" y="0"/>
                      </a:lnTo>
                      <a:cubicBezTo>
                        <a:pt x="200533" y="0"/>
                        <a:pt x="201803" y="1333"/>
                        <a:pt x="201803" y="2921"/>
                      </a:cubicBezTo>
                      <a:cubicBezTo>
                        <a:pt x="201803" y="4508"/>
                        <a:pt x="200470" y="5842"/>
                        <a:pt x="19888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26" name="Google Shape;1426;p38"/>
                <p:cNvSpPr/>
                <p:nvPr/>
              </p:nvSpPr>
              <p:spPr>
                <a:xfrm>
                  <a:off x="6107429" y="2717800"/>
                  <a:ext cx="236537" cy="5905"/>
                </a:xfrm>
                <a:custGeom>
                  <a:rect b="b" l="l" r="r" t="t"/>
                  <a:pathLst>
                    <a:path extrusionOk="0" h="5905" w="236537">
                      <a:moveTo>
                        <a:pt x="233617" y="5905"/>
                      </a:moveTo>
                      <a:lnTo>
                        <a:pt x="2921" y="5905"/>
                      </a:lnTo>
                      <a:cubicBezTo>
                        <a:pt x="1270" y="5905"/>
                        <a:pt x="0" y="4572"/>
                        <a:pt x="0" y="2985"/>
                      </a:cubicBezTo>
                      <a:cubicBezTo>
                        <a:pt x="0" y="1397"/>
                        <a:pt x="1270" y="0"/>
                        <a:pt x="2921" y="0"/>
                      </a:cubicBezTo>
                      <a:lnTo>
                        <a:pt x="233617" y="0"/>
                      </a:lnTo>
                      <a:cubicBezTo>
                        <a:pt x="235267" y="0"/>
                        <a:pt x="236538" y="1333"/>
                        <a:pt x="236538" y="2921"/>
                      </a:cubicBezTo>
                      <a:cubicBezTo>
                        <a:pt x="236538" y="4508"/>
                        <a:pt x="235267" y="5905"/>
                        <a:pt x="233617" y="59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27" name="Google Shape;1427;p38"/>
                <p:cNvSpPr/>
                <p:nvPr/>
              </p:nvSpPr>
              <p:spPr>
                <a:xfrm>
                  <a:off x="6083998" y="2742247"/>
                  <a:ext cx="226567" cy="5841"/>
                </a:xfrm>
                <a:custGeom>
                  <a:rect b="b" l="l" r="r" t="t"/>
                  <a:pathLst>
                    <a:path extrusionOk="0" h="5841" w="226567">
                      <a:moveTo>
                        <a:pt x="223647" y="5842"/>
                      </a:moveTo>
                      <a:lnTo>
                        <a:pt x="2921" y="5842"/>
                      </a:lnTo>
                      <a:cubicBezTo>
                        <a:pt x="1270" y="5842"/>
                        <a:pt x="0" y="4508"/>
                        <a:pt x="0" y="2921"/>
                      </a:cubicBezTo>
                      <a:cubicBezTo>
                        <a:pt x="0" y="1333"/>
                        <a:pt x="1334" y="0"/>
                        <a:pt x="2921" y="0"/>
                      </a:cubicBezTo>
                      <a:lnTo>
                        <a:pt x="223647" y="0"/>
                      </a:lnTo>
                      <a:cubicBezTo>
                        <a:pt x="225298" y="0"/>
                        <a:pt x="226568" y="1333"/>
                        <a:pt x="226568" y="2921"/>
                      </a:cubicBezTo>
                      <a:cubicBezTo>
                        <a:pt x="226568" y="4508"/>
                        <a:pt x="225298" y="5842"/>
                        <a:pt x="2236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28" name="Google Shape;1428;p38"/>
                <p:cNvSpPr/>
                <p:nvPr/>
              </p:nvSpPr>
              <p:spPr>
                <a:xfrm>
                  <a:off x="6057455" y="2766567"/>
                  <a:ext cx="219646" cy="5842"/>
                </a:xfrm>
                <a:custGeom>
                  <a:rect b="b" l="l" r="r" t="t"/>
                  <a:pathLst>
                    <a:path extrusionOk="0" h="5842" w="219646">
                      <a:moveTo>
                        <a:pt x="216726" y="5842"/>
                      </a:moveTo>
                      <a:lnTo>
                        <a:pt x="2921" y="5842"/>
                      </a:lnTo>
                      <a:cubicBezTo>
                        <a:pt x="1270" y="5842"/>
                        <a:pt x="0" y="4509"/>
                        <a:pt x="0" y="2921"/>
                      </a:cubicBezTo>
                      <a:cubicBezTo>
                        <a:pt x="0" y="1334"/>
                        <a:pt x="1334" y="0"/>
                        <a:pt x="2921" y="0"/>
                      </a:cubicBezTo>
                      <a:lnTo>
                        <a:pt x="216726" y="0"/>
                      </a:lnTo>
                      <a:cubicBezTo>
                        <a:pt x="218377" y="0"/>
                        <a:pt x="219647" y="1334"/>
                        <a:pt x="219647" y="2921"/>
                      </a:cubicBezTo>
                      <a:cubicBezTo>
                        <a:pt x="219647" y="4509"/>
                        <a:pt x="218313" y="5842"/>
                        <a:pt x="21672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29" name="Google Shape;1429;p38"/>
                <p:cNvSpPr/>
                <p:nvPr/>
              </p:nvSpPr>
              <p:spPr>
                <a:xfrm>
                  <a:off x="5997321" y="2820923"/>
                  <a:ext cx="210565" cy="5842"/>
                </a:xfrm>
                <a:custGeom>
                  <a:rect b="b" l="l" r="r" t="t"/>
                  <a:pathLst>
                    <a:path extrusionOk="0" h="5842" w="210565">
                      <a:moveTo>
                        <a:pt x="207645" y="5842"/>
                      </a:moveTo>
                      <a:lnTo>
                        <a:pt x="2921" y="5842"/>
                      </a:lnTo>
                      <a:cubicBezTo>
                        <a:pt x="1270" y="5842"/>
                        <a:pt x="0" y="4509"/>
                        <a:pt x="0" y="2921"/>
                      </a:cubicBezTo>
                      <a:cubicBezTo>
                        <a:pt x="0" y="1334"/>
                        <a:pt x="1333" y="0"/>
                        <a:pt x="2921" y="0"/>
                      </a:cubicBezTo>
                      <a:lnTo>
                        <a:pt x="207645" y="0"/>
                      </a:lnTo>
                      <a:cubicBezTo>
                        <a:pt x="209296" y="0"/>
                        <a:pt x="210566" y="1334"/>
                        <a:pt x="210566" y="2921"/>
                      </a:cubicBezTo>
                      <a:cubicBezTo>
                        <a:pt x="210566" y="4509"/>
                        <a:pt x="209296" y="5842"/>
                        <a:pt x="2076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30" name="Google Shape;1430;p38"/>
                <p:cNvSpPr/>
                <p:nvPr/>
              </p:nvSpPr>
              <p:spPr>
                <a:xfrm>
                  <a:off x="5970270" y="2847085"/>
                  <a:ext cx="124840" cy="5842"/>
                </a:xfrm>
                <a:custGeom>
                  <a:rect b="b" l="l" r="r" t="t"/>
                  <a:pathLst>
                    <a:path extrusionOk="0" h="5842" w="124840">
                      <a:moveTo>
                        <a:pt x="121920" y="5842"/>
                      </a:moveTo>
                      <a:lnTo>
                        <a:pt x="2921" y="5842"/>
                      </a:lnTo>
                      <a:cubicBezTo>
                        <a:pt x="1270" y="5842"/>
                        <a:pt x="0" y="4509"/>
                        <a:pt x="0" y="2921"/>
                      </a:cubicBezTo>
                      <a:cubicBezTo>
                        <a:pt x="0" y="1334"/>
                        <a:pt x="1333" y="0"/>
                        <a:pt x="2921" y="0"/>
                      </a:cubicBezTo>
                      <a:lnTo>
                        <a:pt x="121920" y="0"/>
                      </a:lnTo>
                      <a:cubicBezTo>
                        <a:pt x="123571" y="0"/>
                        <a:pt x="124841" y="1334"/>
                        <a:pt x="124841" y="2921"/>
                      </a:cubicBezTo>
                      <a:cubicBezTo>
                        <a:pt x="124841" y="4509"/>
                        <a:pt x="123571" y="5842"/>
                        <a:pt x="12192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31" name="Google Shape;1431;p38"/>
                <p:cNvSpPr/>
                <p:nvPr/>
              </p:nvSpPr>
              <p:spPr>
                <a:xfrm>
                  <a:off x="5949886" y="2868167"/>
                  <a:ext cx="204597" cy="5842"/>
                </a:xfrm>
                <a:custGeom>
                  <a:rect b="b" l="l" r="r" t="t"/>
                  <a:pathLst>
                    <a:path extrusionOk="0" h="5842" w="204597">
                      <a:moveTo>
                        <a:pt x="201676" y="5842"/>
                      </a:moveTo>
                      <a:lnTo>
                        <a:pt x="2921" y="5842"/>
                      </a:lnTo>
                      <a:cubicBezTo>
                        <a:pt x="1270" y="5842"/>
                        <a:pt x="0" y="4509"/>
                        <a:pt x="0" y="2921"/>
                      </a:cubicBezTo>
                      <a:cubicBezTo>
                        <a:pt x="0" y="1334"/>
                        <a:pt x="1334" y="0"/>
                        <a:pt x="2921" y="0"/>
                      </a:cubicBezTo>
                      <a:lnTo>
                        <a:pt x="201676" y="0"/>
                      </a:lnTo>
                      <a:cubicBezTo>
                        <a:pt x="203327" y="0"/>
                        <a:pt x="204597" y="1334"/>
                        <a:pt x="204597" y="2921"/>
                      </a:cubicBezTo>
                      <a:cubicBezTo>
                        <a:pt x="204597" y="4509"/>
                        <a:pt x="203327" y="5842"/>
                        <a:pt x="20167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32" name="Google Shape;1432;p38"/>
                <p:cNvSpPr/>
                <p:nvPr/>
              </p:nvSpPr>
              <p:spPr>
                <a:xfrm>
                  <a:off x="5925248" y="2895790"/>
                  <a:ext cx="201231" cy="5842"/>
                </a:xfrm>
                <a:custGeom>
                  <a:rect b="b" l="l" r="r" t="t"/>
                  <a:pathLst>
                    <a:path extrusionOk="0" h="5842" w="201231">
                      <a:moveTo>
                        <a:pt x="198311" y="5842"/>
                      </a:moveTo>
                      <a:lnTo>
                        <a:pt x="2921" y="5842"/>
                      </a:lnTo>
                      <a:cubicBezTo>
                        <a:pt x="1270" y="5842"/>
                        <a:pt x="0" y="4508"/>
                        <a:pt x="0" y="2921"/>
                      </a:cubicBezTo>
                      <a:cubicBezTo>
                        <a:pt x="0" y="1333"/>
                        <a:pt x="1334" y="0"/>
                        <a:pt x="2921" y="0"/>
                      </a:cubicBezTo>
                      <a:lnTo>
                        <a:pt x="198311" y="0"/>
                      </a:lnTo>
                      <a:cubicBezTo>
                        <a:pt x="199961" y="0"/>
                        <a:pt x="201232" y="1333"/>
                        <a:pt x="201232" y="2921"/>
                      </a:cubicBezTo>
                      <a:cubicBezTo>
                        <a:pt x="201232" y="4508"/>
                        <a:pt x="199961" y="5842"/>
                        <a:pt x="19831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33" name="Google Shape;1433;p38"/>
                <p:cNvSpPr/>
                <p:nvPr/>
              </p:nvSpPr>
              <p:spPr>
                <a:xfrm>
                  <a:off x="5903277" y="2923285"/>
                  <a:ext cx="197865" cy="5842"/>
                </a:xfrm>
                <a:custGeom>
                  <a:rect b="b" l="l" r="r" t="t"/>
                  <a:pathLst>
                    <a:path extrusionOk="0" h="5842" w="197865">
                      <a:moveTo>
                        <a:pt x="194945" y="5842"/>
                      </a:moveTo>
                      <a:lnTo>
                        <a:pt x="2921" y="5842"/>
                      </a:lnTo>
                      <a:cubicBezTo>
                        <a:pt x="1270" y="5842"/>
                        <a:pt x="0" y="4509"/>
                        <a:pt x="0" y="2921"/>
                      </a:cubicBezTo>
                      <a:cubicBezTo>
                        <a:pt x="0" y="1334"/>
                        <a:pt x="1333" y="0"/>
                        <a:pt x="2921" y="0"/>
                      </a:cubicBezTo>
                      <a:lnTo>
                        <a:pt x="194945" y="0"/>
                      </a:lnTo>
                      <a:cubicBezTo>
                        <a:pt x="196596" y="0"/>
                        <a:pt x="197866" y="1334"/>
                        <a:pt x="197866" y="2921"/>
                      </a:cubicBezTo>
                      <a:cubicBezTo>
                        <a:pt x="197866" y="4509"/>
                        <a:pt x="196596" y="5842"/>
                        <a:pt x="1949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34" name="Google Shape;1434;p38"/>
                <p:cNvSpPr/>
                <p:nvPr/>
              </p:nvSpPr>
              <p:spPr>
                <a:xfrm>
                  <a:off x="5883973" y="2950717"/>
                  <a:ext cx="194373" cy="5842"/>
                </a:xfrm>
                <a:custGeom>
                  <a:rect b="b" l="l" r="r" t="t"/>
                  <a:pathLst>
                    <a:path extrusionOk="0" h="5842" w="194373">
                      <a:moveTo>
                        <a:pt x="191453" y="5842"/>
                      </a:moveTo>
                      <a:lnTo>
                        <a:pt x="2921" y="5842"/>
                      </a:lnTo>
                      <a:cubicBezTo>
                        <a:pt x="1270" y="5842"/>
                        <a:pt x="0" y="4509"/>
                        <a:pt x="0" y="2921"/>
                      </a:cubicBezTo>
                      <a:cubicBezTo>
                        <a:pt x="0" y="1334"/>
                        <a:pt x="1334" y="0"/>
                        <a:pt x="2921" y="0"/>
                      </a:cubicBezTo>
                      <a:lnTo>
                        <a:pt x="191453" y="0"/>
                      </a:lnTo>
                      <a:cubicBezTo>
                        <a:pt x="193104" y="0"/>
                        <a:pt x="194373" y="1334"/>
                        <a:pt x="194373" y="2921"/>
                      </a:cubicBezTo>
                      <a:cubicBezTo>
                        <a:pt x="194373" y="4509"/>
                        <a:pt x="193104" y="5842"/>
                        <a:pt x="19145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35" name="Google Shape;1435;p38"/>
                <p:cNvSpPr/>
                <p:nvPr/>
              </p:nvSpPr>
              <p:spPr>
                <a:xfrm>
                  <a:off x="5867400" y="2978150"/>
                  <a:ext cx="150367" cy="5842"/>
                </a:xfrm>
                <a:custGeom>
                  <a:rect b="b" l="l" r="r" t="t"/>
                  <a:pathLst>
                    <a:path extrusionOk="0" h="5842" w="150367">
                      <a:moveTo>
                        <a:pt x="147447" y="5842"/>
                      </a:moveTo>
                      <a:lnTo>
                        <a:pt x="2921" y="5842"/>
                      </a:lnTo>
                      <a:cubicBezTo>
                        <a:pt x="1270" y="5842"/>
                        <a:pt x="0" y="4508"/>
                        <a:pt x="0" y="2921"/>
                      </a:cubicBezTo>
                      <a:cubicBezTo>
                        <a:pt x="0" y="1333"/>
                        <a:pt x="1334" y="0"/>
                        <a:pt x="2921" y="0"/>
                      </a:cubicBezTo>
                      <a:lnTo>
                        <a:pt x="147447" y="0"/>
                      </a:lnTo>
                      <a:cubicBezTo>
                        <a:pt x="149098" y="0"/>
                        <a:pt x="150368" y="1333"/>
                        <a:pt x="150368" y="2921"/>
                      </a:cubicBezTo>
                      <a:cubicBezTo>
                        <a:pt x="150368" y="4508"/>
                        <a:pt x="149098" y="5842"/>
                        <a:pt x="1474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36" name="Google Shape;1436;p38"/>
                <p:cNvSpPr/>
                <p:nvPr/>
              </p:nvSpPr>
              <p:spPr>
                <a:xfrm>
                  <a:off x="6123685" y="2467927"/>
                  <a:ext cx="241617" cy="5842"/>
                </a:xfrm>
                <a:custGeom>
                  <a:rect b="b" l="l" r="r" t="t"/>
                  <a:pathLst>
                    <a:path extrusionOk="0" h="5842" w="241617">
                      <a:moveTo>
                        <a:pt x="238697" y="5842"/>
                      </a:moveTo>
                      <a:lnTo>
                        <a:pt x="2921" y="5842"/>
                      </a:lnTo>
                      <a:cubicBezTo>
                        <a:pt x="1270" y="5842"/>
                        <a:pt x="0" y="4508"/>
                        <a:pt x="0" y="2921"/>
                      </a:cubicBezTo>
                      <a:cubicBezTo>
                        <a:pt x="0" y="1333"/>
                        <a:pt x="1334" y="0"/>
                        <a:pt x="2921" y="0"/>
                      </a:cubicBezTo>
                      <a:lnTo>
                        <a:pt x="238697" y="0"/>
                      </a:lnTo>
                      <a:cubicBezTo>
                        <a:pt x="240348" y="0"/>
                        <a:pt x="241617" y="1333"/>
                        <a:pt x="241617" y="2921"/>
                      </a:cubicBezTo>
                      <a:cubicBezTo>
                        <a:pt x="241617" y="4508"/>
                        <a:pt x="240348" y="5842"/>
                        <a:pt x="23869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437" name="Google Shape;1437;p38"/>
              <p:cNvGrpSpPr/>
              <p:nvPr/>
            </p:nvGrpSpPr>
            <p:grpSpPr>
              <a:xfrm rot="-464232">
                <a:off x="14486781" y="-1997175"/>
                <a:ext cx="1084844" cy="418836"/>
                <a:chOff x="5919596" y="2162746"/>
                <a:chExt cx="387921" cy="161417"/>
              </a:xfrm>
            </p:grpSpPr>
            <p:sp>
              <p:nvSpPr>
                <p:cNvPr id="1438" name="Google Shape;1438;p38"/>
                <p:cNvSpPr/>
                <p:nvPr/>
              </p:nvSpPr>
              <p:spPr>
                <a:xfrm>
                  <a:off x="5919596" y="2162746"/>
                  <a:ext cx="232981" cy="5842"/>
                </a:xfrm>
                <a:custGeom>
                  <a:rect b="b" l="l" r="r" t="t"/>
                  <a:pathLst>
                    <a:path extrusionOk="0" h="5842" w="232981">
                      <a:moveTo>
                        <a:pt x="230061" y="5842"/>
                      </a:moveTo>
                      <a:lnTo>
                        <a:pt x="2921" y="5842"/>
                      </a:lnTo>
                      <a:cubicBezTo>
                        <a:pt x="1270" y="5842"/>
                        <a:pt x="0" y="4508"/>
                        <a:pt x="0" y="2921"/>
                      </a:cubicBezTo>
                      <a:cubicBezTo>
                        <a:pt x="0" y="1333"/>
                        <a:pt x="1334" y="0"/>
                        <a:pt x="2921" y="0"/>
                      </a:cubicBezTo>
                      <a:lnTo>
                        <a:pt x="230061" y="0"/>
                      </a:lnTo>
                      <a:cubicBezTo>
                        <a:pt x="231712" y="0"/>
                        <a:pt x="232982" y="1333"/>
                        <a:pt x="232982" y="2921"/>
                      </a:cubicBezTo>
                      <a:cubicBezTo>
                        <a:pt x="232982" y="4508"/>
                        <a:pt x="231712" y="5842"/>
                        <a:pt x="23006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39" name="Google Shape;1439;p38"/>
                <p:cNvSpPr/>
                <p:nvPr/>
              </p:nvSpPr>
              <p:spPr>
                <a:xfrm>
                  <a:off x="5930455" y="2187448"/>
                  <a:ext cx="373760" cy="5841"/>
                </a:xfrm>
                <a:custGeom>
                  <a:rect b="b" l="l" r="r" t="t"/>
                  <a:pathLst>
                    <a:path extrusionOk="0" h="5841" w="373760">
                      <a:moveTo>
                        <a:pt x="370840" y="5842"/>
                      </a:moveTo>
                      <a:lnTo>
                        <a:pt x="2921" y="5842"/>
                      </a:lnTo>
                      <a:cubicBezTo>
                        <a:pt x="1270" y="5842"/>
                        <a:pt x="0" y="4508"/>
                        <a:pt x="0" y="2921"/>
                      </a:cubicBezTo>
                      <a:cubicBezTo>
                        <a:pt x="0" y="1333"/>
                        <a:pt x="1334" y="0"/>
                        <a:pt x="2921" y="0"/>
                      </a:cubicBezTo>
                      <a:lnTo>
                        <a:pt x="370840" y="0"/>
                      </a:lnTo>
                      <a:cubicBezTo>
                        <a:pt x="372491" y="0"/>
                        <a:pt x="373761" y="1333"/>
                        <a:pt x="373761" y="2921"/>
                      </a:cubicBezTo>
                      <a:cubicBezTo>
                        <a:pt x="373761" y="4508"/>
                        <a:pt x="372428" y="5842"/>
                        <a:pt x="37084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40" name="Google Shape;1440;p38"/>
                <p:cNvSpPr/>
                <p:nvPr/>
              </p:nvSpPr>
              <p:spPr>
                <a:xfrm>
                  <a:off x="5938773" y="2220150"/>
                  <a:ext cx="368744" cy="5841"/>
                </a:xfrm>
                <a:custGeom>
                  <a:rect b="b" l="l" r="r" t="t"/>
                  <a:pathLst>
                    <a:path extrusionOk="0" h="5841" w="368744">
                      <a:moveTo>
                        <a:pt x="365823" y="5842"/>
                      </a:moveTo>
                      <a:lnTo>
                        <a:pt x="2921" y="5842"/>
                      </a:lnTo>
                      <a:cubicBezTo>
                        <a:pt x="1270" y="5842"/>
                        <a:pt x="0" y="4508"/>
                        <a:pt x="0" y="2921"/>
                      </a:cubicBezTo>
                      <a:cubicBezTo>
                        <a:pt x="0" y="1333"/>
                        <a:pt x="1334" y="0"/>
                        <a:pt x="2921" y="0"/>
                      </a:cubicBezTo>
                      <a:lnTo>
                        <a:pt x="365823" y="0"/>
                      </a:lnTo>
                      <a:cubicBezTo>
                        <a:pt x="367474" y="0"/>
                        <a:pt x="368745" y="1333"/>
                        <a:pt x="368745" y="2921"/>
                      </a:cubicBezTo>
                      <a:cubicBezTo>
                        <a:pt x="368745" y="4508"/>
                        <a:pt x="367411" y="5842"/>
                        <a:pt x="36582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41" name="Google Shape;1441;p38"/>
                <p:cNvSpPr/>
                <p:nvPr/>
              </p:nvSpPr>
              <p:spPr>
                <a:xfrm>
                  <a:off x="5941250" y="2252852"/>
                  <a:ext cx="361251" cy="5842"/>
                </a:xfrm>
                <a:custGeom>
                  <a:rect b="b" l="l" r="r" t="t"/>
                  <a:pathLst>
                    <a:path extrusionOk="0" h="5842" w="361251">
                      <a:moveTo>
                        <a:pt x="358330" y="5842"/>
                      </a:moveTo>
                      <a:lnTo>
                        <a:pt x="2921" y="5842"/>
                      </a:lnTo>
                      <a:cubicBezTo>
                        <a:pt x="1270" y="5842"/>
                        <a:pt x="0" y="4508"/>
                        <a:pt x="0" y="2921"/>
                      </a:cubicBezTo>
                      <a:cubicBezTo>
                        <a:pt x="0" y="1333"/>
                        <a:pt x="1334" y="0"/>
                        <a:pt x="2921" y="0"/>
                      </a:cubicBezTo>
                      <a:lnTo>
                        <a:pt x="358330" y="0"/>
                      </a:lnTo>
                      <a:cubicBezTo>
                        <a:pt x="359982" y="0"/>
                        <a:pt x="361252" y="1333"/>
                        <a:pt x="361252" y="2921"/>
                      </a:cubicBezTo>
                      <a:cubicBezTo>
                        <a:pt x="361252" y="4508"/>
                        <a:pt x="359982" y="5842"/>
                        <a:pt x="35833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42" name="Google Shape;1442;p38"/>
                <p:cNvSpPr/>
                <p:nvPr/>
              </p:nvSpPr>
              <p:spPr>
                <a:xfrm>
                  <a:off x="5938646" y="2285555"/>
                  <a:ext cx="352234" cy="5842"/>
                </a:xfrm>
                <a:custGeom>
                  <a:rect b="b" l="l" r="r" t="t"/>
                  <a:pathLst>
                    <a:path extrusionOk="0" h="5842" w="352234">
                      <a:moveTo>
                        <a:pt x="349314" y="5842"/>
                      </a:moveTo>
                      <a:lnTo>
                        <a:pt x="2921" y="5842"/>
                      </a:lnTo>
                      <a:cubicBezTo>
                        <a:pt x="1270" y="5842"/>
                        <a:pt x="0" y="4509"/>
                        <a:pt x="0" y="2921"/>
                      </a:cubicBezTo>
                      <a:cubicBezTo>
                        <a:pt x="0" y="1334"/>
                        <a:pt x="1334" y="0"/>
                        <a:pt x="2921" y="0"/>
                      </a:cubicBezTo>
                      <a:lnTo>
                        <a:pt x="349314" y="0"/>
                      </a:lnTo>
                      <a:cubicBezTo>
                        <a:pt x="350965" y="0"/>
                        <a:pt x="352235" y="1334"/>
                        <a:pt x="352235" y="2921"/>
                      </a:cubicBezTo>
                      <a:cubicBezTo>
                        <a:pt x="352235" y="4509"/>
                        <a:pt x="350901" y="5842"/>
                        <a:pt x="349314"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43" name="Google Shape;1443;p38"/>
                <p:cNvSpPr/>
                <p:nvPr/>
              </p:nvSpPr>
              <p:spPr>
                <a:xfrm>
                  <a:off x="5930455" y="2318321"/>
                  <a:ext cx="105028" cy="5842"/>
                </a:xfrm>
                <a:custGeom>
                  <a:rect b="b" l="l" r="r" t="t"/>
                  <a:pathLst>
                    <a:path extrusionOk="0" h="5842" w="105028">
                      <a:moveTo>
                        <a:pt x="102108" y="5842"/>
                      </a:moveTo>
                      <a:lnTo>
                        <a:pt x="2921" y="5842"/>
                      </a:lnTo>
                      <a:cubicBezTo>
                        <a:pt x="1270" y="5842"/>
                        <a:pt x="0" y="4508"/>
                        <a:pt x="0" y="2921"/>
                      </a:cubicBezTo>
                      <a:cubicBezTo>
                        <a:pt x="0" y="1333"/>
                        <a:pt x="1334" y="0"/>
                        <a:pt x="2921" y="0"/>
                      </a:cubicBezTo>
                      <a:lnTo>
                        <a:pt x="102108" y="0"/>
                      </a:lnTo>
                      <a:cubicBezTo>
                        <a:pt x="103759" y="0"/>
                        <a:pt x="105029" y="1333"/>
                        <a:pt x="105029" y="2921"/>
                      </a:cubicBezTo>
                      <a:cubicBezTo>
                        <a:pt x="105029" y="4508"/>
                        <a:pt x="103696" y="5842"/>
                        <a:pt x="10210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444" name="Google Shape;1444;p38"/>
            <p:cNvGrpSpPr/>
            <p:nvPr/>
          </p:nvGrpSpPr>
          <p:grpSpPr>
            <a:xfrm>
              <a:off x="1665215" y="3003221"/>
              <a:ext cx="963495" cy="1338301"/>
              <a:chOff x="10261727" y="3787902"/>
              <a:chExt cx="476671" cy="662099"/>
            </a:xfrm>
          </p:grpSpPr>
          <p:grpSp>
            <p:nvGrpSpPr>
              <p:cNvPr id="1445" name="Google Shape;1445;p38"/>
              <p:cNvGrpSpPr/>
              <p:nvPr/>
            </p:nvGrpSpPr>
            <p:grpSpPr>
              <a:xfrm>
                <a:off x="10261727" y="3787902"/>
                <a:ext cx="132875" cy="662099"/>
                <a:chOff x="10261727" y="3787902"/>
                <a:chExt cx="132875" cy="662099"/>
              </a:xfrm>
            </p:grpSpPr>
            <p:sp>
              <p:nvSpPr>
                <p:cNvPr id="1446" name="Google Shape;1446;p38"/>
                <p:cNvSpPr/>
                <p:nvPr/>
              </p:nvSpPr>
              <p:spPr>
                <a:xfrm>
                  <a:off x="10261727" y="3787902"/>
                  <a:ext cx="18224" cy="662051"/>
                </a:xfrm>
                <a:custGeom>
                  <a:rect b="b" l="l" r="r" t="t"/>
                  <a:pathLst>
                    <a:path extrusionOk="0" h="662051" w="18224">
                      <a:moveTo>
                        <a:pt x="0" y="0"/>
                      </a:moveTo>
                      <a:lnTo>
                        <a:pt x="18225" y="0"/>
                      </a:lnTo>
                      <a:lnTo>
                        <a:pt x="18225" y="662051"/>
                      </a:lnTo>
                      <a:lnTo>
                        <a:pt x="0" y="66205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47" name="Google Shape;1447;p38"/>
                <p:cNvSpPr/>
                <p:nvPr/>
              </p:nvSpPr>
              <p:spPr>
                <a:xfrm rot="10800000">
                  <a:off x="10279922" y="3787950"/>
                  <a:ext cx="114680" cy="662051"/>
                </a:xfrm>
                <a:custGeom>
                  <a:rect b="b" l="l" r="r" t="t"/>
                  <a:pathLst>
                    <a:path extrusionOk="0" h="662051" w="114680">
                      <a:moveTo>
                        <a:pt x="0" y="0"/>
                      </a:moveTo>
                      <a:lnTo>
                        <a:pt x="114681" y="0"/>
                      </a:lnTo>
                      <a:lnTo>
                        <a:pt x="114681" y="662051"/>
                      </a:lnTo>
                      <a:lnTo>
                        <a:pt x="0" y="662051"/>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448" name="Google Shape;1448;p38"/>
              <p:cNvSpPr/>
              <p:nvPr/>
            </p:nvSpPr>
            <p:spPr>
              <a:xfrm>
                <a:off x="10293921" y="3787902"/>
                <a:ext cx="126619" cy="662051"/>
              </a:xfrm>
              <a:custGeom>
                <a:rect b="b" l="l" r="r" t="t"/>
                <a:pathLst>
                  <a:path extrusionOk="0" h="662051" w="126619">
                    <a:moveTo>
                      <a:pt x="0" y="0"/>
                    </a:moveTo>
                    <a:lnTo>
                      <a:pt x="126618" y="0"/>
                    </a:lnTo>
                    <a:lnTo>
                      <a:pt x="126618" y="662051"/>
                    </a:lnTo>
                    <a:lnTo>
                      <a:pt x="0" y="66205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449" name="Google Shape;1449;p38"/>
              <p:cNvGrpSpPr/>
              <p:nvPr/>
            </p:nvGrpSpPr>
            <p:grpSpPr>
              <a:xfrm>
                <a:off x="10301478" y="3787902"/>
                <a:ext cx="51815" cy="662051"/>
                <a:chOff x="10301478" y="3787902"/>
                <a:chExt cx="51815" cy="662051"/>
              </a:xfrm>
            </p:grpSpPr>
            <p:sp>
              <p:nvSpPr>
                <p:cNvPr id="1450" name="Google Shape;1450;p38"/>
                <p:cNvSpPr/>
                <p:nvPr/>
              </p:nvSpPr>
              <p:spPr>
                <a:xfrm>
                  <a:off x="10301478"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51" name="Google Shape;1451;p38"/>
                <p:cNvSpPr/>
                <p:nvPr/>
              </p:nvSpPr>
              <p:spPr>
                <a:xfrm>
                  <a:off x="10311193"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52" name="Google Shape;1452;p38"/>
                <p:cNvSpPr/>
                <p:nvPr/>
              </p:nvSpPr>
              <p:spPr>
                <a:xfrm>
                  <a:off x="10320909" y="3787902"/>
                  <a:ext cx="3238" cy="662051"/>
                </a:xfrm>
                <a:custGeom>
                  <a:rect b="b" l="l" r="r" t="t"/>
                  <a:pathLst>
                    <a:path extrusionOk="0" h="662051" w="3238">
                      <a:moveTo>
                        <a:pt x="0" y="0"/>
                      </a:moveTo>
                      <a:lnTo>
                        <a:pt x="3238" y="0"/>
                      </a:lnTo>
                      <a:lnTo>
                        <a:pt x="3238"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53" name="Google Shape;1453;p38"/>
                <p:cNvSpPr/>
                <p:nvPr/>
              </p:nvSpPr>
              <p:spPr>
                <a:xfrm>
                  <a:off x="10330624"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54" name="Google Shape;1454;p38"/>
                <p:cNvSpPr/>
                <p:nvPr/>
              </p:nvSpPr>
              <p:spPr>
                <a:xfrm>
                  <a:off x="10340340"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55" name="Google Shape;1455;p38"/>
                <p:cNvSpPr/>
                <p:nvPr/>
              </p:nvSpPr>
              <p:spPr>
                <a:xfrm>
                  <a:off x="10350055"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456" name="Google Shape;1456;p38"/>
              <p:cNvGrpSpPr/>
              <p:nvPr/>
            </p:nvGrpSpPr>
            <p:grpSpPr>
              <a:xfrm>
                <a:off x="10359771" y="3787902"/>
                <a:ext cx="378627" cy="662099"/>
                <a:chOff x="10359771" y="3787902"/>
                <a:chExt cx="378627" cy="662099"/>
              </a:xfrm>
            </p:grpSpPr>
            <p:sp>
              <p:nvSpPr>
                <p:cNvPr id="1457" name="Google Shape;1457;p38"/>
                <p:cNvSpPr/>
                <p:nvPr/>
              </p:nvSpPr>
              <p:spPr>
                <a:xfrm>
                  <a:off x="10359771" y="3787902"/>
                  <a:ext cx="18224" cy="662051"/>
                </a:xfrm>
                <a:custGeom>
                  <a:rect b="b" l="l" r="r" t="t"/>
                  <a:pathLst>
                    <a:path extrusionOk="0" h="662051" w="18224">
                      <a:moveTo>
                        <a:pt x="0" y="0"/>
                      </a:moveTo>
                      <a:lnTo>
                        <a:pt x="18224" y="0"/>
                      </a:lnTo>
                      <a:lnTo>
                        <a:pt x="18224" y="662051"/>
                      </a:lnTo>
                      <a:lnTo>
                        <a:pt x="0" y="66205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58" name="Google Shape;1458;p38"/>
                <p:cNvSpPr/>
                <p:nvPr/>
              </p:nvSpPr>
              <p:spPr>
                <a:xfrm rot="10800000">
                  <a:off x="10378036" y="3787950"/>
                  <a:ext cx="360362" cy="662051"/>
                </a:xfrm>
                <a:custGeom>
                  <a:rect b="b" l="l" r="r" t="t"/>
                  <a:pathLst>
                    <a:path extrusionOk="0" h="662051" w="360362">
                      <a:moveTo>
                        <a:pt x="0" y="0"/>
                      </a:moveTo>
                      <a:lnTo>
                        <a:pt x="360362" y="0"/>
                      </a:lnTo>
                      <a:lnTo>
                        <a:pt x="360362" y="662051"/>
                      </a:lnTo>
                      <a:lnTo>
                        <a:pt x="0" y="662051"/>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459" name="Google Shape;1459;p38"/>
              <p:cNvSpPr/>
              <p:nvPr/>
            </p:nvSpPr>
            <p:spPr>
              <a:xfrm>
                <a:off x="10516298" y="3787902"/>
                <a:ext cx="83820" cy="662051"/>
              </a:xfrm>
              <a:custGeom>
                <a:rect b="b" l="l" r="r" t="t"/>
                <a:pathLst>
                  <a:path extrusionOk="0" h="662051" w="83820">
                    <a:moveTo>
                      <a:pt x="0" y="0"/>
                    </a:moveTo>
                    <a:lnTo>
                      <a:pt x="83820" y="0"/>
                    </a:lnTo>
                    <a:lnTo>
                      <a:pt x="83820" y="662051"/>
                    </a:lnTo>
                    <a:lnTo>
                      <a:pt x="0" y="66205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60" name="Google Shape;1460;p38"/>
              <p:cNvSpPr/>
              <p:nvPr/>
            </p:nvSpPr>
            <p:spPr>
              <a:xfrm>
                <a:off x="10429430" y="4034345"/>
                <a:ext cx="257682" cy="163702"/>
              </a:xfrm>
              <a:custGeom>
                <a:rect b="b" l="l" r="r" t="t"/>
                <a:pathLst>
                  <a:path extrusionOk="0" h="163702" w="257682">
                    <a:moveTo>
                      <a:pt x="257683" y="81851"/>
                    </a:moveTo>
                    <a:cubicBezTo>
                      <a:pt x="257683" y="59372"/>
                      <a:pt x="230949" y="39814"/>
                      <a:pt x="191452" y="29591"/>
                    </a:cubicBezTo>
                    <a:cubicBezTo>
                      <a:pt x="184594" y="27813"/>
                      <a:pt x="178244" y="24447"/>
                      <a:pt x="173227" y="19367"/>
                    </a:cubicBezTo>
                    <a:cubicBezTo>
                      <a:pt x="161226" y="7302"/>
                      <a:pt x="145732" y="0"/>
                      <a:pt x="128841" y="0"/>
                    </a:cubicBezTo>
                    <a:cubicBezTo>
                      <a:pt x="111951" y="0"/>
                      <a:pt x="96393" y="7302"/>
                      <a:pt x="84455" y="19367"/>
                    </a:cubicBezTo>
                    <a:cubicBezTo>
                      <a:pt x="79438" y="24384"/>
                      <a:pt x="73088" y="27813"/>
                      <a:pt x="66230" y="29591"/>
                    </a:cubicBezTo>
                    <a:cubicBezTo>
                      <a:pt x="26733" y="39814"/>
                      <a:pt x="0" y="59372"/>
                      <a:pt x="0" y="81851"/>
                    </a:cubicBezTo>
                    <a:cubicBezTo>
                      <a:pt x="0" y="104330"/>
                      <a:pt x="26733" y="123889"/>
                      <a:pt x="66230" y="134112"/>
                    </a:cubicBezTo>
                    <a:cubicBezTo>
                      <a:pt x="73088" y="135890"/>
                      <a:pt x="79438" y="139255"/>
                      <a:pt x="84455" y="144335"/>
                    </a:cubicBezTo>
                    <a:cubicBezTo>
                      <a:pt x="96456" y="156401"/>
                      <a:pt x="111951" y="163703"/>
                      <a:pt x="128841" y="163703"/>
                    </a:cubicBezTo>
                    <a:cubicBezTo>
                      <a:pt x="145732" y="163703"/>
                      <a:pt x="161289" y="156401"/>
                      <a:pt x="173227" y="144335"/>
                    </a:cubicBezTo>
                    <a:cubicBezTo>
                      <a:pt x="178244" y="139319"/>
                      <a:pt x="184594" y="135890"/>
                      <a:pt x="191452" y="134112"/>
                    </a:cubicBezTo>
                    <a:cubicBezTo>
                      <a:pt x="230949" y="123889"/>
                      <a:pt x="257683" y="104330"/>
                      <a:pt x="257683" y="8185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61" name="Google Shape;1461;p38"/>
              <p:cNvSpPr/>
              <p:nvPr/>
            </p:nvSpPr>
            <p:spPr>
              <a:xfrm>
                <a:off x="10715688" y="3803777"/>
                <a:ext cx="5080" cy="630364"/>
              </a:xfrm>
              <a:custGeom>
                <a:rect b="b" l="l" r="r" t="t"/>
                <a:pathLst>
                  <a:path extrusionOk="0" h="630364" w="5080">
                    <a:moveTo>
                      <a:pt x="2540" y="630364"/>
                    </a:moveTo>
                    <a:cubicBezTo>
                      <a:pt x="1143" y="630364"/>
                      <a:pt x="0" y="629221"/>
                      <a:pt x="0" y="627825"/>
                    </a:cubicBezTo>
                    <a:lnTo>
                      <a:pt x="0" y="2540"/>
                    </a:lnTo>
                    <a:cubicBezTo>
                      <a:pt x="0" y="1143"/>
                      <a:pt x="1143" y="0"/>
                      <a:pt x="2540" y="0"/>
                    </a:cubicBezTo>
                    <a:cubicBezTo>
                      <a:pt x="3937" y="0"/>
                      <a:pt x="5080" y="1143"/>
                      <a:pt x="5080" y="2540"/>
                    </a:cubicBezTo>
                    <a:lnTo>
                      <a:pt x="5080" y="627825"/>
                    </a:lnTo>
                    <a:cubicBezTo>
                      <a:pt x="5080" y="629221"/>
                      <a:pt x="3937" y="630364"/>
                      <a:pt x="2540" y="630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462" name="Google Shape;1462;p38"/>
            <p:cNvSpPr/>
            <p:nvPr/>
          </p:nvSpPr>
          <p:spPr>
            <a:xfrm>
              <a:off x="496015" y="74754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63" name="Google Shape;1463;p38"/>
            <p:cNvSpPr/>
            <p:nvPr/>
          </p:nvSpPr>
          <p:spPr>
            <a:xfrm>
              <a:off x="1043915" y="3909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64" name="Google Shape;1464;p38"/>
            <p:cNvSpPr/>
            <p:nvPr/>
          </p:nvSpPr>
          <p:spPr>
            <a:xfrm>
              <a:off x="3324490" y="32623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65" name="Google Shape;1465;p38"/>
            <p:cNvSpPr/>
            <p:nvPr/>
          </p:nvSpPr>
          <p:spPr>
            <a:xfrm>
              <a:off x="496015" y="44258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9" name="Shape 1469"/>
        <p:cNvGrpSpPr/>
        <p:nvPr/>
      </p:nvGrpSpPr>
      <p:grpSpPr>
        <a:xfrm>
          <a:off x="0" y="0"/>
          <a:ext cx="0" cy="0"/>
          <a:chOff x="0" y="0"/>
          <a:chExt cx="0" cy="0"/>
        </a:xfrm>
      </p:grpSpPr>
      <p:pic>
        <p:nvPicPr>
          <p:cNvPr id="1470" name="Google Shape;1470;p39"/>
          <p:cNvPicPr preferRelativeResize="0"/>
          <p:nvPr/>
        </p:nvPicPr>
        <p:blipFill rotWithShape="1">
          <a:blip r:embed="rId3">
            <a:alphaModFix/>
          </a:blip>
          <a:srcRect b="23948" l="0" r="0" t="0"/>
          <a:stretch/>
        </p:blipFill>
        <p:spPr>
          <a:xfrm>
            <a:off x="0" y="-55200"/>
            <a:ext cx="9144003" cy="5198702"/>
          </a:xfrm>
          <a:prstGeom prst="rect">
            <a:avLst/>
          </a:prstGeom>
          <a:noFill/>
          <a:ln>
            <a:noFill/>
          </a:ln>
        </p:spPr>
      </p:pic>
      <p:sp>
        <p:nvSpPr>
          <p:cNvPr id="1471" name="Google Shape;1471;p39"/>
          <p:cNvSpPr txBox="1"/>
          <p:nvPr/>
        </p:nvSpPr>
        <p:spPr>
          <a:xfrm>
            <a:off x="650175" y="1617875"/>
            <a:ext cx="7890600" cy="1169700"/>
          </a:xfrm>
          <a:prstGeom prst="rect">
            <a:avLst/>
          </a:prstGeom>
          <a:solidFill>
            <a:schemeClr val="accent6"/>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200">
                <a:solidFill>
                  <a:schemeClr val="dk1"/>
                </a:solidFill>
                <a:latin typeface="IBM Plex Sans"/>
                <a:ea typeface="IBM Plex Sans"/>
                <a:cs typeface="IBM Plex Sans"/>
                <a:sym typeface="IBM Plex Sans"/>
              </a:rPr>
              <a:t>De parkeertarieven in Oosterhout mogen worden verhoogd.</a:t>
            </a:r>
            <a:endParaRPr b="1" sz="3200">
              <a:solidFill>
                <a:schemeClr val="dk1"/>
              </a:solidFill>
              <a:latin typeface="IBM Plex Sans"/>
              <a:ea typeface="IBM Plex Sans"/>
              <a:cs typeface="IBM Plex Sans"/>
              <a:sym typeface="IBM Plex Sans"/>
            </a:endParaRPr>
          </a:p>
        </p:txBody>
      </p:sp>
      <p:pic>
        <p:nvPicPr>
          <p:cNvPr id="1472" name="Google Shape;1472;p39"/>
          <p:cNvPicPr preferRelativeResize="0"/>
          <p:nvPr/>
        </p:nvPicPr>
        <p:blipFill>
          <a:blip r:embed="rId4">
            <a:alphaModFix/>
          </a:blip>
          <a:stretch>
            <a:fillRect/>
          </a:stretch>
        </p:blipFill>
        <p:spPr>
          <a:xfrm>
            <a:off x="2022525" y="1317107"/>
            <a:ext cx="1187471" cy="3702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6" name="Shape 1476"/>
        <p:cNvGrpSpPr/>
        <p:nvPr/>
      </p:nvGrpSpPr>
      <p:grpSpPr>
        <a:xfrm>
          <a:off x="0" y="0"/>
          <a:ext cx="0" cy="0"/>
          <a:chOff x="0" y="0"/>
          <a:chExt cx="0" cy="0"/>
        </a:xfrm>
      </p:grpSpPr>
      <p:sp>
        <p:nvSpPr>
          <p:cNvPr id="1477" name="Google Shape;1477;p40"/>
          <p:cNvSpPr txBox="1"/>
          <p:nvPr>
            <p:ph idx="1" type="subTitle"/>
          </p:nvPr>
        </p:nvSpPr>
        <p:spPr>
          <a:xfrm>
            <a:off x="713225" y="1142250"/>
            <a:ext cx="5682600" cy="3244800"/>
          </a:xfrm>
          <a:prstGeom prst="rect">
            <a:avLst/>
          </a:prstGeom>
        </p:spPr>
        <p:txBody>
          <a:bodyPr anchorCtr="0" anchor="b" bIns="91425" lIns="91425" spcFirstLastPara="1" rIns="91425" wrap="square" tIns="91425">
            <a:spAutoFit/>
          </a:bodyPr>
          <a:lstStyle/>
          <a:p>
            <a:pPr indent="0" lvl="0" marL="0" rtl="0" algn="l">
              <a:spcBef>
                <a:spcPts val="0"/>
              </a:spcBef>
              <a:spcAft>
                <a:spcPts val="0"/>
              </a:spcAft>
              <a:buNone/>
            </a:pPr>
            <a:r>
              <a:rPr b="1" lang="en" sz="2600"/>
              <a:t>We lezen samen de tekst Waarom maken politici graag gebruik van framing? Over de kracht van beelden.</a:t>
            </a:r>
            <a:br>
              <a:rPr b="1" lang="en" sz="2400"/>
            </a:br>
            <a:br>
              <a:rPr b="1" lang="en" sz="2400"/>
            </a:br>
            <a:r>
              <a:rPr b="1" lang="en" sz="2400"/>
              <a:t>Noteer na het lezen wat het begrip framing inhoudt.</a:t>
            </a:r>
            <a:endParaRPr b="1" sz="2400"/>
          </a:p>
        </p:txBody>
      </p:sp>
      <p:grpSp>
        <p:nvGrpSpPr>
          <p:cNvPr id="1478" name="Google Shape;1478;p40"/>
          <p:cNvGrpSpPr/>
          <p:nvPr/>
        </p:nvGrpSpPr>
        <p:grpSpPr>
          <a:xfrm>
            <a:off x="6395783" y="576845"/>
            <a:ext cx="2769836" cy="4055357"/>
            <a:chOff x="6395783" y="576845"/>
            <a:chExt cx="2769836" cy="4055357"/>
          </a:xfrm>
        </p:grpSpPr>
        <p:grpSp>
          <p:nvGrpSpPr>
            <p:cNvPr id="1479" name="Google Shape;1479;p40"/>
            <p:cNvGrpSpPr/>
            <p:nvPr/>
          </p:nvGrpSpPr>
          <p:grpSpPr>
            <a:xfrm flipH="1" rot="-529808">
              <a:off x="6538883" y="2397580"/>
              <a:ext cx="2483638" cy="2056180"/>
              <a:chOff x="12929369" y="-2226570"/>
              <a:chExt cx="3444009" cy="2851263"/>
            </a:xfrm>
          </p:grpSpPr>
          <p:sp>
            <p:nvSpPr>
              <p:cNvPr id="1480" name="Google Shape;1480;p40"/>
              <p:cNvSpPr/>
              <p:nvPr/>
            </p:nvSpPr>
            <p:spPr>
              <a:xfrm rot="-465633">
                <a:off x="13813466" y="-1181841"/>
                <a:ext cx="1432904" cy="793394"/>
              </a:xfrm>
              <a:custGeom>
                <a:rect b="b" l="l" r="r" t="t"/>
                <a:pathLst>
                  <a:path extrusionOk="0" h="305890" w="512556">
                    <a:moveTo>
                      <a:pt x="283083" y="305890"/>
                    </a:moveTo>
                    <a:lnTo>
                      <a:pt x="0" y="305890"/>
                    </a:lnTo>
                    <a:cubicBezTo>
                      <a:pt x="60960" y="301382"/>
                      <a:pt x="140145" y="232675"/>
                      <a:pt x="218313" y="107135"/>
                    </a:cubicBezTo>
                    <a:cubicBezTo>
                      <a:pt x="256603" y="45667"/>
                      <a:pt x="321627" y="-815"/>
                      <a:pt x="386016" y="11"/>
                    </a:cubicBezTo>
                    <a:cubicBezTo>
                      <a:pt x="411416" y="265"/>
                      <a:pt x="436753" y="7885"/>
                      <a:pt x="460248" y="24903"/>
                    </a:cubicBezTo>
                    <a:cubicBezTo>
                      <a:pt x="506603" y="58367"/>
                      <a:pt x="518668" y="107262"/>
                      <a:pt x="509905" y="155649"/>
                    </a:cubicBezTo>
                    <a:cubicBezTo>
                      <a:pt x="418084" y="253376"/>
                      <a:pt x="337502" y="305890"/>
                      <a:pt x="283083" y="30589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81" name="Google Shape;1481;p40"/>
              <p:cNvSpPr/>
              <p:nvPr/>
            </p:nvSpPr>
            <p:spPr>
              <a:xfrm rot="-465633">
                <a:off x="13521341" y="-2087299"/>
                <a:ext cx="2176787" cy="1683412"/>
              </a:xfrm>
              <a:custGeom>
                <a:rect b="b" l="l" r="r" t="t"/>
                <a:pathLst>
                  <a:path extrusionOk="0" h="649033" w="778646">
                    <a:moveTo>
                      <a:pt x="468598" y="343091"/>
                    </a:moveTo>
                    <a:lnTo>
                      <a:pt x="468598" y="343091"/>
                    </a:lnTo>
                    <a:cubicBezTo>
                      <a:pt x="404209" y="342328"/>
                      <a:pt x="339248" y="388810"/>
                      <a:pt x="300894" y="450278"/>
                    </a:cubicBezTo>
                    <a:cubicBezTo>
                      <a:pt x="222726" y="575818"/>
                      <a:pt x="143541" y="644461"/>
                      <a:pt x="82581" y="649033"/>
                    </a:cubicBezTo>
                    <a:lnTo>
                      <a:pt x="70707" y="649033"/>
                    </a:lnTo>
                    <a:cubicBezTo>
                      <a:pt x="49879" y="647636"/>
                      <a:pt x="31591" y="637985"/>
                      <a:pt x="16605" y="619887"/>
                    </a:cubicBezTo>
                    <a:cubicBezTo>
                      <a:pt x="-50769" y="538289"/>
                      <a:pt x="100996" y="430022"/>
                      <a:pt x="218789" y="367220"/>
                    </a:cubicBezTo>
                    <a:cubicBezTo>
                      <a:pt x="276193" y="336613"/>
                      <a:pt x="315690" y="298260"/>
                      <a:pt x="340010" y="257810"/>
                    </a:cubicBezTo>
                    <a:lnTo>
                      <a:pt x="340010" y="257746"/>
                    </a:lnTo>
                    <a:cubicBezTo>
                      <a:pt x="389985" y="174752"/>
                      <a:pt x="376205" y="83375"/>
                      <a:pt x="322294" y="33338"/>
                    </a:cubicBezTo>
                    <a:cubicBezTo>
                      <a:pt x="296957" y="9842"/>
                      <a:pt x="270097" y="0"/>
                      <a:pt x="243109" y="0"/>
                    </a:cubicBezTo>
                    <a:lnTo>
                      <a:pt x="675163" y="254"/>
                    </a:lnTo>
                    <a:lnTo>
                      <a:pt x="677196" y="254"/>
                    </a:lnTo>
                    <a:cubicBezTo>
                      <a:pt x="704627" y="254"/>
                      <a:pt x="729964" y="10096"/>
                      <a:pt x="750602" y="33464"/>
                    </a:cubicBezTo>
                    <a:cubicBezTo>
                      <a:pt x="810927" y="101854"/>
                      <a:pt x="777462" y="247586"/>
                      <a:pt x="615727" y="342710"/>
                    </a:cubicBezTo>
                    <a:lnTo>
                      <a:pt x="615664" y="342710"/>
                    </a:lnTo>
                    <a:lnTo>
                      <a:pt x="468598" y="34309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82" name="Google Shape;1482;p40"/>
              <p:cNvSpPr/>
              <p:nvPr/>
            </p:nvSpPr>
            <p:spPr>
              <a:xfrm rot="-465633">
                <a:off x="13135405" y="-1983942"/>
                <a:ext cx="1369726" cy="797318"/>
              </a:xfrm>
              <a:custGeom>
                <a:rect b="b" l="l" r="r" t="t"/>
                <a:pathLst>
                  <a:path extrusionOk="0" h="307403" w="489957">
                    <a:moveTo>
                      <a:pt x="458978" y="257746"/>
                    </a:moveTo>
                    <a:lnTo>
                      <a:pt x="458978" y="257746"/>
                    </a:lnTo>
                    <a:cubicBezTo>
                      <a:pt x="421894" y="287020"/>
                      <a:pt x="384873" y="307340"/>
                      <a:pt x="356108" y="306070"/>
                    </a:cubicBezTo>
                    <a:lnTo>
                      <a:pt x="356108" y="306133"/>
                    </a:lnTo>
                    <a:lnTo>
                      <a:pt x="0" y="307403"/>
                    </a:lnTo>
                    <a:cubicBezTo>
                      <a:pt x="51117" y="307149"/>
                      <a:pt x="112776" y="239077"/>
                      <a:pt x="154368" y="175768"/>
                    </a:cubicBezTo>
                    <a:cubicBezTo>
                      <a:pt x="161671" y="164719"/>
                      <a:pt x="168339" y="153797"/>
                      <a:pt x="174244" y="143383"/>
                    </a:cubicBezTo>
                    <a:cubicBezTo>
                      <a:pt x="213042" y="74866"/>
                      <a:pt x="287274" y="127"/>
                      <a:pt x="361759" y="0"/>
                    </a:cubicBezTo>
                    <a:lnTo>
                      <a:pt x="362014" y="0"/>
                    </a:lnTo>
                    <a:cubicBezTo>
                      <a:pt x="389001" y="0"/>
                      <a:pt x="415861" y="9842"/>
                      <a:pt x="441198" y="33338"/>
                    </a:cubicBezTo>
                    <a:cubicBezTo>
                      <a:pt x="495173" y="83375"/>
                      <a:pt x="508952" y="174752"/>
                      <a:pt x="458978" y="257746"/>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83" name="Google Shape;1483;p40"/>
              <p:cNvSpPr/>
              <p:nvPr/>
            </p:nvSpPr>
            <p:spPr>
              <a:xfrm rot="-465633">
                <a:off x="12973985" y="-1814355"/>
                <a:ext cx="604385" cy="702284"/>
              </a:xfrm>
              <a:custGeom>
                <a:rect b="b" l="l" r="r" t="t"/>
                <a:pathLst>
                  <a:path extrusionOk="0" h="270763" w="216191">
                    <a:moveTo>
                      <a:pt x="169011" y="0"/>
                    </a:moveTo>
                    <a:cubicBezTo>
                      <a:pt x="169011" y="0"/>
                      <a:pt x="126212" y="98933"/>
                      <a:pt x="216191" y="139129"/>
                    </a:cubicBezTo>
                    <a:cubicBezTo>
                      <a:pt x="174599" y="202501"/>
                      <a:pt x="112940" y="270573"/>
                      <a:pt x="61823" y="270764"/>
                    </a:cubicBezTo>
                    <a:lnTo>
                      <a:pt x="60553" y="270764"/>
                    </a:lnTo>
                    <a:cubicBezTo>
                      <a:pt x="47027" y="270510"/>
                      <a:pt x="34264" y="265494"/>
                      <a:pt x="22961" y="254254"/>
                    </a:cubicBezTo>
                    <a:cubicBezTo>
                      <a:pt x="-48413" y="183007"/>
                      <a:pt x="59600" y="29210"/>
                      <a:pt x="169011"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84" name="Google Shape;1484;p40"/>
              <p:cNvSpPr/>
              <p:nvPr/>
            </p:nvSpPr>
            <p:spPr>
              <a:xfrm rot="-465633">
                <a:off x="14354294" y="-1286180"/>
                <a:ext cx="1907025" cy="1790304"/>
              </a:xfrm>
              <a:custGeom>
                <a:rect b="b" l="l" r="r" t="t"/>
                <a:pathLst>
                  <a:path extrusionOk="0" h="690245" w="682151">
                    <a:moveTo>
                      <a:pt x="568898" y="64"/>
                    </a:moveTo>
                    <a:lnTo>
                      <a:pt x="581217" y="0"/>
                    </a:lnTo>
                    <a:cubicBezTo>
                      <a:pt x="605791" y="953"/>
                      <a:pt x="628588" y="8636"/>
                      <a:pt x="647892" y="24765"/>
                    </a:cubicBezTo>
                    <a:cubicBezTo>
                      <a:pt x="719583" y="84582"/>
                      <a:pt x="667958" y="193675"/>
                      <a:pt x="592139" y="260921"/>
                    </a:cubicBezTo>
                    <a:cubicBezTo>
                      <a:pt x="516384" y="328232"/>
                      <a:pt x="254065" y="472567"/>
                      <a:pt x="207837" y="685927"/>
                    </a:cubicBezTo>
                    <a:lnTo>
                      <a:pt x="2" y="690245"/>
                    </a:lnTo>
                    <a:cubicBezTo>
                      <a:pt x="-697" y="475933"/>
                      <a:pt x="225109" y="330835"/>
                      <a:pt x="284799" y="263271"/>
                    </a:cubicBezTo>
                    <a:cubicBezTo>
                      <a:pt x="311215" y="233363"/>
                      <a:pt x="331217" y="195263"/>
                      <a:pt x="338139" y="156845"/>
                    </a:cubicBezTo>
                    <a:cubicBezTo>
                      <a:pt x="346839" y="108458"/>
                      <a:pt x="334773" y="59627"/>
                      <a:pt x="288482" y="26099"/>
                    </a:cubicBezTo>
                    <a:cubicBezTo>
                      <a:pt x="264987" y="9144"/>
                      <a:pt x="239651" y="1461"/>
                      <a:pt x="214251" y="1207"/>
                    </a:cubicBezTo>
                    <a:lnTo>
                      <a:pt x="214251" y="1143"/>
                    </a:lnTo>
                    <a:lnTo>
                      <a:pt x="361316" y="699"/>
                    </a:lnTo>
                    <a:lnTo>
                      <a:pt x="361380" y="699"/>
                    </a:lnTo>
                    <a:lnTo>
                      <a:pt x="568200" y="127"/>
                    </a:lnTo>
                    <a:lnTo>
                      <a:pt x="568898" y="127"/>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85" name="Google Shape;1485;p40"/>
              <p:cNvSpPr/>
              <p:nvPr/>
            </p:nvSpPr>
            <p:spPr>
              <a:xfrm rot="-465633">
                <a:off x="14923019" y="-1267295"/>
                <a:ext cx="290779" cy="15150"/>
              </a:xfrm>
              <a:custGeom>
                <a:rect b="b" l="l" r="r" t="t"/>
                <a:pathLst>
                  <a:path extrusionOk="0" h="5841" w="104013">
                    <a:moveTo>
                      <a:pt x="101092" y="5842"/>
                    </a:moveTo>
                    <a:lnTo>
                      <a:pt x="2921" y="5842"/>
                    </a:lnTo>
                    <a:cubicBezTo>
                      <a:pt x="1270" y="5842"/>
                      <a:pt x="0" y="4508"/>
                      <a:pt x="0" y="2921"/>
                    </a:cubicBezTo>
                    <a:cubicBezTo>
                      <a:pt x="0" y="1333"/>
                      <a:pt x="1333" y="0"/>
                      <a:pt x="2921" y="0"/>
                    </a:cubicBezTo>
                    <a:lnTo>
                      <a:pt x="101092" y="0"/>
                    </a:lnTo>
                    <a:cubicBezTo>
                      <a:pt x="102743" y="0"/>
                      <a:pt x="104013" y="1333"/>
                      <a:pt x="104013" y="2921"/>
                    </a:cubicBezTo>
                    <a:cubicBezTo>
                      <a:pt x="104013" y="4508"/>
                      <a:pt x="102679" y="5842"/>
                      <a:pt x="10109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486" name="Google Shape;1486;p40"/>
              <p:cNvGrpSpPr/>
              <p:nvPr/>
            </p:nvGrpSpPr>
            <p:grpSpPr>
              <a:xfrm rot="-464232">
                <a:off x="14508103" y="-1236597"/>
                <a:ext cx="1672105" cy="1339057"/>
                <a:chOff x="5867400" y="2467927"/>
                <a:chExt cx="597915" cy="516065"/>
              </a:xfrm>
            </p:grpSpPr>
            <p:sp>
              <p:nvSpPr>
                <p:cNvPr id="1487" name="Google Shape;1487;p40"/>
                <p:cNvSpPr/>
                <p:nvPr/>
              </p:nvSpPr>
              <p:spPr>
                <a:xfrm>
                  <a:off x="6151117" y="2506662"/>
                  <a:ext cx="305689" cy="5842"/>
                </a:xfrm>
                <a:custGeom>
                  <a:rect b="b" l="l" r="r" t="t"/>
                  <a:pathLst>
                    <a:path extrusionOk="0" h="5842" w="305689">
                      <a:moveTo>
                        <a:pt x="302768" y="5842"/>
                      </a:moveTo>
                      <a:lnTo>
                        <a:pt x="2921" y="5842"/>
                      </a:lnTo>
                      <a:cubicBezTo>
                        <a:pt x="1270" y="5842"/>
                        <a:pt x="0" y="4508"/>
                        <a:pt x="0" y="2921"/>
                      </a:cubicBezTo>
                      <a:cubicBezTo>
                        <a:pt x="0" y="1333"/>
                        <a:pt x="1334" y="0"/>
                        <a:pt x="2921" y="0"/>
                      </a:cubicBezTo>
                      <a:lnTo>
                        <a:pt x="302768" y="0"/>
                      </a:lnTo>
                      <a:cubicBezTo>
                        <a:pt x="304419" y="0"/>
                        <a:pt x="305689" y="1333"/>
                        <a:pt x="305689" y="2921"/>
                      </a:cubicBezTo>
                      <a:cubicBezTo>
                        <a:pt x="305689" y="4508"/>
                        <a:pt x="304355" y="5842"/>
                        <a:pt x="30276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88" name="Google Shape;1488;p40"/>
                <p:cNvSpPr/>
                <p:nvPr/>
              </p:nvSpPr>
              <p:spPr>
                <a:xfrm>
                  <a:off x="6163373" y="2545969"/>
                  <a:ext cx="301942" cy="5841"/>
                </a:xfrm>
                <a:custGeom>
                  <a:rect b="b" l="l" r="r" t="t"/>
                  <a:pathLst>
                    <a:path extrusionOk="0" h="5841" w="301942">
                      <a:moveTo>
                        <a:pt x="299022" y="5842"/>
                      </a:moveTo>
                      <a:lnTo>
                        <a:pt x="2921" y="5842"/>
                      </a:lnTo>
                      <a:cubicBezTo>
                        <a:pt x="1270" y="5842"/>
                        <a:pt x="0" y="4508"/>
                        <a:pt x="0" y="2921"/>
                      </a:cubicBezTo>
                      <a:cubicBezTo>
                        <a:pt x="0" y="1333"/>
                        <a:pt x="1334" y="0"/>
                        <a:pt x="2921" y="0"/>
                      </a:cubicBezTo>
                      <a:lnTo>
                        <a:pt x="299022" y="0"/>
                      </a:lnTo>
                      <a:cubicBezTo>
                        <a:pt x="300673" y="0"/>
                        <a:pt x="301942" y="1333"/>
                        <a:pt x="301942" y="2921"/>
                      </a:cubicBezTo>
                      <a:cubicBezTo>
                        <a:pt x="301942" y="4508"/>
                        <a:pt x="300673" y="5842"/>
                        <a:pt x="29902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89" name="Google Shape;1489;p40"/>
                <p:cNvSpPr/>
                <p:nvPr/>
              </p:nvSpPr>
              <p:spPr>
                <a:xfrm>
                  <a:off x="6164834" y="2585339"/>
                  <a:ext cx="183324" cy="5841"/>
                </a:xfrm>
                <a:custGeom>
                  <a:rect b="b" l="l" r="r" t="t"/>
                  <a:pathLst>
                    <a:path extrusionOk="0" h="5841" w="183324">
                      <a:moveTo>
                        <a:pt x="180467" y="5842"/>
                      </a:moveTo>
                      <a:lnTo>
                        <a:pt x="2921" y="5842"/>
                      </a:lnTo>
                      <a:cubicBezTo>
                        <a:pt x="1270" y="5842"/>
                        <a:pt x="0" y="4508"/>
                        <a:pt x="0" y="2921"/>
                      </a:cubicBezTo>
                      <a:cubicBezTo>
                        <a:pt x="0" y="1333"/>
                        <a:pt x="1333" y="0"/>
                        <a:pt x="2921" y="0"/>
                      </a:cubicBezTo>
                      <a:lnTo>
                        <a:pt x="180403" y="0"/>
                      </a:lnTo>
                      <a:cubicBezTo>
                        <a:pt x="182054" y="0"/>
                        <a:pt x="183324" y="1333"/>
                        <a:pt x="183324" y="2921"/>
                      </a:cubicBezTo>
                      <a:cubicBezTo>
                        <a:pt x="183324" y="4508"/>
                        <a:pt x="182054" y="5842"/>
                        <a:pt x="18046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90" name="Google Shape;1490;p40"/>
                <p:cNvSpPr/>
                <p:nvPr/>
              </p:nvSpPr>
              <p:spPr>
                <a:xfrm>
                  <a:off x="6146736" y="2654998"/>
                  <a:ext cx="267779" cy="5842"/>
                </a:xfrm>
                <a:custGeom>
                  <a:rect b="b" l="l" r="r" t="t"/>
                  <a:pathLst>
                    <a:path extrusionOk="0" h="5842" w="267779">
                      <a:moveTo>
                        <a:pt x="264859" y="5842"/>
                      </a:moveTo>
                      <a:lnTo>
                        <a:pt x="2921" y="5842"/>
                      </a:lnTo>
                      <a:cubicBezTo>
                        <a:pt x="1270" y="5842"/>
                        <a:pt x="0" y="4509"/>
                        <a:pt x="0" y="2921"/>
                      </a:cubicBezTo>
                      <a:cubicBezTo>
                        <a:pt x="0" y="1334"/>
                        <a:pt x="1334" y="0"/>
                        <a:pt x="2921" y="0"/>
                      </a:cubicBezTo>
                      <a:lnTo>
                        <a:pt x="264859" y="0"/>
                      </a:lnTo>
                      <a:cubicBezTo>
                        <a:pt x="266510" y="0"/>
                        <a:pt x="267779" y="1334"/>
                        <a:pt x="267779" y="2921"/>
                      </a:cubicBezTo>
                      <a:cubicBezTo>
                        <a:pt x="267779" y="4509"/>
                        <a:pt x="266446" y="5842"/>
                        <a:pt x="264859"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91" name="Google Shape;1491;p40"/>
                <p:cNvSpPr/>
                <p:nvPr/>
              </p:nvSpPr>
              <p:spPr>
                <a:xfrm>
                  <a:off x="6129273" y="2688018"/>
                  <a:ext cx="201803" cy="5842"/>
                </a:xfrm>
                <a:custGeom>
                  <a:rect b="b" l="l" r="r" t="t"/>
                  <a:pathLst>
                    <a:path extrusionOk="0" h="5842" w="201803">
                      <a:moveTo>
                        <a:pt x="198882" y="5842"/>
                      </a:moveTo>
                      <a:lnTo>
                        <a:pt x="2921" y="5842"/>
                      </a:lnTo>
                      <a:cubicBezTo>
                        <a:pt x="1270" y="5842"/>
                        <a:pt x="0" y="4508"/>
                        <a:pt x="0" y="2921"/>
                      </a:cubicBezTo>
                      <a:cubicBezTo>
                        <a:pt x="0" y="1333"/>
                        <a:pt x="1334" y="0"/>
                        <a:pt x="2921" y="0"/>
                      </a:cubicBezTo>
                      <a:lnTo>
                        <a:pt x="198882" y="0"/>
                      </a:lnTo>
                      <a:cubicBezTo>
                        <a:pt x="200533" y="0"/>
                        <a:pt x="201803" y="1333"/>
                        <a:pt x="201803" y="2921"/>
                      </a:cubicBezTo>
                      <a:cubicBezTo>
                        <a:pt x="201803" y="4508"/>
                        <a:pt x="200470" y="5842"/>
                        <a:pt x="19888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92" name="Google Shape;1492;p40"/>
                <p:cNvSpPr/>
                <p:nvPr/>
              </p:nvSpPr>
              <p:spPr>
                <a:xfrm>
                  <a:off x="6107429" y="2717800"/>
                  <a:ext cx="236537" cy="5905"/>
                </a:xfrm>
                <a:custGeom>
                  <a:rect b="b" l="l" r="r" t="t"/>
                  <a:pathLst>
                    <a:path extrusionOk="0" h="5905" w="236537">
                      <a:moveTo>
                        <a:pt x="233617" y="5905"/>
                      </a:moveTo>
                      <a:lnTo>
                        <a:pt x="2921" y="5905"/>
                      </a:lnTo>
                      <a:cubicBezTo>
                        <a:pt x="1270" y="5905"/>
                        <a:pt x="0" y="4572"/>
                        <a:pt x="0" y="2985"/>
                      </a:cubicBezTo>
                      <a:cubicBezTo>
                        <a:pt x="0" y="1397"/>
                        <a:pt x="1270" y="0"/>
                        <a:pt x="2921" y="0"/>
                      </a:cubicBezTo>
                      <a:lnTo>
                        <a:pt x="233617" y="0"/>
                      </a:lnTo>
                      <a:cubicBezTo>
                        <a:pt x="235267" y="0"/>
                        <a:pt x="236538" y="1333"/>
                        <a:pt x="236538" y="2921"/>
                      </a:cubicBezTo>
                      <a:cubicBezTo>
                        <a:pt x="236538" y="4508"/>
                        <a:pt x="235267" y="5905"/>
                        <a:pt x="233617" y="59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93" name="Google Shape;1493;p40"/>
                <p:cNvSpPr/>
                <p:nvPr/>
              </p:nvSpPr>
              <p:spPr>
                <a:xfrm>
                  <a:off x="6083998" y="2742247"/>
                  <a:ext cx="226567" cy="5841"/>
                </a:xfrm>
                <a:custGeom>
                  <a:rect b="b" l="l" r="r" t="t"/>
                  <a:pathLst>
                    <a:path extrusionOk="0" h="5841" w="226567">
                      <a:moveTo>
                        <a:pt x="223647" y="5842"/>
                      </a:moveTo>
                      <a:lnTo>
                        <a:pt x="2921" y="5842"/>
                      </a:lnTo>
                      <a:cubicBezTo>
                        <a:pt x="1270" y="5842"/>
                        <a:pt x="0" y="4508"/>
                        <a:pt x="0" y="2921"/>
                      </a:cubicBezTo>
                      <a:cubicBezTo>
                        <a:pt x="0" y="1333"/>
                        <a:pt x="1334" y="0"/>
                        <a:pt x="2921" y="0"/>
                      </a:cubicBezTo>
                      <a:lnTo>
                        <a:pt x="223647" y="0"/>
                      </a:lnTo>
                      <a:cubicBezTo>
                        <a:pt x="225298" y="0"/>
                        <a:pt x="226568" y="1333"/>
                        <a:pt x="226568" y="2921"/>
                      </a:cubicBezTo>
                      <a:cubicBezTo>
                        <a:pt x="226568" y="4508"/>
                        <a:pt x="225298" y="5842"/>
                        <a:pt x="2236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94" name="Google Shape;1494;p40"/>
                <p:cNvSpPr/>
                <p:nvPr/>
              </p:nvSpPr>
              <p:spPr>
                <a:xfrm>
                  <a:off x="6057455" y="2766567"/>
                  <a:ext cx="219646" cy="5842"/>
                </a:xfrm>
                <a:custGeom>
                  <a:rect b="b" l="l" r="r" t="t"/>
                  <a:pathLst>
                    <a:path extrusionOk="0" h="5842" w="219646">
                      <a:moveTo>
                        <a:pt x="216726" y="5842"/>
                      </a:moveTo>
                      <a:lnTo>
                        <a:pt x="2921" y="5842"/>
                      </a:lnTo>
                      <a:cubicBezTo>
                        <a:pt x="1270" y="5842"/>
                        <a:pt x="0" y="4509"/>
                        <a:pt x="0" y="2921"/>
                      </a:cubicBezTo>
                      <a:cubicBezTo>
                        <a:pt x="0" y="1334"/>
                        <a:pt x="1334" y="0"/>
                        <a:pt x="2921" y="0"/>
                      </a:cubicBezTo>
                      <a:lnTo>
                        <a:pt x="216726" y="0"/>
                      </a:lnTo>
                      <a:cubicBezTo>
                        <a:pt x="218377" y="0"/>
                        <a:pt x="219647" y="1334"/>
                        <a:pt x="219647" y="2921"/>
                      </a:cubicBezTo>
                      <a:cubicBezTo>
                        <a:pt x="219647" y="4509"/>
                        <a:pt x="218313" y="5842"/>
                        <a:pt x="21672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95" name="Google Shape;1495;p40"/>
                <p:cNvSpPr/>
                <p:nvPr/>
              </p:nvSpPr>
              <p:spPr>
                <a:xfrm>
                  <a:off x="5997321" y="2820923"/>
                  <a:ext cx="210565" cy="5842"/>
                </a:xfrm>
                <a:custGeom>
                  <a:rect b="b" l="l" r="r" t="t"/>
                  <a:pathLst>
                    <a:path extrusionOk="0" h="5842" w="210565">
                      <a:moveTo>
                        <a:pt x="207645" y="5842"/>
                      </a:moveTo>
                      <a:lnTo>
                        <a:pt x="2921" y="5842"/>
                      </a:lnTo>
                      <a:cubicBezTo>
                        <a:pt x="1270" y="5842"/>
                        <a:pt x="0" y="4509"/>
                        <a:pt x="0" y="2921"/>
                      </a:cubicBezTo>
                      <a:cubicBezTo>
                        <a:pt x="0" y="1334"/>
                        <a:pt x="1333" y="0"/>
                        <a:pt x="2921" y="0"/>
                      </a:cubicBezTo>
                      <a:lnTo>
                        <a:pt x="207645" y="0"/>
                      </a:lnTo>
                      <a:cubicBezTo>
                        <a:pt x="209296" y="0"/>
                        <a:pt x="210566" y="1334"/>
                        <a:pt x="210566" y="2921"/>
                      </a:cubicBezTo>
                      <a:cubicBezTo>
                        <a:pt x="210566" y="4509"/>
                        <a:pt x="209296" y="5842"/>
                        <a:pt x="2076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96" name="Google Shape;1496;p40"/>
                <p:cNvSpPr/>
                <p:nvPr/>
              </p:nvSpPr>
              <p:spPr>
                <a:xfrm>
                  <a:off x="5970270" y="2847085"/>
                  <a:ext cx="124840" cy="5842"/>
                </a:xfrm>
                <a:custGeom>
                  <a:rect b="b" l="l" r="r" t="t"/>
                  <a:pathLst>
                    <a:path extrusionOk="0" h="5842" w="124840">
                      <a:moveTo>
                        <a:pt x="121920" y="5842"/>
                      </a:moveTo>
                      <a:lnTo>
                        <a:pt x="2921" y="5842"/>
                      </a:lnTo>
                      <a:cubicBezTo>
                        <a:pt x="1270" y="5842"/>
                        <a:pt x="0" y="4509"/>
                        <a:pt x="0" y="2921"/>
                      </a:cubicBezTo>
                      <a:cubicBezTo>
                        <a:pt x="0" y="1334"/>
                        <a:pt x="1333" y="0"/>
                        <a:pt x="2921" y="0"/>
                      </a:cubicBezTo>
                      <a:lnTo>
                        <a:pt x="121920" y="0"/>
                      </a:lnTo>
                      <a:cubicBezTo>
                        <a:pt x="123571" y="0"/>
                        <a:pt x="124841" y="1334"/>
                        <a:pt x="124841" y="2921"/>
                      </a:cubicBezTo>
                      <a:cubicBezTo>
                        <a:pt x="124841" y="4509"/>
                        <a:pt x="123571" y="5842"/>
                        <a:pt x="12192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97" name="Google Shape;1497;p40"/>
                <p:cNvSpPr/>
                <p:nvPr/>
              </p:nvSpPr>
              <p:spPr>
                <a:xfrm>
                  <a:off x="5949886" y="2868167"/>
                  <a:ext cx="204597" cy="5842"/>
                </a:xfrm>
                <a:custGeom>
                  <a:rect b="b" l="l" r="r" t="t"/>
                  <a:pathLst>
                    <a:path extrusionOk="0" h="5842" w="204597">
                      <a:moveTo>
                        <a:pt x="201676" y="5842"/>
                      </a:moveTo>
                      <a:lnTo>
                        <a:pt x="2921" y="5842"/>
                      </a:lnTo>
                      <a:cubicBezTo>
                        <a:pt x="1270" y="5842"/>
                        <a:pt x="0" y="4509"/>
                        <a:pt x="0" y="2921"/>
                      </a:cubicBezTo>
                      <a:cubicBezTo>
                        <a:pt x="0" y="1334"/>
                        <a:pt x="1334" y="0"/>
                        <a:pt x="2921" y="0"/>
                      </a:cubicBezTo>
                      <a:lnTo>
                        <a:pt x="201676" y="0"/>
                      </a:lnTo>
                      <a:cubicBezTo>
                        <a:pt x="203327" y="0"/>
                        <a:pt x="204597" y="1334"/>
                        <a:pt x="204597" y="2921"/>
                      </a:cubicBezTo>
                      <a:cubicBezTo>
                        <a:pt x="204597" y="4509"/>
                        <a:pt x="203327" y="5842"/>
                        <a:pt x="20167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98" name="Google Shape;1498;p40"/>
                <p:cNvSpPr/>
                <p:nvPr/>
              </p:nvSpPr>
              <p:spPr>
                <a:xfrm>
                  <a:off x="5925248" y="2895790"/>
                  <a:ext cx="201231" cy="5842"/>
                </a:xfrm>
                <a:custGeom>
                  <a:rect b="b" l="l" r="r" t="t"/>
                  <a:pathLst>
                    <a:path extrusionOk="0" h="5842" w="201231">
                      <a:moveTo>
                        <a:pt x="198311" y="5842"/>
                      </a:moveTo>
                      <a:lnTo>
                        <a:pt x="2921" y="5842"/>
                      </a:lnTo>
                      <a:cubicBezTo>
                        <a:pt x="1270" y="5842"/>
                        <a:pt x="0" y="4508"/>
                        <a:pt x="0" y="2921"/>
                      </a:cubicBezTo>
                      <a:cubicBezTo>
                        <a:pt x="0" y="1333"/>
                        <a:pt x="1334" y="0"/>
                        <a:pt x="2921" y="0"/>
                      </a:cubicBezTo>
                      <a:lnTo>
                        <a:pt x="198311" y="0"/>
                      </a:lnTo>
                      <a:cubicBezTo>
                        <a:pt x="199961" y="0"/>
                        <a:pt x="201232" y="1333"/>
                        <a:pt x="201232" y="2921"/>
                      </a:cubicBezTo>
                      <a:cubicBezTo>
                        <a:pt x="201232" y="4508"/>
                        <a:pt x="199961" y="5842"/>
                        <a:pt x="19831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99" name="Google Shape;1499;p40"/>
                <p:cNvSpPr/>
                <p:nvPr/>
              </p:nvSpPr>
              <p:spPr>
                <a:xfrm>
                  <a:off x="5903277" y="2923285"/>
                  <a:ext cx="197865" cy="5842"/>
                </a:xfrm>
                <a:custGeom>
                  <a:rect b="b" l="l" r="r" t="t"/>
                  <a:pathLst>
                    <a:path extrusionOk="0" h="5842" w="197865">
                      <a:moveTo>
                        <a:pt x="194945" y="5842"/>
                      </a:moveTo>
                      <a:lnTo>
                        <a:pt x="2921" y="5842"/>
                      </a:lnTo>
                      <a:cubicBezTo>
                        <a:pt x="1270" y="5842"/>
                        <a:pt x="0" y="4509"/>
                        <a:pt x="0" y="2921"/>
                      </a:cubicBezTo>
                      <a:cubicBezTo>
                        <a:pt x="0" y="1334"/>
                        <a:pt x="1333" y="0"/>
                        <a:pt x="2921" y="0"/>
                      </a:cubicBezTo>
                      <a:lnTo>
                        <a:pt x="194945" y="0"/>
                      </a:lnTo>
                      <a:cubicBezTo>
                        <a:pt x="196596" y="0"/>
                        <a:pt x="197866" y="1334"/>
                        <a:pt x="197866" y="2921"/>
                      </a:cubicBezTo>
                      <a:cubicBezTo>
                        <a:pt x="197866" y="4509"/>
                        <a:pt x="196596" y="5842"/>
                        <a:pt x="1949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00" name="Google Shape;1500;p40"/>
                <p:cNvSpPr/>
                <p:nvPr/>
              </p:nvSpPr>
              <p:spPr>
                <a:xfrm>
                  <a:off x="5883973" y="2950717"/>
                  <a:ext cx="194373" cy="5842"/>
                </a:xfrm>
                <a:custGeom>
                  <a:rect b="b" l="l" r="r" t="t"/>
                  <a:pathLst>
                    <a:path extrusionOk="0" h="5842" w="194373">
                      <a:moveTo>
                        <a:pt x="191453" y="5842"/>
                      </a:moveTo>
                      <a:lnTo>
                        <a:pt x="2921" y="5842"/>
                      </a:lnTo>
                      <a:cubicBezTo>
                        <a:pt x="1270" y="5842"/>
                        <a:pt x="0" y="4509"/>
                        <a:pt x="0" y="2921"/>
                      </a:cubicBezTo>
                      <a:cubicBezTo>
                        <a:pt x="0" y="1334"/>
                        <a:pt x="1334" y="0"/>
                        <a:pt x="2921" y="0"/>
                      </a:cubicBezTo>
                      <a:lnTo>
                        <a:pt x="191453" y="0"/>
                      </a:lnTo>
                      <a:cubicBezTo>
                        <a:pt x="193104" y="0"/>
                        <a:pt x="194373" y="1334"/>
                        <a:pt x="194373" y="2921"/>
                      </a:cubicBezTo>
                      <a:cubicBezTo>
                        <a:pt x="194373" y="4509"/>
                        <a:pt x="193104" y="5842"/>
                        <a:pt x="19145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01" name="Google Shape;1501;p40"/>
                <p:cNvSpPr/>
                <p:nvPr/>
              </p:nvSpPr>
              <p:spPr>
                <a:xfrm>
                  <a:off x="5867400" y="2978150"/>
                  <a:ext cx="150367" cy="5842"/>
                </a:xfrm>
                <a:custGeom>
                  <a:rect b="b" l="l" r="r" t="t"/>
                  <a:pathLst>
                    <a:path extrusionOk="0" h="5842" w="150367">
                      <a:moveTo>
                        <a:pt x="147447" y="5842"/>
                      </a:moveTo>
                      <a:lnTo>
                        <a:pt x="2921" y="5842"/>
                      </a:lnTo>
                      <a:cubicBezTo>
                        <a:pt x="1270" y="5842"/>
                        <a:pt x="0" y="4508"/>
                        <a:pt x="0" y="2921"/>
                      </a:cubicBezTo>
                      <a:cubicBezTo>
                        <a:pt x="0" y="1333"/>
                        <a:pt x="1334" y="0"/>
                        <a:pt x="2921" y="0"/>
                      </a:cubicBezTo>
                      <a:lnTo>
                        <a:pt x="147447" y="0"/>
                      </a:lnTo>
                      <a:cubicBezTo>
                        <a:pt x="149098" y="0"/>
                        <a:pt x="150368" y="1333"/>
                        <a:pt x="150368" y="2921"/>
                      </a:cubicBezTo>
                      <a:cubicBezTo>
                        <a:pt x="150368" y="4508"/>
                        <a:pt x="149098" y="5842"/>
                        <a:pt x="1474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02" name="Google Shape;1502;p40"/>
                <p:cNvSpPr/>
                <p:nvPr/>
              </p:nvSpPr>
              <p:spPr>
                <a:xfrm>
                  <a:off x="6123685" y="2467927"/>
                  <a:ext cx="241617" cy="5842"/>
                </a:xfrm>
                <a:custGeom>
                  <a:rect b="b" l="l" r="r" t="t"/>
                  <a:pathLst>
                    <a:path extrusionOk="0" h="5842" w="241617">
                      <a:moveTo>
                        <a:pt x="238697" y="5842"/>
                      </a:moveTo>
                      <a:lnTo>
                        <a:pt x="2921" y="5842"/>
                      </a:lnTo>
                      <a:cubicBezTo>
                        <a:pt x="1270" y="5842"/>
                        <a:pt x="0" y="4508"/>
                        <a:pt x="0" y="2921"/>
                      </a:cubicBezTo>
                      <a:cubicBezTo>
                        <a:pt x="0" y="1333"/>
                        <a:pt x="1334" y="0"/>
                        <a:pt x="2921" y="0"/>
                      </a:cubicBezTo>
                      <a:lnTo>
                        <a:pt x="238697" y="0"/>
                      </a:lnTo>
                      <a:cubicBezTo>
                        <a:pt x="240348" y="0"/>
                        <a:pt x="241617" y="1333"/>
                        <a:pt x="241617" y="2921"/>
                      </a:cubicBezTo>
                      <a:cubicBezTo>
                        <a:pt x="241617" y="4508"/>
                        <a:pt x="240348" y="5842"/>
                        <a:pt x="23869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503" name="Google Shape;1503;p40"/>
              <p:cNvGrpSpPr/>
              <p:nvPr/>
            </p:nvGrpSpPr>
            <p:grpSpPr>
              <a:xfrm rot="-464232">
                <a:off x="14486781" y="-1997175"/>
                <a:ext cx="1084844" cy="418836"/>
                <a:chOff x="5919596" y="2162746"/>
                <a:chExt cx="387921" cy="161417"/>
              </a:xfrm>
            </p:grpSpPr>
            <p:sp>
              <p:nvSpPr>
                <p:cNvPr id="1504" name="Google Shape;1504;p40"/>
                <p:cNvSpPr/>
                <p:nvPr/>
              </p:nvSpPr>
              <p:spPr>
                <a:xfrm>
                  <a:off x="5919596" y="2162746"/>
                  <a:ext cx="232981" cy="5842"/>
                </a:xfrm>
                <a:custGeom>
                  <a:rect b="b" l="l" r="r" t="t"/>
                  <a:pathLst>
                    <a:path extrusionOk="0" h="5842" w="232981">
                      <a:moveTo>
                        <a:pt x="230061" y="5842"/>
                      </a:moveTo>
                      <a:lnTo>
                        <a:pt x="2921" y="5842"/>
                      </a:lnTo>
                      <a:cubicBezTo>
                        <a:pt x="1270" y="5842"/>
                        <a:pt x="0" y="4508"/>
                        <a:pt x="0" y="2921"/>
                      </a:cubicBezTo>
                      <a:cubicBezTo>
                        <a:pt x="0" y="1333"/>
                        <a:pt x="1334" y="0"/>
                        <a:pt x="2921" y="0"/>
                      </a:cubicBezTo>
                      <a:lnTo>
                        <a:pt x="230061" y="0"/>
                      </a:lnTo>
                      <a:cubicBezTo>
                        <a:pt x="231712" y="0"/>
                        <a:pt x="232982" y="1333"/>
                        <a:pt x="232982" y="2921"/>
                      </a:cubicBezTo>
                      <a:cubicBezTo>
                        <a:pt x="232982" y="4508"/>
                        <a:pt x="231712" y="5842"/>
                        <a:pt x="23006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05" name="Google Shape;1505;p40"/>
                <p:cNvSpPr/>
                <p:nvPr/>
              </p:nvSpPr>
              <p:spPr>
                <a:xfrm>
                  <a:off x="5930455" y="2187448"/>
                  <a:ext cx="373760" cy="5841"/>
                </a:xfrm>
                <a:custGeom>
                  <a:rect b="b" l="l" r="r" t="t"/>
                  <a:pathLst>
                    <a:path extrusionOk="0" h="5841" w="373760">
                      <a:moveTo>
                        <a:pt x="370840" y="5842"/>
                      </a:moveTo>
                      <a:lnTo>
                        <a:pt x="2921" y="5842"/>
                      </a:lnTo>
                      <a:cubicBezTo>
                        <a:pt x="1270" y="5842"/>
                        <a:pt x="0" y="4508"/>
                        <a:pt x="0" y="2921"/>
                      </a:cubicBezTo>
                      <a:cubicBezTo>
                        <a:pt x="0" y="1333"/>
                        <a:pt x="1334" y="0"/>
                        <a:pt x="2921" y="0"/>
                      </a:cubicBezTo>
                      <a:lnTo>
                        <a:pt x="370840" y="0"/>
                      </a:lnTo>
                      <a:cubicBezTo>
                        <a:pt x="372491" y="0"/>
                        <a:pt x="373761" y="1333"/>
                        <a:pt x="373761" y="2921"/>
                      </a:cubicBezTo>
                      <a:cubicBezTo>
                        <a:pt x="373761" y="4508"/>
                        <a:pt x="372428" y="5842"/>
                        <a:pt x="37084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06" name="Google Shape;1506;p40"/>
                <p:cNvSpPr/>
                <p:nvPr/>
              </p:nvSpPr>
              <p:spPr>
                <a:xfrm>
                  <a:off x="5938773" y="2220150"/>
                  <a:ext cx="368744" cy="5841"/>
                </a:xfrm>
                <a:custGeom>
                  <a:rect b="b" l="l" r="r" t="t"/>
                  <a:pathLst>
                    <a:path extrusionOk="0" h="5841" w="368744">
                      <a:moveTo>
                        <a:pt x="365823" y="5842"/>
                      </a:moveTo>
                      <a:lnTo>
                        <a:pt x="2921" y="5842"/>
                      </a:lnTo>
                      <a:cubicBezTo>
                        <a:pt x="1270" y="5842"/>
                        <a:pt x="0" y="4508"/>
                        <a:pt x="0" y="2921"/>
                      </a:cubicBezTo>
                      <a:cubicBezTo>
                        <a:pt x="0" y="1333"/>
                        <a:pt x="1334" y="0"/>
                        <a:pt x="2921" y="0"/>
                      </a:cubicBezTo>
                      <a:lnTo>
                        <a:pt x="365823" y="0"/>
                      </a:lnTo>
                      <a:cubicBezTo>
                        <a:pt x="367474" y="0"/>
                        <a:pt x="368745" y="1333"/>
                        <a:pt x="368745" y="2921"/>
                      </a:cubicBezTo>
                      <a:cubicBezTo>
                        <a:pt x="368745" y="4508"/>
                        <a:pt x="367411" y="5842"/>
                        <a:pt x="36582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07" name="Google Shape;1507;p40"/>
                <p:cNvSpPr/>
                <p:nvPr/>
              </p:nvSpPr>
              <p:spPr>
                <a:xfrm>
                  <a:off x="5941250" y="2252852"/>
                  <a:ext cx="361251" cy="5842"/>
                </a:xfrm>
                <a:custGeom>
                  <a:rect b="b" l="l" r="r" t="t"/>
                  <a:pathLst>
                    <a:path extrusionOk="0" h="5842" w="361251">
                      <a:moveTo>
                        <a:pt x="358330" y="5842"/>
                      </a:moveTo>
                      <a:lnTo>
                        <a:pt x="2921" y="5842"/>
                      </a:lnTo>
                      <a:cubicBezTo>
                        <a:pt x="1270" y="5842"/>
                        <a:pt x="0" y="4508"/>
                        <a:pt x="0" y="2921"/>
                      </a:cubicBezTo>
                      <a:cubicBezTo>
                        <a:pt x="0" y="1333"/>
                        <a:pt x="1334" y="0"/>
                        <a:pt x="2921" y="0"/>
                      </a:cubicBezTo>
                      <a:lnTo>
                        <a:pt x="358330" y="0"/>
                      </a:lnTo>
                      <a:cubicBezTo>
                        <a:pt x="359982" y="0"/>
                        <a:pt x="361252" y="1333"/>
                        <a:pt x="361252" y="2921"/>
                      </a:cubicBezTo>
                      <a:cubicBezTo>
                        <a:pt x="361252" y="4508"/>
                        <a:pt x="359982" y="5842"/>
                        <a:pt x="35833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08" name="Google Shape;1508;p40"/>
                <p:cNvSpPr/>
                <p:nvPr/>
              </p:nvSpPr>
              <p:spPr>
                <a:xfrm>
                  <a:off x="5938646" y="2285555"/>
                  <a:ext cx="352234" cy="5842"/>
                </a:xfrm>
                <a:custGeom>
                  <a:rect b="b" l="l" r="r" t="t"/>
                  <a:pathLst>
                    <a:path extrusionOk="0" h="5842" w="352234">
                      <a:moveTo>
                        <a:pt x="349314" y="5842"/>
                      </a:moveTo>
                      <a:lnTo>
                        <a:pt x="2921" y="5842"/>
                      </a:lnTo>
                      <a:cubicBezTo>
                        <a:pt x="1270" y="5842"/>
                        <a:pt x="0" y="4509"/>
                        <a:pt x="0" y="2921"/>
                      </a:cubicBezTo>
                      <a:cubicBezTo>
                        <a:pt x="0" y="1334"/>
                        <a:pt x="1334" y="0"/>
                        <a:pt x="2921" y="0"/>
                      </a:cubicBezTo>
                      <a:lnTo>
                        <a:pt x="349314" y="0"/>
                      </a:lnTo>
                      <a:cubicBezTo>
                        <a:pt x="350965" y="0"/>
                        <a:pt x="352235" y="1334"/>
                        <a:pt x="352235" y="2921"/>
                      </a:cubicBezTo>
                      <a:cubicBezTo>
                        <a:pt x="352235" y="4509"/>
                        <a:pt x="350901" y="5842"/>
                        <a:pt x="349314"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09" name="Google Shape;1509;p40"/>
                <p:cNvSpPr/>
                <p:nvPr/>
              </p:nvSpPr>
              <p:spPr>
                <a:xfrm>
                  <a:off x="5930455" y="2318321"/>
                  <a:ext cx="105028" cy="5842"/>
                </a:xfrm>
                <a:custGeom>
                  <a:rect b="b" l="l" r="r" t="t"/>
                  <a:pathLst>
                    <a:path extrusionOk="0" h="5842" w="105028">
                      <a:moveTo>
                        <a:pt x="102108" y="5842"/>
                      </a:moveTo>
                      <a:lnTo>
                        <a:pt x="2921" y="5842"/>
                      </a:lnTo>
                      <a:cubicBezTo>
                        <a:pt x="1270" y="5842"/>
                        <a:pt x="0" y="4508"/>
                        <a:pt x="0" y="2921"/>
                      </a:cubicBezTo>
                      <a:cubicBezTo>
                        <a:pt x="0" y="1333"/>
                        <a:pt x="1334" y="0"/>
                        <a:pt x="2921" y="0"/>
                      </a:cubicBezTo>
                      <a:lnTo>
                        <a:pt x="102108" y="0"/>
                      </a:lnTo>
                      <a:cubicBezTo>
                        <a:pt x="103759" y="0"/>
                        <a:pt x="105029" y="1333"/>
                        <a:pt x="105029" y="2921"/>
                      </a:cubicBezTo>
                      <a:cubicBezTo>
                        <a:pt x="105029" y="4508"/>
                        <a:pt x="103696" y="5842"/>
                        <a:pt x="10210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510" name="Google Shape;1510;p40"/>
            <p:cNvGrpSpPr/>
            <p:nvPr/>
          </p:nvGrpSpPr>
          <p:grpSpPr>
            <a:xfrm flipH="1" rot="-564173">
              <a:off x="7527449" y="734052"/>
              <a:ext cx="1192098" cy="1541446"/>
              <a:chOff x="-77414" y="210905"/>
              <a:chExt cx="508246" cy="657189"/>
            </a:xfrm>
          </p:grpSpPr>
          <p:grpSp>
            <p:nvGrpSpPr>
              <p:cNvPr id="1511" name="Google Shape;1511;p40"/>
              <p:cNvGrpSpPr/>
              <p:nvPr/>
            </p:nvGrpSpPr>
            <p:grpSpPr>
              <a:xfrm>
                <a:off x="-77414" y="423214"/>
                <a:ext cx="389218" cy="444880"/>
                <a:chOff x="6299617" y="2845180"/>
                <a:chExt cx="389218" cy="444880"/>
              </a:xfrm>
            </p:grpSpPr>
            <p:sp>
              <p:nvSpPr>
                <p:cNvPr id="1512" name="Google Shape;1512;p40"/>
                <p:cNvSpPr/>
                <p:nvPr/>
              </p:nvSpPr>
              <p:spPr>
                <a:xfrm>
                  <a:off x="6299617" y="2845180"/>
                  <a:ext cx="389218" cy="444880"/>
                </a:xfrm>
                <a:custGeom>
                  <a:rect b="b" l="l" r="r" t="t"/>
                  <a:pathLst>
                    <a:path extrusionOk="0" h="444880" w="389218">
                      <a:moveTo>
                        <a:pt x="389218" y="322453"/>
                      </a:moveTo>
                      <a:cubicBezTo>
                        <a:pt x="311113" y="362014"/>
                        <a:pt x="227928" y="402654"/>
                        <a:pt x="137377" y="444881"/>
                      </a:cubicBezTo>
                      <a:cubicBezTo>
                        <a:pt x="184558" y="282194"/>
                        <a:pt x="-93128" y="181166"/>
                        <a:pt x="33301" y="0"/>
                      </a:cubicBezTo>
                      <a:cubicBezTo>
                        <a:pt x="102897" y="8318"/>
                        <a:pt x="180430" y="14923"/>
                        <a:pt x="263488" y="20320"/>
                      </a:cubicBezTo>
                      <a:cubicBezTo>
                        <a:pt x="234850" y="133858"/>
                        <a:pt x="362929" y="219774"/>
                        <a:pt x="389218" y="32245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513" name="Google Shape;1513;p40"/>
                <p:cNvGrpSpPr/>
                <p:nvPr/>
              </p:nvGrpSpPr>
              <p:grpSpPr>
                <a:xfrm>
                  <a:off x="6337672" y="2908109"/>
                  <a:ext cx="290457" cy="307720"/>
                  <a:chOff x="6337672" y="2908109"/>
                  <a:chExt cx="290457" cy="307720"/>
                </a:xfrm>
              </p:grpSpPr>
              <p:sp>
                <p:nvSpPr>
                  <p:cNvPr id="1514" name="Google Shape;1514;p40"/>
                  <p:cNvSpPr/>
                  <p:nvPr/>
                </p:nvSpPr>
                <p:spPr>
                  <a:xfrm>
                    <a:off x="6338442" y="2908109"/>
                    <a:ext cx="115061" cy="7366"/>
                  </a:xfrm>
                  <a:custGeom>
                    <a:rect b="b" l="l" r="r" t="t"/>
                    <a:pathLst>
                      <a:path extrusionOk="0" h="7366" w="115061">
                        <a:moveTo>
                          <a:pt x="2921" y="7366"/>
                        </a:moveTo>
                        <a:cubicBezTo>
                          <a:pt x="1334" y="7366"/>
                          <a:pt x="0" y="6096"/>
                          <a:pt x="0" y="4445"/>
                        </a:cubicBezTo>
                        <a:cubicBezTo>
                          <a:pt x="0" y="2794"/>
                          <a:pt x="1270" y="1461"/>
                          <a:pt x="2921" y="1461"/>
                        </a:cubicBezTo>
                        <a:cubicBezTo>
                          <a:pt x="38798" y="1080"/>
                          <a:pt x="75184" y="571"/>
                          <a:pt x="112078" y="0"/>
                        </a:cubicBezTo>
                        <a:cubicBezTo>
                          <a:pt x="113792" y="0"/>
                          <a:pt x="115062" y="1270"/>
                          <a:pt x="115062" y="2921"/>
                        </a:cubicBezTo>
                        <a:cubicBezTo>
                          <a:pt x="115062" y="4572"/>
                          <a:pt x="113792" y="5905"/>
                          <a:pt x="112141" y="5905"/>
                        </a:cubicBezTo>
                        <a:cubicBezTo>
                          <a:pt x="75184" y="6477"/>
                          <a:pt x="38798" y="6985"/>
                          <a:pt x="2921" y="7366"/>
                        </a:cubicBezTo>
                        <a:cubicBezTo>
                          <a:pt x="2921" y="7366"/>
                          <a:pt x="2921" y="7366"/>
                          <a:pt x="2921" y="736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15" name="Google Shape;1515;p40"/>
                  <p:cNvSpPr/>
                  <p:nvPr/>
                </p:nvSpPr>
                <p:spPr>
                  <a:xfrm>
                    <a:off x="6337672" y="2934634"/>
                    <a:ext cx="187532" cy="17480"/>
                  </a:xfrm>
                  <a:custGeom>
                    <a:rect b="b" l="l" r="r" t="t"/>
                    <a:pathLst>
                      <a:path extrusionOk="0" h="17480" w="187532">
                        <a:moveTo>
                          <a:pt x="2930" y="17481"/>
                        </a:moveTo>
                        <a:cubicBezTo>
                          <a:pt x="1406" y="17481"/>
                          <a:pt x="72" y="16274"/>
                          <a:pt x="9" y="14687"/>
                        </a:cubicBezTo>
                        <a:cubicBezTo>
                          <a:pt x="-118" y="13036"/>
                          <a:pt x="1152" y="11639"/>
                          <a:pt x="2739" y="11575"/>
                        </a:cubicBezTo>
                        <a:cubicBezTo>
                          <a:pt x="62683" y="7829"/>
                          <a:pt x="123326" y="3955"/>
                          <a:pt x="184413" y="18"/>
                        </a:cubicBezTo>
                        <a:cubicBezTo>
                          <a:pt x="186000" y="-172"/>
                          <a:pt x="187461" y="1161"/>
                          <a:pt x="187524" y="2749"/>
                        </a:cubicBezTo>
                        <a:cubicBezTo>
                          <a:pt x="187651" y="4400"/>
                          <a:pt x="186382" y="5797"/>
                          <a:pt x="184794" y="5860"/>
                        </a:cubicBezTo>
                        <a:cubicBezTo>
                          <a:pt x="123707" y="9861"/>
                          <a:pt x="63064" y="13734"/>
                          <a:pt x="3120" y="17417"/>
                        </a:cubicBezTo>
                        <a:cubicBezTo>
                          <a:pt x="3057" y="17481"/>
                          <a:pt x="2993" y="17481"/>
                          <a:pt x="2930" y="1748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16" name="Google Shape;1516;p40"/>
                  <p:cNvSpPr/>
                  <p:nvPr/>
                </p:nvSpPr>
                <p:spPr>
                  <a:xfrm>
                    <a:off x="6345725" y="2961556"/>
                    <a:ext cx="187999" cy="25419"/>
                  </a:xfrm>
                  <a:custGeom>
                    <a:rect b="b" l="l" r="r" t="t"/>
                    <a:pathLst>
                      <a:path extrusionOk="0" h="25419" w="187999">
                        <a:moveTo>
                          <a:pt x="2941" y="25420"/>
                        </a:moveTo>
                        <a:cubicBezTo>
                          <a:pt x="1480" y="25420"/>
                          <a:pt x="147" y="24277"/>
                          <a:pt x="20" y="22816"/>
                        </a:cubicBezTo>
                        <a:cubicBezTo>
                          <a:pt x="-171" y="21229"/>
                          <a:pt x="1036" y="19768"/>
                          <a:pt x="2623" y="19578"/>
                        </a:cubicBezTo>
                        <a:cubicBezTo>
                          <a:pt x="63139" y="13101"/>
                          <a:pt x="123845" y="6560"/>
                          <a:pt x="184742" y="20"/>
                        </a:cubicBezTo>
                        <a:cubicBezTo>
                          <a:pt x="186393" y="-171"/>
                          <a:pt x="187789" y="1036"/>
                          <a:pt x="187980" y="2623"/>
                        </a:cubicBezTo>
                        <a:cubicBezTo>
                          <a:pt x="188170" y="4211"/>
                          <a:pt x="186964" y="5671"/>
                          <a:pt x="185376" y="5862"/>
                        </a:cubicBezTo>
                        <a:cubicBezTo>
                          <a:pt x="124480" y="12402"/>
                          <a:pt x="63774" y="18943"/>
                          <a:pt x="3258" y="25420"/>
                        </a:cubicBezTo>
                        <a:cubicBezTo>
                          <a:pt x="3195" y="25420"/>
                          <a:pt x="3068" y="25420"/>
                          <a:pt x="2941" y="2542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17" name="Google Shape;1517;p40"/>
                  <p:cNvSpPr/>
                  <p:nvPr/>
                </p:nvSpPr>
                <p:spPr>
                  <a:xfrm>
                    <a:off x="6360632" y="2987639"/>
                    <a:ext cx="185427" cy="32864"/>
                  </a:xfrm>
                  <a:custGeom>
                    <a:rect b="b" l="l" r="r" t="t"/>
                    <a:pathLst>
                      <a:path extrusionOk="0" h="32864" w="185427">
                        <a:moveTo>
                          <a:pt x="2956" y="32865"/>
                        </a:moveTo>
                        <a:cubicBezTo>
                          <a:pt x="1496" y="32865"/>
                          <a:pt x="289" y="31785"/>
                          <a:pt x="35" y="30325"/>
                        </a:cubicBezTo>
                        <a:cubicBezTo>
                          <a:pt x="-219" y="28737"/>
                          <a:pt x="924" y="27213"/>
                          <a:pt x="2512" y="26959"/>
                        </a:cubicBezTo>
                        <a:lnTo>
                          <a:pt x="182026" y="35"/>
                        </a:lnTo>
                        <a:cubicBezTo>
                          <a:pt x="183677" y="-219"/>
                          <a:pt x="185138" y="924"/>
                          <a:pt x="185392" y="2512"/>
                        </a:cubicBezTo>
                        <a:cubicBezTo>
                          <a:pt x="185646" y="4099"/>
                          <a:pt x="184503" y="5623"/>
                          <a:pt x="182915" y="5877"/>
                        </a:cubicBezTo>
                        <a:lnTo>
                          <a:pt x="3401" y="32801"/>
                        </a:lnTo>
                        <a:cubicBezTo>
                          <a:pt x="3274" y="32865"/>
                          <a:pt x="3147" y="32865"/>
                          <a:pt x="2956" y="3286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18" name="Google Shape;1518;p40"/>
                  <p:cNvSpPr/>
                  <p:nvPr/>
                </p:nvSpPr>
                <p:spPr>
                  <a:xfrm>
                    <a:off x="6380297" y="3024703"/>
                    <a:ext cx="122284" cy="28376"/>
                  </a:xfrm>
                  <a:custGeom>
                    <a:rect b="b" l="l" r="r" t="t"/>
                    <a:pathLst>
                      <a:path extrusionOk="0" h="28376" w="122284">
                        <a:moveTo>
                          <a:pt x="2976" y="28376"/>
                        </a:moveTo>
                        <a:cubicBezTo>
                          <a:pt x="1580" y="28376"/>
                          <a:pt x="373" y="27424"/>
                          <a:pt x="56" y="25964"/>
                        </a:cubicBezTo>
                        <a:cubicBezTo>
                          <a:pt x="-262" y="24376"/>
                          <a:pt x="818" y="22789"/>
                          <a:pt x="2405" y="22535"/>
                        </a:cubicBezTo>
                        <a:lnTo>
                          <a:pt x="118800" y="55"/>
                        </a:lnTo>
                        <a:cubicBezTo>
                          <a:pt x="120388" y="-262"/>
                          <a:pt x="121975" y="817"/>
                          <a:pt x="122230" y="2405"/>
                        </a:cubicBezTo>
                        <a:cubicBezTo>
                          <a:pt x="122547" y="3992"/>
                          <a:pt x="121468" y="5580"/>
                          <a:pt x="119880" y="5834"/>
                        </a:cubicBezTo>
                        <a:lnTo>
                          <a:pt x="3484" y="28313"/>
                        </a:lnTo>
                        <a:cubicBezTo>
                          <a:pt x="3294" y="28376"/>
                          <a:pt x="3167" y="28376"/>
                          <a:pt x="2976" y="2837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19" name="Google Shape;1519;p40"/>
                  <p:cNvSpPr/>
                  <p:nvPr/>
                </p:nvSpPr>
                <p:spPr>
                  <a:xfrm>
                    <a:off x="6425133" y="3063887"/>
                    <a:ext cx="170217" cy="53073"/>
                  </a:xfrm>
                  <a:custGeom>
                    <a:rect b="b" l="l" r="r" t="t"/>
                    <a:pathLst>
                      <a:path extrusionOk="0" h="53073" w="170217">
                        <a:moveTo>
                          <a:pt x="2972" y="53073"/>
                        </a:moveTo>
                        <a:cubicBezTo>
                          <a:pt x="1702" y="53073"/>
                          <a:pt x="495" y="52248"/>
                          <a:pt x="114" y="50914"/>
                        </a:cubicBezTo>
                        <a:cubicBezTo>
                          <a:pt x="-330" y="49327"/>
                          <a:pt x="559" y="47739"/>
                          <a:pt x="2146" y="47295"/>
                        </a:cubicBezTo>
                        <a:lnTo>
                          <a:pt x="166485" y="114"/>
                        </a:lnTo>
                        <a:cubicBezTo>
                          <a:pt x="168072" y="-330"/>
                          <a:pt x="169660" y="559"/>
                          <a:pt x="170104" y="2146"/>
                        </a:cubicBezTo>
                        <a:cubicBezTo>
                          <a:pt x="170548" y="3734"/>
                          <a:pt x="169660" y="5321"/>
                          <a:pt x="168072" y="5766"/>
                        </a:cubicBezTo>
                        <a:lnTo>
                          <a:pt x="3734" y="52946"/>
                        </a:lnTo>
                        <a:cubicBezTo>
                          <a:pt x="3480" y="53010"/>
                          <a:pt x="3226" y="53073"/>
                          <a:pt x="2972" y="530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20" name="Google Shape;1520;p40"/>
                  <p:cNvSpPr/>
                  <p:nvPr/>
                </p:nvSpPr>
                <p:spPr>
                  <a:xfrm>
                    <a:off x="6446052" y="3089061"/>
                    <a:ext cx="166352" cy="60030"/>
                  </a:xfrm>
                  <a:custGeom>
                    <a:rect b="b" l="l" r="r" t="t"/>
                    <a:pathLst>
                      <a:path extrusionOk="0" h="60030" w="166352">
                        <a:moveTo>
                          <a:pt x="2944" y="60030"/>
                        </a:moveTo>
                        <a:cubicBezTo>
                          <a:pt x="1737" y="60030"/>
                          <a:pt x="594" y="59268"/>
                          <a:pt x="150" y="57998"/>
                        </a:cubicBezTo>
                        <a:cubicBezTo>
                          <a:pt x="-358" y="56474"/>
                          <a:pt x="467" y="54760"/>
                          <a:pt x="1991" y="54252"/>
                        </a:cubicBezTo>
                        <a:cubicBezTo>
                          <a:pt x="55649" y="36154"/>
                          <a:pt x="109179" y="18120"/>
                          <a:pt x="162456" y="150"/>
                        </a:cubicBezTo>
                        <a:cubicBezTo>
                          <a:pt x="163979" y="-358"/>
                          <a:pt x="165694" y="467"/>
                          <a:pt x="166203" y="1991"/>
                        </a:cubicBezTo>
                        <a:cubicBezTo>
                          <a:pt x="166710" y="3515"/>
                          <a:pt x="165885" y="5230"/>
                          <a:pt x="164361" y="5738"/>
                        </a:cubicBezTo>
                        <a:cubicBezTo>
                          <a:pt x="111021" y="23708"/>
                          <a:pt x="57553" y="41742"/>
                          <a:pt x="3833" y="59840"/>
                        </a:cubicBezTo>
                        <a:cubicBezTo>
                          <a:pt x="3579" y="60030"/>
                          <a:pt x="3261" y="60030"/>
                          <a:pt x="2944" y="6003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21" name="Google Shape;1521;p40"/>
                  <p:cNvSpPr/>
                  <p:nvPr/>
                </p:nvSpPr>
                <p:spPr>
                  <a:xfrm>
                    <a:off x="6463221" y="3114548"/>
                    <a:ext cx="164908" cy="67373"/>
                  </a:xfrm>
                  <a:custGeom>
                    <a:rect b="b" l="l" r="r" t="t"/>
                    <a:pathLst>
                      <a:path extrusionOk="0" h="67373" w="164908">
                        <a:moveTo>
                          <a:pt x="2920" y="67373"/>
                        </a:moveTo>
                        <a:cubicBezTo>
                          <a:pt x="1714" y="67373"/>
                          <a:pt x="634" y="66675"/>
                          <a:pt x="190" y="65468"/>
                        </a:cubicBezTo>
                        <a:cubicBezTo>
                          <a:pt x="-382" y="63944"/>
                          <a:pt x="380" y="62230"/>
                          <a:pt x="1904" y="61658"/>
                        </a:cubicBezTo>
                        <a:cubicBezTo>
                          <a:pt x="55435" y="41021"/>
                          <a:pt x="108394" y="20574"/>
                          <a:pt x="160909" y="190"/>
                        </a:cubicBezTo>
                        <a:cubicBezTo>
                          <a:pt x="162432" y="-381"/>
                          <a:pt x="164147" y="381"/>
                          <a:pt x="164718" y="1841"/>
                        </a:cubicBezTo>
                        <a:cubicBezTo>
                          <a:pt x="165290" y="3302"/>
                          <a:pt x="164528" y="5080"/>
                          <a:pt x="163067" y="5651"/>
                        </a:cubicBezTo>
                        <a:cubicBezTo>
                          <a:pt x="110553" y="26035"/>
                          <a:pt x="57594" y="46545"/>
                          <a:pt x="4063" y="67119"/>
                        </a:cubicBezTo>
                        <a:cubicBezTo>
                          <a:pt x="3619" y="67310"/>
                          <a:pt x="3238" y="67373"/>
                          <a:pt x="2920" y="673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22" name="Google Shape;1522;p40"/>
                  <p:cNvSpPr/>
                  <p:nvPr/>
                </p:nvSpPr>
                <p:spPr>
                  <a:xfrm>
                    <a:off x="6474478" y="3184543"/>
                    <a:ext cx="65050" cy="31286"/>
                  </a:xfrm>
                  <a:custGeom>
                    <a:rect b="b" l="l" r="r" t="t"/>
                    <a:pathLst>
                      <a:path extrusionOk="0" h="31286" w="65050">
                        <a:moveTo>
                          <a:pt x="2966" y="31287"/>
                        </a:moveTo>
                        <a:cubicBezTo>
                          <a:pt x="1823" y="31287"/>
                          <a:pt x="743" y="30588"/>
                          <a:pt x="235" y="29509"/>
                        </a:cubicBezTo>
                        <a:cubicBezTo>
                          <a:pt x="-400" y="27985"/>
                          <a:pt x="299" y="26270"/>
                          <a:pt x="1759" y="25635"/>
                        </a:cubicBezTo>
                        <a:cubicBezTo>
                          <a:pt x="21635" y="17126"/>
                          <a:pt x="41383" y="8681"/>
                          <a:pt x="60941" y="235"/>
                        </a:cubicBezTo>
                        <a:cubicBezTo>
                          <a:pt x="62402" y="-400"/>
                          <a:pt x="64179" y="299"/>
                          <a:pt x="64815" y="1759"/>
                        </a:cubicBezTo>
                        <a:cubicBezTo>
                          <a:pt x="65450" y="3283"/>
                          <a:pt x="64751" y="4998"/>
                          <a:pt x="63290" y="5633"/>
                        </a:cubicBezTo>
                        <a:cubicBezTo>
                          <a:pt x="43733" y="14078"/>
                          <a:pt x="23984" y="22524"/>
                          <a:pt x="4109" y="31033"/>
                        </a:cubicBezTo>
                        <a:cubicBezTo>
                          <a:pt x="3728" y="31223"/>
                          <a:pt x="3347" y="31287"/>
                          <a:pt x="2966" y="3128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523" name="Google Shape;1523;p40"/>
              <p:cNvGrpSpPr/>
              <p:nvPr/>
            </p:nvGrpSpPr>
            <p:grpSpPr>
              <a:xfrm>
                <a:off x="52090" y="210905"/>
                <a:ext cx="378742" cy="312893"/>
                <a:chOff x="6429121" y="2632871"/>
                <a:chExt cx="378742" cy="312893"/>
              </a:xfrm>
            </p:grpSpPr>
            <p:sp>
              <p:nvSpPr>
                <p:cNvPr id="1524" name="Google Shape;1524;p40"/>
                <p:cNvSpPr/>
                <p:nvPr/>
              </p:nvSpPr>
              <p:spPr>
                <a:xfrm>
                  <a:off x="6754558" y="2632871"/>
                  <a:ext cx="53305" cy="51908"/>
                </a:xfrm>
                <a:custGeom>
                  <a:rect b="b" l="l" r="r" t="t"/>
                  <a:pathLst>
                    <a:path extrusionOk="0" h="51908" w="53305">
                      <a:moveTo>
                        <a:pt x="24003" y="51908"/>
                      </a:moveTo>
                      <a:lnTo>
                        <a:pt x="0" y="22508"/>
                      </a:lnTo>
                      <a:lnTo>
                        <a:pt x="22289" y="4283"/>
                      </a:lnTo>
                      <a:cubicBezTo>
                        <a:pt x="30417" y="-2321"/>
                        <a:pt x="42355" y="-1178"/>
                        <a:pt x="49023" y="6950"/>
                      </a:cubicBezTo>
                      <a:lnTo>
                        <a:pt x="49023" y="6950"/>
                      </a:lnTo>
                      <a:cubicBezTo>
                        <a:pt x="55626" y="15078"/>
                        <a:pt x="54483" y="27016"/>
                        <a:pt x="46355" y="33684"/>
                      </a:cubicBezTo>
                      <a:lnTo>
                        <a:pt x="24003" y="51908"/>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25" name="Google Shape;1525;p40"/>
                <p:cNvSpPr/>
                <p:nvPr/>
              </p:nvSpPr>
              <p:spPr>
                <a:xfrm rot="3046867">
                  <a:off x="6606840" y="2609505"/>
                  <a:ext cx="39510" cy="349750"/>
                </a:xfrm>
                <a:custGeom>
                  <a:rect b="b" l="l" r="r" t="t"/>
                  <a:pathLst>
                    <a:path extrusionOk="0" h="349631" w="39497">
                      <a:moveTo>
                        <a:pt x="0" y="0"/>
                      </a:moveTo>
                      <a:lnTo>
                        <a:pt x="39497" y="0"/>
                      </a:lnTo>
                      <a:lnTo>
                        <a:pt x="39497" y="349632"/>
                      </a:lnTo>
                      <a:lnTo>
                        <a:pt x="0" y="349632"/>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26" name="Google Shape;1526;p40"/>
                <p:cNvSpPr/>
                <p:nvPr/>
              </p:nvSpPr>
              <p:spPr>
                <a:xfrm>
                  <a:off x="6429121" y="2879725"/>
                  <a:ext cx="74612" cy="66039"/>
                </a:xfrm>
                <a:custGeom>
                  <a:rect b="b" l="l" r="r" t="t"/>
                  <a:pathLst>
                    <a:path extrusionOk="0" h="66039" w="74612">
                      <a:moveTo>
                        <a:pt x="49593" y="0"/>
                      </a:moveTo>
                      <a:lnTo>
                        <a:pt x="74612" y="30543"/>
                      </a:lnTo>
                      <a:lnTo>
                        <a:pt x="0" y="6604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527" name="Google Shape;1527;p40"/>
                <p:cNvGrpSpPr/>
                <p:nvPr/>
              </p:nvGrpSpPr>
              <p:grpSpPr>
                <a:xfrm>
                  <a:off x="6492866" y="2670991"/>
                  <a:ext cx="269638" cy="224989"/>
                  <a:chOff x="6492866" y="2670991"/>
                  <a:chExt cx="269638" cy="224989"/>
                </a:xfrm>
              </p:grpSpPr>
              <p:sp>
                <p:nvSpPr>
                  <p:cNvPr id="1528" name="Google Shape;1528;p40"/>
                  <p:cNvSpPr/>
                  <p:nvPr/>
                </p:nvSpPr>
                <p:spPr>
                  <a:xfrm>
                    <a:off x="6492866" y="2670991"/>
                    <a:ext cx="260113" cy="213305"/>
                  </a:xfrm>
                  <a:custGeom>
                    <a:rect b="b" l="l" r="r" t="t"/>
                    <a:pathLst>
                      <a:path extrusionOk="0" h="213305" w="260113">
                        <a:moveTo>
                          <a:pt x="1977" y="213305"/>
                        </a:moveTo>
                        <a:cubicBezTo>
                          <a:pt x="1406" y="213305"/>
                          <a:pt x="834" y="213051"/>
                          <a:pt x="453" y="212543"/>
                        </a:cubicBezTo>
                        <a:cubicBezTo>
                          <a:pt x="-245" y="211718"/>
                          <a:pt x="-118" y="210448"/>
                          <a:pt x="707" y="209749"/>
                        </a:cubicBezTo>
                        <a:lnTo>
                          <a:pt x="256866" y="454"/>
                        </a:lnTo>
                        <a:cubicBezTo>
                          <a:pt x="257692" y="-245"/>
                          <a:pt x="258962" y="-118"/>
                          <a:pt x="259660" y="707"/>
                        </a:cubicBezTo>
                        <a:cubicBezTo>
                          <a:pt x="260359" y="1533"/>
                          <a:pt x="260232" y="2803"/>
                          <a:pt x="259406" y="3501"/>
                        </a:cubicBezTo>
                        <a:lnTo>
                          <a:pt x="3247" y="212798"/>
                        </a:lnTo>
                        <a:cubicBezTo>
                          <a:pt x="2866" y="213179"/>
                          <a:pt x="2422" y="213305"/>
                          <a:pt x="1977"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29" name="Google Shape;1529;p40"/>
                  <p:cNvSpPr/>
                  <p:nvPr/>
                </p:nvSpPr>
                <p:spPr>
                  <a:xfrm>
                    <a:off x="6502391" y="2682675"/>
                    <a:ext cx="260113" cy="213305"/>
                  </a:xfrm>
                  <a:custGeom>
                    <a:rect b="b" l="l" r="r" t="t"/>
                    <a:pathLst>
                      <a:path extrusionOk="0" h="213305" w="260113">
                        <a:moveTo>
                          <a:pt x="1978" y="213305"/>
                        </a:moveTo>
                        <a:cubicBezTo>
                          <a:pt x="1406" y="213305"/>
                          <a:pt x="834" y="213051"/>
                          <a:pt x="453" y="212543"/>
                        </a:cubicBezTo>
                        <a:cubicBezTo>
                          <a:pt x="-245" y="211718"/>
                          <a:pt x="-118" y="210448"/>
                          <a:pt x="707" y="209749"/>
                        </a:cubicBezTo>
                        <a:lnTo>
                          <a:pt x="256866" y="453"/>
                        </a:lnTo>
                        <a:cubicBezTo>
                          <a:pt x="257692" y="-245"/>
                          <a:pt x="258962" y="-118"/>
                          <a:pt x="259661" y="707"/>
                        </a:cubicBezTo>
                        <a:cubicBezTo>
                          <a:pt x="260359" y="1533"/>
                          <a:pt x="260232" y="2803"/>
                          <a:pt x="259406" y="3501"/>
                        </a:cubicBezTo>
                        <a:lnTo>
                          <a:pt x="3248" y="212797"/>
                        </a:lnTo>
                        <a:cubicBezTo>
                          <a:pt x="2866" y="213178"/>
                          <a:pt x="2422" y="213305"/>
                          <a:pt x="1978"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530" name="Google Shape;1530;p40"/>
                <p:cNvSpPr/>
                <p:nvPr/>
              </p:nvSpPr>
              <p:spPr>
                <a:xfrm rot="3046867">
                  <a:off x="6743478" y="2653397"/>
                  <a:ext cx="48912" cy="31189"/>
                </a:xfrm>
                <a:custGeom>
                  <a:rect b="b" l="l" r="r" t="t"/>
                  <a:pathLst>
                    <a:path extrusionOk="0" h="31178" w="48895">
                      <a:moveTo>
                        <a:pt x="0" y="0"/>
                      </a:moveTo>
                      <a:lnTo>
                        <a:pt x="48895" y="0"/>
                      </a:lnTo>
                      <a:lnTo>
                        <a:pt x="48895" y="31179"/>
                      </a:lnTo>
                      <a:lnTo>
                        <a:pt x="0" y="311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31" name="Google Shape;1531;p40"/>
                <p:cNvSpPr/>
                <p:nvPr/>
              </p:nvSpPr>
              <p:spPr>
                <a:xfrm>
                  <a:off x="6636948" y="2678048"/>
                  <a:ext cx="159577" cy="141737"/>
                </a:xfrm>
                <a:custGeom>
                  <a:rect b="b" l="l" r="r" t="t"/>
                  <a:pathLst>
                    <a:path extrusionOk="0" h="141737" w="159577">
                      <a:moveTo>
                        <a:pt x="96655" y="80074"/>
                      </a:moveTo>
                      <a:cubicBezTo>
                        <a:pt x="149043" y="57658"/>
                        <a:pt x="164156" y="19114"/>
                        <a:pt x="158441" y="0"/>
                      </a:cubicBezTo>
                      <a:lnTo>
                        <a:pt x="134310" y="19749"/>
                      </a:lnTo>
                      <a:cubicBezTo>
                        <a:pt x="140216" y="47181"/>
                        <a:pt x="83383" y="80772"/>
                        <a:pt x="50871" y="93536"/>
                      </a:cubicBezTo>
                      <a:cubicBezTo>
                        <a:pt x="18296" y="106299"/>
                        <a:pt x="1849" y="128016"/>
                        <a:pt x="1849" y="128016"/>
                      </a:cubicBezTo>
                      <a:lnTo>
                        <a:pt x="1849" y="128080"/>
                      </a:lnTo>
                      <a:cubicBezTo>
                        <a:pt x="-1008" y="131636"/>
                        <a:pt x="-627" y="137160"/>
                        <a:pt x="3500" y="140208"/>
                      </a:cubicBezTo>
                      <a:cubicBezTo>
                        <a:pt x="6041" y="142049"/>
                        <a:pt x="9596" y="142240"/>
                        <a:pt x="12327" y="140716"/>
                      </a:cubicBezTo>
                      <a:cubicBezTo>
                        <a:pt x="16455" y="138430"/>
                        <a:pt x="17597" y="133668"/>
                        <a:pt x="15946" y="129921"/>
                      </a:cubicBezTo>
                      <a:cubicBezTo>
                        <a:pt x="14740" y="127190"/>
                        <a:pt x="15248" y="123952"/>
                        <a:pt x="17280" y="121793"/>
                      </a:cubicBezTo>
                      <a:cubicBezTo>
                        <a:pt x="33028" y="104521"/>
                        <a:pt x="53666" y="98425"/>
                        <a:pt x="96655" y="800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532" name="Google Shape;1532;p40"/>
            <p:cNvGrpSpPr/>
            <p:nvPr/>
          </p:nvGrpSpPr>
          <p:grpSpPr>
            <a:xfrm flipH="1">
              <a:off x="6460804" y="1172306"/>
              <a:ext cx="1131693" cy="1185028"/>
              <a:chOff x="6049629" y="-997694"/>
              <a:chExt cx="1131693" cy="1185028"/>
            </a:xfrm>
          </p:grpSpPr>
          <p:grpSp>
            <p:nvGrpSpPr>
              <p:cNvPr id="1533" name="Google Shape;1533;p40"/>
              <p:cNvGrpSpPr/>
              <p:nvPr/>
            </p:nvGrpSpPr>
            <p:grpSpPr>
              <a:xfrm flipH="1">
                <a:off x="6049629" y="-997694"/>
                <a:ext cx="1131693" cy="1185028"/>
                <a:chOff x="4928489" y="1985645"/>
                <a:chExt cx="356585" cy="373402"/>
              </a:xfrm>
            </p:grpSpPr>
            <p:sp>
              <p:nvSpPr>
                <p:cNvPr id="1534" name="Google Shape;1534;p40"/>
                <p:cNvSpPr/>
                <p:nvPr/>
              </p:nvSpPr>
              <p:spPr>
                <a:xfrm>
                  <a:off x="4928489" y="1985645"/>
                  <a:ext cx="327405" cy="327405"/>
                </a:xfrm>
                <a:custGeom>
                  <a:rect b="b" l="l" r="r" t="t"/>
                  <a:pathLst>
                    <a:path extrusionOk="0" h="327405" w="327405">
                      <a:moveTo>
                        <a:pt x="327406" y="163703"/>
                      </a:moveTo>
                      <a:cubicBezTo>
                        <a:pt x="327406" y="254114"/>
                        <a:pt x="254114" y="327406"/>
                        <a:pt x="163703" y="327406"/>
                      </a:cubicBezTo>
                      <a:cubicBezTo>
                        <a:pt x="73292" y="327406"/>
                        <a:pt x="0" y="254114"/>
                        <a:pt x="0" y="163703"/>
                      </a:cubicBezTo>
                      <a:cubicBezTo>
                        <a:pt x="0" y="73292"/>
                        <a:pt x="73292" y="0"/>
                        <a:pt x="163703" y="0"/>
                      </a:cubicBezTo>
                      <a:cubicBezTo>
                        <a:pt x="254114" y="0"/>
                        <a:pt x="327406" y="73293"/>
                        <a:pt x="327406" y="16370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35" name="Google Shape;1535;p40"/>
                <p:cNvSpPr/>
                <p:nvPr/>
              </p:nvSpPr>
              <p:spPr>
                <a:xfrm rot="-1247444">
                  <a:off x="5168871" y="2206872"/>
                  <a:ext cx="94436" cy="139971"/>
                </a:xfrm>
                <a:custGeom>
                  <a:rect b="b" l="l" r="r" t="t"/>
                  <a:pathLst>
                    <a:path extrusionOk="0" h="139954" w="94424">
                      <a:moveTo>
                        <a:pt x="65405" y="0"/>
                      </a:moveTo>
                      <a:lnTo>
                        <a:pt x="94424" y="139954"/>
                      </a:lnTo>
                      <a:lnTo>
                        <a:pt x="0" y="3740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536" name="Google Shape;1536;p40"/>
              <p:cNvGrpSpPr/>
              <p:nvPr/>
            </p:nvGrpSpPr>
            <p:grpSpPr>
              <a:xfrm flipH="1">
                <a:off x="6330466" y="-828414"/>
                <a:ext cx="662630" cy="683568"/>
                <a:chOff x="4987797" y="2038985"/>
                <a:chExt cx="208788" cy="215392"/>
              </a:xfrm>
            </p:grpSpPr>
            <p:grpSp>
              <p:nvGrpSpPr>
                <p:cNvPr id="1537" name="Google Shape;1537;p40"/>
                <p:cNvGrpSpPr/>
                <p:nvPr/>
              </p:nvGrpSpPr>
              <p:grpSpPr>
                <a:xfrm>
                  <a:off x="5040823" y="2090106"/>
                  <a:ext cx="102740" cy="164271"/>
                  <a:chOff x="5040823" y="2090106"/>
                  <a:chExt cx="102740" cy="164271"/>
                </a:xfrm>
              </p:grpSpPr>
              <p:sp>
                <p:nvSpPr>
                  <p:cNvPr id="1538" name="Google Shape;1538;p40"/>
                  <p:cNvSpPr/>
                  <p:nvPr/>
                </p:nvSpPr>
                <p:spPr>
                  <a:xfrm>
                    <a:off x="5040823" y="2090106"/>
                    <a:ext cx="102740" cy="126615"/>
                  </a:xfrm>
                  <a:custGeom>
                    <a:rect b="b" l="l" r="r" t="t"/>
                    <a:pathLst>
                      <a:path extrusionOk="0" h="126615" w="102740">
                        <a:moveTo>
                          <a:pt x="102740" y="51368"/>
                        </a:moveTo>
                        <a:cubicBezTo>
                          <a:pt x="102740" y="21078"/>
                          <a:pt x="76515" y="-3051"/>
                          <a:pt x="45527" y="314"/>
                        </a:cubicBezTo>
                        <a:cubicBezTo>
                          <a:pt x="22730" y="2854"/>
                          <a:pt x="3934" y="20888"/>
                          <a:pt x="569" y="43621"/>
                        </a:cubicBezTo>
                        <a:cubicBezTo>
                          <a:pt x="-1590" y="58353"/>
                          <a:pt x="2537" y="72069"/>
                          <a:pt x="10602" y="82546"/>
                        </a:cubicBezTo>
                        <a:cubicBezTo>
                          <a:pt x="16634" y="90421"/>
                          <a:pt x="21142" y="99374"/>
                          <a:pt x="23048" y="109153"/>
                        </a:cubicBezTo>
                        <a:lnTo>
                          <a:pt x="25461" y="121599"/>
                        </a:lnTo>
                        <a:cubicBezTo>
                          <a:pt x="26032" y="124520"/>
                          <a:pt x="28572" y="126615"/>
                          <a:pt x="31557" y="126615"/>
                        </a:cubicBezTo>
                        <a:lnTo>
                          <a:pt x="71117" y="126615"/>
                        </a:lnTo>
                        <a:cubicBezTo>
                          <a:pt x="74102" y="126615"/>
                          <a:pt x="76642" y="124520"/>
                          <a:pt x="77213" y="121599"/>
                        </a:cubicBezTo>
                        <a:lnTo>
                          <a:pt x="79626" y="109153"/>
                        </a:lnTo>
                        <a:cubicBezTo>
                          <a:pt x="81531" y="99374"/>
                          <a:pt x="86103" y="90357"/>
                          <a:pt x="92136" y="82483"/>
                        </a:cubicBezTo>
                        <a:cubicBezTo>
                          <a:pt x="98803" y="73847"/>
                          <a:pt x="102740" y="63052"/>
                          <a:pt x="102740" y="5136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539" name="Google Shape;1539;p40"/>
                  <p:cNvGrpSpPr/>
                  <p:nvPr/>
                </p:nvGrpSpPr>
                <p:grpSpPr>
                  <a:xfrm>
                    <a:off x="5067490" y="2216721"/>
                    <a:ext cx="48260" cy="37656"/>
                    <a:chOff x="5067490" y="2216721"/>
                    <a:chExt cx="48260" cy="37656"/>
                  </a:xfrm>
                </p:grpSpPr>
                <p:sp>
                  <p:nvSpPr>
                    <p:cNvPr id="1540" name="Google Shape;1540;p40"/>
                    <p:cNvSpPr/>
                    <p:nvPr/>
                  </p:nvSpPr>
                  <p:spPr>
                    <a:xfrm>
                      <a:off x="5075999" y="2236216"/>
                      <a:ext cx="31369" cy="18161"/>
                    </a:xfrm>
                    <a:custGeom>
                      <a:rect b="b" l="l" r="r" t="t"/>
                      <a:pathLst>
                        <a:path extrusionOk="0" h="18161" w="31369">
                          <a:moveTo>
                            <a:pt x="31369" y="9080"/>
                          </a:moveTo>
                          <a:cubicBezTo>
                            <a:pt x="31369" y="14095"/>
                            <a:pt x="24347" y="18161"/>
                            <a:pt x="15685" y="18161"/>
                          </a:cubicBezTo>
                          <a:cubicBezTo>
                            <a:pt x="7022" y="18161"/>
                            <a:pt x="0" y="14095"/>
                            <a:pt x="0" y="9080"/>
                          </a:cubicBezTo>
                          <a:cubicBezTo>
                            <a:pt x="0" y="4065"/>
                            <a:pt x="7022" y="0"/>
                            <a:pt x="15685" y="0"/>
                          </a:cubicBezTo>
                          <a:cubicBezTo>
                            <a:pt x="24347" y="0"/>
                            <a:pt x="31369" y="4065"/>
                            <a:pt x="31369" y="90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41" name="Google Shape;1541;p40"/>
                    <p:cNvSpPr/>
                    <p:nvPr/>
                  </p:nvSpPr>
                  <p:spPr>
                    <a:xfrm>
                      <a:off x="5067490" y="2216721"/>
                      <a:ext cx="48260" cy="31242"/>
                    </a:xfrm>
                    <a:custGeom>
                      <a:rect b="b" l="l" r="r" t="t"/>
                      <a:pathLst>
                        <a:path extrusionOk="0" h="31242" w="48260">
                          <a:moveTo>
                            <a:pt x="42164" y="31242"/>
                          </a:moveTo>
                          <a:lnTo>
                            <a:pt x="6159" y="31242"/>
                          </a:lnTo>
                          <a:cubicBezTo>
                            <a:pt x="2794" y="31242"/>
                            <a:pt x="0" y="28511"/>
                            <a:pt x="0" y="25083"/>
                          </a:cubicBezTo>
                          <a:lnTo>
                            <a:pt x="0" y="3746"/>
                          </a:lnTo>
                          <a:cubicBezTo>
                            <a:pt x="0" y="1651"/>
                            <a:pt x="1651" y="0"/>
                            <a:pt x="3746" y="0"/>
                          </a:cubicBezTo>
                          <a:lnTo>
                            <a:pt x="44513" y="0"/>
                          </a:lnTo>
                          <a:cubicBezTo>
                            <a:pt x="46609" y="0"/>
                            <a:pt x="48260" y="1651"/>
                            <a:pt x="48260" y="3746"/>
                          </a:cubicBezTo>
                          <a:lnTo>
                            <a:pt x="48260" y="25083"/>
                          </a:lnTo>
                          <a:cubicBezTo>
                            <a:pt x="48323" y="28511"/>
                            <a:pt x="45593" y="31242"/>
                            <a:pt x="42164" y="312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542" name="Google Shape;1542;p40"/>
                  <p:cNvSpPr/>
                  <p:nvPr/>
                </p:nvSpPr>
                <p:spPr>
                  <a:xfrm>
                    <a:off x="5061077" y="2136838"/>
                    <a:ext cx="62483" cy="23812"/>
                  </a:xfrm>
                  <a:custGeom>
                    <a:rect b="b" l="l" r="r" t="t"/>
                    <a:pathLst>
                      <a:path extrusionOk="0" h="23812" w="62483">
                        <a:moveTo>
                          <a:pt x="60960" y="23813"/>
                        </a:moveTo>
                        <a:cubicBezTo>
                          <a:pt x="58039" y="23813"/>
                          <a:pt x="55499" y="22479"/>
                          <a:pt x="53530" y="20002"/>
                        </a:cubicBezTo>
                        <a:cubicBezTo>
                          <a:pt x="51562" y="22479"/>
                          <a:pt x="49022" y="23813"/>
                          <a:pt x="46101" y="23813"/>
                        </a:cubicBezTo>
                        <a:cubicBezTo>
                          <a:pt x="43116" y="23813"/>
                          <a:pt x="40640" y="22479"/>
                          <a:pt x="38671" y="20002"/>
                        </a:cubicBezTo>
                        <a:cubicBezTo>
                          <a:pt x="36703" y="22479"/>
                          <a:pt x="34163" y="23813"/>
                          <a:pt x="31242" y="23813"/>
                        </a:cubicBezTo>
                        <a:cubicBezTo>
                          <a:pt x="28321" y="23813"/>
                          <a:pt x="25781" y="22479"/>
                          <a:pt x="23813" y="20002"/>
                        </a:cubicBezTo>
                        <a:cubicBezTo>
                          <a:pt x="21844" y="22479"/>
                          <a:pt x="19304" y="23813"/>
                          <a:pt x="16383" y="23813"/>
                        </a:cubicBezTo>
                        <a:cubicBezTo>
                          <a:pt x="13462" y="23813"/>
                          <a:pt x="10922" y="22479"/>
                          <a:pt x="8953" y="20002"/>
                        </a:cubicBezTo>
                        <a:cubicBezTo>
                          <a:pt x="6985" y="22479"/>
                          <a:pt x="4445" y="23813"/>
                          <a:pt x="1524" y="23813"/>
                        </a:cubicBezTo>
                        <a:cubicBezTo>
                          <a:pt x="698" y="23813"/>
                          <a:pt x="0" y="23114"/>
                          <a:pt x="0" y="22288"/>
                        </a:cubicBezTo>
                        <a:cubicBezTo>
                          <a:pt x="0" y="21463"/>
                          <a:pt x="698" y="20764"/>
                          <a:pt x="1524" y="20764"/>
                        </a:cubicBezTo>
                        <a:cubicBezTo>
                          <a:pt x="4064" y="20764"/>
                          <a:pt x="5905" y="19304"/>
                          <a:pt x="7239" y="17208"/>
                        </a:cubicBezTo>
                        <a:cubicBezTo>
                          <a:pt x="6159" y="14986"/>
                          <a:pt x="5270" y="12319"/>
                          <a:pt x="4699" y="9080"/>
                        </a:cubicBezTo>
                        <a:cubicBezTo>
                          <a:pt x="4191" y="6223"/>
                          <a:pt x="4826" y="3111"/>
                          <a:pt x="6223" y="1397"/>
                        </a:cubicBezTo>
                        <a:cubicBezTo>
                          <a:pt x="7176" y="254"/>
                          <a:pt x="8255" y="0"/>
                          <a:pt x="8953" y="0"/>
                        </a:cubicBezTo>
                        <a:cubicBezTo>
                          <a:pt x="9652" y="0"/>
                          <a:pt x="10732" y="254"/>
                          <a:pt x="11684" y="1397"/>
                        </a:cubicBezTo>
                        <a:cubicBezTo>
                          <a:pt x="13145" y="3111"/>
                          <a:pt x="13716" y="6160"/>
                          <a:pt x="13208" y="9080"/>
                        </a:cubicBezTo>
                        <a:cubicBezTo>
                          <a:pt x="12636" y="12319"/>
                          <a:pt x="11811" y="14986"/>
                          <a:pt x="10668" y="17208"/>
                        </a:cubicBezTo>
                        <a:cubicBezTo>
                          <a:pt x="12001" y="19240"/>
                          <a:pt x="13843" y="20764"/>
                          <a:pt x="16383" y="20764"/>
                        </a:cubicBezTo>
                        <a:cubicBezTo>
                          <a:pt x="18923" y="20764"/>
                          <a:pt x="20764" y="19304"/>
                          <a:pt x="22098" y="17208"/>
                        </a:cubicBezTo>
                        <a:cubicBezTo>
                          <a:pt x="20955" y="14986"/>
                          <a:pt x="20129" y="12319"/>
                          <a:pt x="19558" y="9080"/>
                        </a:cubicBezTo>
                        <a:cubicBezTo>
                          <a:pt x="19050" y="6223"/>
                          <a:pt x="19685" y="3111"/>
                          <a:pt x="21082" y="1397"/>
                        </a:cubicBezTo>
                        <a:cubicBezTo>
                          <a:pt x="22034" y="254"/>
                          <a:pt x="23114" y="0"/>
                          <a:pt x="23813" y="0"/>
                        </a:cubicBezTo>
                        <a:cubicBezTo>
                          <a:pt x="24511" y="0"/>
                          <a:pt x="25590" y="254"/>
                          <a:pt x="26543" y="1397"/>
                        </a:cubicBezTo>
                        <a:cubicBezTo>
                          <a:pt x="28003" y="3111"/>
                          <a:pt x="28575" y="6160"/>
                          <a:pt x="28067" y="9080"/>
                        </a:cubicBezTo>
                        <a:cubicBezTo>
                          <a:pt x="27495" y="12319"/>
                          <a:pt x="26670" y="14986"/>
                          <a:pt x="25527" y="17208"/>
                        </a:cubicBezTo>
                        <a:cubicBezTo>
                          <a:pt x="26860" y="19240"/>
                          <a:pt x="28702" y="20764"/>
                          <a:pt x="31242" y="20764"/>
                        </a:cubicBezTo>
                        <a:cubicBezTo>
                          <a:pt x="33782" y="20764"/>
                          <a:pt x="35623" y="19304"/>
                          <a:pt x="36957" y="17208"/>
                        </a:cubicBezTo>
                        <a:cubicBezTo>
                          <a:pt x="35877" y="14986"/>
                          <a:pt x="34989" y="12319"/>
                          <a:pt x="34417" y="9080"/>
                        </a:cubicBezTo>
                        <a:cubicBezTo>
                          <a:pt x="33909" y="6223"/>
                          <a:pt x="34544" y="3111"/>
                          <a:pt x="35941" y="1397"/>
                        </a:cubicBezTo>
                        <a:cubicBezTo>
                          <a:pt x="36893" y="254"/>
                          <a:pt x="37973" y="0"/>
                          <a:pt x="38671" y="0"/>
                        </a:cubicBezTo>
                        <a:cubicBezTo>
                          <a:pt x="39370" y="0"/>
                          <a:pt x="40449" y="254"/>
                          <a:pt x="41402" y="1397"/>
                        </a:cubicBezTo>
                        <a:cubicBezTo>
                          <a:pt x="42863" y="3111"/>
                          <a:pt x="43434" y="6160"/>
                          <a:pt x="42926" y="9080"/>
                        </a:cubicBezTo>
                        <a:cubicBezTo>
                          <a:pt x="42354" y="12319"/>
                          <a:pt x="41529" y="14986"/>
                          <a:pt x="40386" y="17208"/>
                        </a:cubicBezTo>
                        <a:cubicBezTo>
                          <a:pt x="41720" y="19240"/>
                          <a:pt x="43561" y="20764"/>
                          <a:pt x="46101" y="20764"/>
                        </a:cubicBezTo>
                        <a:cubicBezTo>
                          <a:pt x="48641" y="20764"/>
                          <a:pt x="50482" y="19304"/>
                          <a:pt x="51816" y="17208"/>
                        </a:cubicBezTo>
                        <a:cubicBezTo>
                          <a:pt x="50673" y="14986"/>
                          <a:pt x="49847" y="12319"/>
                          <a:pt x="49276" y="9080"/>
                        </a:cubicBezTo>
                        <a:cubicBezTo>
                          <a:pt x="48768" y="6223"/>
                          <a:pt x="49403" y="3111"/>
                          <a:pt x="50800" y="1397"/>
                        </a:cubicBezTo>
                        <a:cubicBezTo>
                          <a:pt x="51752" y="254"/>
                          <a:pt x="52832" y="0"/>
                          <a:pt x="53530" y="0"/>
                        </a:cubicBezTo>
                        <a:cubicBezTo>
                          <a:pt x="54229" y="0"/>
                          <a:pt x="55308" y="254"/>
                          <a:pt x="56261" y="1397"/>
                        </a:cubicBezTo>
                        <a:cubicBezTo>
                          <a:pt x="57721" y="3111"/>
                          <a:pt x="58293" y="6160"/>
                          <a:pt x="57785" y="9080"/>
                        </a:cubicBezTo>
                        <a:cubicBezTo>
                          <a:pt x="57214" y="12319"/>
                          <a:pt x="56388" y="14986"/>
                          <a:pt x="55245" y="17208"/>
                        </a:cubicBezTo>
                        <a:cubicBezTo>
                          <a:pt x="56578" y="19240"/>
                          <a:pt x="58420" y="20764"/>
                          <a:pt x="60960" y="20764"/>
                        </a:cubicBezTo>
                        <a:cubicBezTo>
                          <a:pt x="61785" y="20764"/>
                          <a:pt x="62484" y="21463"/>
                          <a:pt x="62484" y="22288"/>
                        </a:cubicBezTo>
                        <a:cubicBezTo>
                          <a:pt x="62484" y="23114"/>
                          <a:pt x="61785" y="23813"/>
                          <a:pt x="60960" y="23813"/>
                        </a:cubicBezTo>
                        <a:close/>
                        <a:moveTo>
                          <a:pt x="8763" y="3111"/>
                        </a:moveTo>
                        <a:cubicBezTo>
                          <a:pt x="8699" y="3111"/>
                          <a:pt x="8509" y="3238"/>
                          <a:pt x="8382" y="3429"/>
                        </a:cubicBezTo>
                        <a:cubicBezTo>
                          <a:pt x="7683" y="4318"/>
                          <a:pt x="7112" y="6413"/>
                          <a:pt x="7493" y="8636"/>
                        </a:cubicBezTo>
                        <a:cubicBezTo>
                          <a:pt x="7747" y="10096"/>
                          <a:pt x="8128" y="11938"/>
                          <a:pt x="8763" y="13652"/>
                        </a:cubicBezTo>
                        <a:cubicBezTo>
                          <a:pt x="9398" y="11874"/>
                          <a:pt x="9779" y="10096"/>
                          <a:pt x="10033" y="8636"/>
                        </a:cubicBezTo>
                        <a:cubicBezTo>
                          <a:pt x="10414" y="6413"/>
                          <a:pt x="9842" y="4318"/>
                          <a:pt x="9144" y="3429"/>
                        </a:cubicBezTo>
                        <a:cubicBezTo>
                          <a:pt x="8953" y="3238"/>
                          <a:pt x="8826" y="3111"/>
                          <a:pt x="8763" y="3111"/>
                        </a:cubicBezTo>
                        <a:close/>
                        <a:moveTo>
                          <a:pt x="23685" y="3111"/>
                        </a:moveTo>
                        <a:cubicBezTo>
                          <a:pt x="23622" y="3111"/>
                          <a:pt x="23432" y="3238"/>
                          <a:pt x="23304" y="3429"/>
                        </a:cubicBezTo>
                        <a:cubicBezTo>
                          <a:pt x="22606" y="4318"/>
                          <a:pt x="22034" y="6413"/>
                          <a:pt x="22415" y="8636"/>
                        </a:cubicBezTo>
                        <a:cubicBezTo>
                          <a:pt x="22670" y="10096"/>
                          <a:pt x="23051" y="11938"/>
                          <a:pt x="23685" y="13652"/>
                        </a:cubicBezTo>
                        <a:cubicBezTo>
                          <a:pt x="24320" y="11874"/>
                          <a:pt x="24701" y="10096"/>
                          <a:pt x="24955" y="8636"/>
                        </a:cubicBezTo>
                        <a:cubicBezTo>
                          <a:pt x="25336" y="6413"/>
                          <a:pt x="24765" y="4318"/>
                          <a:pt x="24066" y="3429"/>
                        </a:cubicBezTo>
                        <a:cubicBezTo>
                          <a:pt x="23876" y="3238"/>
                          <a:pt x="23749" y="3111"/>
                          <a:pt x="23685" y="3111"/>
                        </a:cubicBezTo>
                        <a:close/>
                        <a:moveTo>
                          <a:pt x="53467" y="3111"/>
                        </a:moveTo>
                        <a:cubicBezTo>
                          <a:pt x="53403" y="3111"/>
                          <a:pt x="53213" y="3238"/>
                          <a:pt x="53086" y="3429"/>
                        </a:cubicBezTo>
                        <a:cubicBezTo>
                          <a:pt x="52388" y="4318"/>
                          <a:pt x="51816" y="6413"/>
                          <a:pt x="52197" y="8636"/>
                        </a:cubicBezTo>
                        <a:cubicBezTo>
                          <a:pt x="52451" y="10096"/>
                          <a:pt x="52832" y="11938"/>
                          <a:pt x="53467" y="13652"/>
                        </a:cubicBezTo>
                        <a:cubicBezTo>
                          <a:pt x="54102" y="11874"/>
                          <a:pt x="54483" y="10096"/>
                          <a:pt x="54737" y="8636"/>
                        </a:cubicBezTo>
                        <a:cubicBezTo>
                          <a:pt x="55118" y="6413"/>
                          <a:pt x="54546" y="4318"/>
                          <a:pt x="53848" y="3429"/>
                        </a:cubicBezTo>
                        <a:cubicBezTo>
                          <a:pt x="53721" y="3238"/>
                          <a:pt x="53530" y="3111"/>
                          <a:pt x="53467" y="3111"/>
                        </a:cubicBezTo>
                        <a:close/>
                        <a:moveTo>
                          <a:pt x="38545" y="3111"/>
                        </a:moveTo>
                        <a:cubicBezTo>
                          <a:pt x="38481" y="3111"/>
                          <a:pt x="38290" y="3238"/>
                          <a:pt x="38164" y="3429"/>
                        </a:cubicBezTo>
                        <a:cubicBezTo>
                          <a:pt x="37465" y="4318"/>
                          <a:pt x="36893" y="6413"/>
                          <a:pt x="37274" y="8636"/>
                        </a:cubicBezTo>
                        <a:cubicBezTo>
                          <a:pt x="37528" y="10096"/>
                          <a:pt x="37909" y="11938"/>
                          <a:pt x="38545" y="13652"/>
                        </a:cubicBezTo>
                        <a:cubicBezTo>
                          <a:pt x="39179" y="11874"/>
                          <a:pt x="39560" y="10096"/>
                          <a:pt x="39814" y="8636"/>
                        </a:cubicBezTo>
                        <a:cubicBezTo>
                          <a:pt x="40195" y="6413"/>
                          <a:pt x="39624" y="4318"/>
                          <a:pt x="38926" y="3429"/>
                        </a:cubicBezTo>
                        <a:cubicBezTo>
                          <a:pt x="38798" y="3238"/>
                          <a:pt x="38671" y="3111"/>
                          <a:pt x="38545" y="311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543" name="Google Shape;1543;p40"/>
                <p:cNvGrpSpPr/>
                <p:nvPr/>
              </p:nvGrpSpPr>
              <p:grpSpPr>
                <a:xfrm>
                  <a:off x="4987797" y="2038985"/>
                  <a:ext cx="208788" cy="109791"/>
                  <a:chOff x="4987797" y="2038985"/>
                  <a:chExt cx="208788" cy="109791"/>
                </a:xfrm>
              </p:grpSpPr>
              <p:sp>
                <p:nvSpPr>
                  <p:cNvPr id="1544" name="Google Shape;1544;p40"/>
                  <p:cNvSpPr/>
                  <p:nvPr/>
                </p:nvSpPr>
                <p:spPr>
                  <a:xfrm>
                    <a:off x="5086794" y="2038985"/>
                    <a:ext cx="10795" cy="43941"/>
                  </a:xfrm>
                  <a:custGeom>
                    <a:rect b="b" l="l" r="r" t="t"/>
                    <a:pathLst>
                      <a:path extrusionOk="0" h="43941" w="10795">
                        <a:moveTo>
                          <a:pt x="5397" y="43942"/>
                        </a:moveTo>
                        <a:cubicBezTo>
                          <a:pt x="2413" y="43942"/>
                          <a:pt x="0" y="41529"/>
                          <a:pt x="0" y="38545"/>
                        </a:cubicBezTo>
                        <a:lnTo>
                          <a:pt x="0" y="5398"/>
                        </a:lnTo>
                        <a:cubicBezTo>
                          <a:pt x="0" y="2413"/>
                          <a:pt x="2413" y="0"/>
                          <a:pt x="5397" y="0"/>
                        </a:cubicBezTo>
                        <a:cubicBezTo>
                          <a:pt x="8382" y="0"/>
                          <a:pt x="10795" y="2413"/>
                          <a:pt x="10795" y="5398"/>
                        </a:cubicBezTo>
                        <a:lnTo>
                          <a:pt x="10795" y="38545"/>
                        </a:lnTo>
                        <a:cubicBezTo>
                          <a:pt x="10795" y="41529"/>
                          <a:pt x="8382" y="43942"/>
                          <a:pt x="5397" y="43942"/>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45" name="Google Shape;1545;p40"/>
                  <p:cNvSpPr/>
                  <p:nvPr/>
                </p:nvSpPr>
                <p:spPr>
                  <a:xfrm>
                    <a:off x="5037281" y="2052174"/>
                    <a:ext cx="27462" cy="39579"/>
                  </a:xfrm>
                  <a:custGeom>
                    <a:rect b="b" l="l" r="r" t="t"/>
                    <a:pathLst>
                      <a:path extrusionOk="0" h="39579" w="27462">
                        <a:moveTo>
                          <a:pt x="22018" y="39579"/>
                        </a:moveTo>
                        <a:cubicBezTo>
                          <a:pt x="20113" y="39579"/>
                          <a:pt x="18335" y="38627"/>
                          <a:pt x="17319" y="36849"/>
                        </a:cubicBezTo>
                        <a:lnTo>
                          <a:pt x="746" y="8147"/>
                        </a:lnTo>
                        <a:cubicBezTo>
                          <a:pt x="-778" y="5543"/>
                          <a:pt x="110" y="2241"/>
                          <a:pt x="2714" y="717"/>
                        </a:cubicBezTo>
                        <a:cubicBezTo>
                          <a:pt x="5317" y="-743"/>
                          <a:pt x="8620" y="82"/>
                          <a:pt x="10143" y="2686"/>
                        </a:cubicBezTo>
                        <a:lnTo>
                          <a:pt x="26717" y="31388"/>
                        </a:lnTo>
                        <a:cubicBezTo>
                          <a:pt x="28241" y="33991"/>
                          <a:pt x="27352" y="37293"/>
                          <a:pt x="24748" y="38817"/>
                        </a:cubicBezTo>
                        <a:cubicBezTo>
                          <a:pt x="23860" y="39325"/>
                          <a:pt x="22907" y="39579"/>
                          <a:pt x="22018" y="39579"/>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46" name="Google Shape;1546;p40"/>
                  <p:cNvSpPr/>
                  <p:nvPr/>
                </p:nvSpPr>
                <p:spPr>
                  <a:xfrm>
                    <a:off x="5001022" y="2088404"/>
                    <a:ext cx="39591" cy="27415"/>
                  </a:xfrm>
                  <a:custGeom>
                    <a:rect b="b" l="l" r="r" t="t"/>
                    <a:pathLst>
                      <a:path extrusionOk="0" h="27415" w="39591">
                        <a:moveTo>
                          <a:pt x="34147" y="27416"/>
                        </a:moveTo>
                        <a:cubicBezTo>
                          <a:pt x="33257" y="27416"/>
                          <a:pt x="32305" y="27162"/>
                          <a:pt x="31416" y="26717"/>
                        </a:cubicBezTo>
                        <a:lnTo>
                          <a:pt x="2714" y="10144"/>
                        </a:lnTo>
                        <a:cubicBezTo>
                          <a:pt x="111" y="8619"/>
                          <a:pt x="-778" y="5318"/>
                          <a:pt x="745" y="2714"/>
                        </a:cubicBezTo>
                        <a:cubicBezTo>
                          <a:pt x="2269" y="110"/>
                          <a:pt x="5572" y="-778"/>
                          <a:pt x="8175" y="746"/>
                        </a:cubicBezTo>
                        <a:lnTo>
                          <a:pt x="36877" y="17319"/>
                        </a:lnTo>
                        <a:cubicBezTo>
                          <a:pt x="39481" y="18843"/>
                          <a:pt x="40369" y="22145"/>
                          <a:pt x="38845" y="24749"/>
                        </a:cubicBezTo>
                        <a:cubicBezTo>
                          <a:pt x="37830" y="26463"/>
                          <a:pt x="36051" y="27416"/>
                          <a:pt x="34147" y="27416"/>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47" name="Google Shape;1547;p40"/>
                  <p:cNvSpPr/>
                  <p:nvPr/>
                </p:nvSpPr>
                <p:spPr>
                  <a:xfrm>
                    <a:off x="4987797" y="2137981"/>
                    <a:ext cx="43942" cy="10795"/>
                  </a:xfrm>
                  <a:custGeom>
                    <a:rect b="b" l="l" r="r" t="t"/>
                    <a:pathLst>
                      <a:path extrusionOk="0" h="10795" w="43942">
                        <a:moveTo>
                          <a:pt x="38545" y="10795"/>
                        </a:moveTo>
                        <a:lnTo>
                          <a:pt x="5398" y="10795"/>
                        </a:lnTo>
                        <a:cubicBezTo>
                          <a:pt x="2413" y="10795"/>
                          <a:pt x="0" y="8382"/>
                          <a:pt x="0" y="5398"/>
                        </a:cubicBezTo>
                        <a:cubicBezTo>
                          <a:pt x="0" y="2413"/>
                          <a:pt x="2413" y="0"/>
                          <a:pt x="5398" y="0"/>
                        </a:cubicBezTo>
                        <a:lnTo>
                          <a:pt x="38545" y="0"/>
                        </a:lnTo>
                        <a:cubicBezTo>
                          <a:pt x="41529" y="0"/>
                          <a:pt x="43942" y="2413"/>
                          <a:pt x="43942" y="5398"/>
                        </a:cubicBezTo>
                        <a:cubicBezTo>
                          <a:pt x="43942" y="8382"/>
                          <a:pt x="41529" y="10795"/>
                          <a:pt x="38545" y="107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48" name="Google Shape;1548;p40"/>
                  <p:cNvSpPr/>
                  <p:nvPr/>
                </p:nvSpPr>
                <p:spPr>
                  <a:xfrm>
                    <a:off x="5152644" y="2137981"/>
                    <a:ext cx="43941" cy="10795"/>
                  </a:xfrm>
                  <a:custGeom>
                    <a:rect b="b" l="l" r="r" t="t"/>
                    <a:pathLst>
                      <a:path extrusionOk="0" h="10795" w="43941">
                        <a:moveTo>
                          <a:pt x="38545" y="10795"/>
                        </a:moveTo>
                        <a:lnTo>
                          <a:pt x="5397" y="10795"/>
                        </a:lnTo>
                        <a:cubicBezTo>
                          <a:pt x="2413" y="10795"/>
                          <a:pt x="0" y="8382"/>
                          <a:pt x="0" y="5398"/>
                        </a:cubicBezTo>
                        <a:cubicBezTo>
                          <a:pt x="0" y="2413"/>
                          <a:pt x="2413" y="0"/>
                          <a:pt x="5397" y="0"/>
                        </a:cubicBezTo>
                        <a:lnTo>
                          <a:pt x="38545" y="0"/>
                        </a:lnTo>
                        <a:cubicBezTo>
                          <a:pt x="41529" y="0"/>
                          <a:pt x="43942" y="2413"/>
                          <a:pt x="43942" y="5398"/>
                        </a:cubicBezTo>
                        <a:cubicBezTo>
                          <a:pt x="43942" y="8382"/>
                          <a:pt x="41529" y="10795"/>
                          <a:pt x="38545" y="107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49" name="Google Shape;1549;p40"/>
                  <p:cNvSpPr/>
                  <p:nvPr/>
                </p:nvSpPr>
                <p:spPr>
                  <a:xfrm>
                    <a:off x="5143770" y="2088340"/>
                    <a:ext cx="39591" cy="27479"/>
                  </a:xfrm>
                  <a:custGeom>
                    <a:rect b="b" l="l" r="r" t="t"/>
                    <a:pathLst>
                      <a:path extrusionOk="0" h="27479" w="39591">
                        <a:moveTo>
                          <a:pt x="5445" y="27479"/>
                        </a:moveTo>
                        <a:cubicBezTo>
                          <a:pt x="3540" y="27479"/>
                          <a:pt x="1762" y="26526"/>
                          <a:pt x="745" y="24748"/>
                        </a:cubicBezTo>
                        <a:cubicBezTo>
                          <a:pt x="-778" y="22145"/>
                          <a:pt x="111" y="18843"/>
                          <a:pt x="2714" y="17319"/>
                        </a:cubicBezTo>
                        <a:lnTo>
                          <a:pt x="31416" y="745"/>
                        </a:lnTo>
                        <a:cubicBezTo>
                          <a:pt x="34020" y="-778"/>
                          <a:pt x="37322" y="111"/>
                          <a:pt x="38845" y="2714"/>
                        </a:cubicBezTo>
                        <a:cubicBezTo>
                          <a:pt x="40370" y="5318"/>
                          <a:pt x="39481" y="8620"/>
                          <a:pt x="36877" y="10144"/>
                        </a:cubicBezTo>
                        <a:lnTo>
                          <a:pt x="8175" y="26717"/>
                        </a:lnTo>
                        <a:cubicBezTo>
                          <a:pt x="7286" y="27289"/>
                          <a:pt x="6334" y="27479"/>
                          <a:pt x="5445" y="27479"/>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50" name="Google Shape;1550;p40"/>
                  <p:cNvSpPr/>
                  <p:nvPr/>
                </p:nvSpPr>
                <p:spPr>
                  <a:xfrm>
                    <a:off x="5119640" y="2052209"/>
                    <a:ext cx="27462" cy="39544"/>
                  </a:xfrm>
                  <a:custGeom>
                    <a:rect b="b" l="l" r="r" t="t"/>
                    <a:pathLst>
                      <a:path extrusionOk="0" h="39544" w="27462">
                        <a:moveTo>
                          <a:pt x="5444" y="39544"/>
                        </a:moveTo>
                        <a:cubicBezTo>
                          <a:pt x="4556" y="39544"/>
                          <a:pt x="3603" y="39290"/>
                          <a:pt x="2714" y="38845"/>
                        </a:cubicBezTo>
                        <a:cubicBezTo>
                          <a:pt x="111" y="37322"/>
                          <a:pt x="-778" y="34020"/>
                          <a:pt x="745" y="31416"/>
                        </a:cubicBezTo>
                        <a:lnTo>
                          <a:pt x="17319" y="2714"/>
                        </a:lnTo>
                        <a:cubicBezTo>
                          <a:pt x="18843" y="111"/>
                          <a:pt x="22145" y="-778"/>
                          <a:pt x="24749" y="745"/>
                        </a:cubicBezTo>
                        <a:cubicBezTo>
                          <a:pt x="27352" y="2270"/>
                          <a:pt x="28241" y="5572"/>
                          <a:pt x="26717" y="8175"/>
                        </a:cubicBezTo>
                        <a:lnTo>
                          <a:pt x="10144" y="36877"/>
                        </a:lnTo>
                        <a:cubicBezTo>
                          <a:pt x="9191" y="38592"/>
                          <a:pt x="7350" y="39544"/>
                          <a:pt x="5444" y="39544"/>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sp>
          <p:nvSpPr>
            <p:cNvPr id="1551" name="Google Shape;1551;p40"/>
            <p:cNvSpPr/>
            <p:nvPr/>
          </p:nvSpPr>
          <p:spPr>
            <a:xfrm>
              <a:off x="8164615" y="42031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52" name="Google Shape;1552;p40"/>
            <p:cNvSpPr/>
            <p:nvPr/>
          </p:nvSpPr>
          <p:spPr>
            <a:xfrm>
              <a:off x="6415290" y="8919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53" name="Google Shape;1553;p40"/>
            <p:cNvSpPr/>
            <p:nvPr/>
          </p:nvSpPr>
          <p:spPr>
            <a:xfrm>
              <a:off x="6896740" y="57684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ABABA"/>
        </a:solidFill>
      </p:bgPr>
    </p:bg>
    <p:spTree>
      <p:nvGrpSpPr>
        <p:cNvPr id="1557" name="Shape 1557"/>
        <p:cNvGrpSpPr/>
        <p:nvPr/>
      </p:nvGrpSpPr>
      <p:grpSpPr>
        <a:xfrm>
          <a:off x="0" y="0"/>
          <a:ext cx="0" cy="0"/>
          <a:chOff x="0" y="0"/>
          <a:chExt cx="0" cy="0"/>
        </a:xfrm>
      </p:grpSpPr>
      <p:pic>
        <p:nvPicPr>
          <p:cNvPr id="1558" name="Google Shape;1558;p41"/>
          <p:cNvPicPr preferRelativeResize="0"/>
          <p:nvPr/>
        </p:nvPicPr>
        <p:blipFill rotWithShape="1">
          <a:blip r:embed="rId3">
            <a:alphaModFix/>
          </a:blip>
          <a:srcRect b="12659" l="0" r="0" t="19387"/>
          <a:stretch/>
        </p:blipFill>
        <p:spPr>
          <a:xfrm>
            <a:off x="40567" y="0"/>
            <a:ext cx="7569410" cy="5143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2" name="Shape 1562"/>
        <p:cNvGrpSpPr/>
        <p:nvPr/>
      </p:nvGrpSpPr>
      <p:grpSpPr>
        <a:xfrm>
          <a:off x="0" y="0"/>
          <a:ext cx="0" cy="0"/>
          <a:chOff x="0" y="0"/>
          <a:chExt cx="0" cy="0"/>
        </a:xfrm>
      </p:grpSpPr>
      <p:pic>
        <p:nvPicPr>
          <p:cNvPr id="1563" name="Google Shape;1563;p42"/>
          <p:cNvPicPr preferRelativeResize="0"/>
          <p:nvPr/>
        </p:nvPicPr>
        <p:blipFill>
          <a:blip r:embed="rId3">
            <a:alphaModFix/>
          </a:blip>
          <a:stretch>
            <a:fillRect/>
          </a:stretch>
        </p:blipFill>
        <p:spPr>
          <a:xfrm>
            <a:off x="2013375" y="69525"/>
            <a:ext cx="5117250" cy="3730599"/>
          </a:xfrm>
          <a:prstGeom prst="rect">
            <a:avLst/>
          </a:prstGeom>
          <a:noFill/>
          <a:ln>
            <a:noFill/>
          </a:ln>
        </p:spPr>
      </p:pic>
      <p:pic>
        <p:nvPicPr>
          <p:cNvPr id="1564" name="Google Shape;1564;p42"/>
          <p:cNvPicPr preferRelativeResize="0"/>
          <p:nvPr/>
        </p:nvPicPr>
        <p:blipFill>
          <a:blip r:embed="rId4">
            <a:alphaModFix/>
          </a:blip>
          <a:stretch>
            <a:fillRect/>
          </a:stretch>
        </p:blipFill>
        <p:spPr>
          <a:xfrm>
            <a:off x="69500" y="3975771"/>
            <a:ext cx="9144000" cy="111210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8" name="Shape 1568"/>
        <p:cNvGrpSpPr/>
        <p:nvPr/>
      </p:nvGrpSpPr>
      <p:grpSpPr>
        <a:xfrm>
          <a:off x="0" y="0"/>
          <a:ext cx="0" cy="0"/>
          <a:chOff x="0" y="0"/>
          <a:chExt cx="0" cy="0"/>
        </a:xfrm>
      </p:grpSpPr>
      <p:sp>
        <p:nvSpPr>
          <p:cNvPr id="1569" name="Google Shape;1569;p43"/>
          <p:cNvSpPr txBox="1"/>
          <p:nvPr>
            <p:ph type="title"/>
          </p:nvPr>
        </p:nvSpPr>
        <p:spPr>
          <a:xfrm>
            <a:off x="720000" y="1359425"/>
            <a:ext cx="7704000" cy="2307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800"/>
              <a:t>Ga op zoek naar voorbeelden van framing in de kranten. Zie je bijvoorbeeld dat een onderwerp van twee kanten wordt belicht in verschillende kranten?</a:t>
            </a:r>
            <a:endParaRPr sz="28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3" name="Shape 1573"/>
        <p:cNvGrpSpPr/>
        <p:nvPr/>
      </p:nvGrpSpPr>
      <p:grpSpPr>
        <a:xfrm>
          <a:off x="0" y="0"/>
          <a:ext cx="0" cy="0"/>
          <a:chOff x="0" y="0"/>
          <a:chExt cx="0" cy="0"/>
        </a:xfrm>
      </p:grpSpPr>
      <p:sp>
        <p:nvSpPr>
          <p:cNvPr id="1574" name="Google Shape;1574;p44"/>
          <p:cNvSpPr txBox="1"/>
          <p:nvPr>
            <p:ph type="title"/>
          </p:nvPr>
        </p:nvSpPr>
        <p:spPr>
          <a:xfrm>
            <a:off x="507325" y="1022400"/>
            <a:ext cx="4570800" cy="2031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700"/>
              <a:t>SCHRIJVEN</a:t>
            </a:r>
            <a:endParaRPr sz="3700"/>
          </a:p>
        </p:txBody>
      </p:sp>
      <p:sp>
        <p:nvSpPr>
          <p:cNvPr id="1575" name="Google Shape;1575;p44"/>
          <p:cNvSpPr txBox="1"/>
          <p:nvPr>
            <p:ph idx="4294967295" type="title"/>
          </p:nvPr>
        </p:nvSpPr>
        <p:spPr>
          <a:xfrm>
            <a:off x="1364175" y="873875"/>
            <a:ext cx="926100" cy="800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4000"/>
              <a:t>02</a:t>
            </a:r>
            <a:endParaRPr sz="4000"/>
          </a:p>
        </p:txBody>
      </p:sp>
      <p:sp>
        <p:nvSpPr>
          <p:cNvPr id="1576" name="Google Shape;1576;p44"/>
          <p:cNvSpPr txBox="1"/>
          <p:nvPr>
            <p:ph idx="4294967295" type="subTitle"/>
          </p:nvPr>
        </p:nvSpPr>
        <p:spPr>
          <a:xfrm>
            <a:off x="902825" y="2597600"/>
            <a:ext cx="4175100" cy="714300"/>
          </a:xfrm>
          <a:prstGeom prst="rect">
            <a:avLst/>
          </a:prstGeom>
        </p:spPr>
        <p:txBody>
          <a:bodyPr anchorCtr="0" anchor="t" bIns="91425" lIns="91425" spcFirstLastPara="1" rIns="91425" wrap="square" tIns="91425">
            <a:noAutofit/>
          </a:bodyPr>
          <a:lstStyle/>
          <a:p>
            <a:pPr indent="-330200" lvl="0" marL="457200" rtl="0" algn="l">
              <a:lnSpc>
                <a:spcPct val="100000"/>
              </a:lnSpc>
              <a:spcBef>
                <a:spcPts val="0"/>
              </a:spcBef>
              <a:spcAft>
                <a:spcPts val="0"/>
              </a:spcAft>
              <a:buSzPts val="1600"/>
              <a:buChar char="●"/>
            </a:pPr>
            <a:r>
              <a:rPr lang="en" sz="1600"/>
              <a:t>Je gebruikt taal op een creatieve manier. </a:t>
            </a:r>
            <a:endParaRPr sz="1600"/>
          </a:p>
          <a:p>
            <a:pPr indent="-330200" lvl="0" marL="457200" rtl="0" algn="l">
              <a:lnSpc>
                <a:spcPct val="100000"/>
              </a:lnSpc>
              <a:spcBef>
                <a:spcPts val="0"/>
              </a:spcBef>
              <a:spcAft>
                <a:spcPts val="0"/>
              </a:spcAft>
              <a:buSzPts val="1600"/>
              <a:buChar char="●"/>
            </a:pPr>
            <a:r>
              <a:rPr lang="en" sz="1600"/>
              <a:t>Je kunt zelfstandige en bijvoeglijke naamwoorden inzetten om een gevoel bij de lezer op te roepen. </a:t>
            </a:r>
            <a:endParaRPr sz="1600"/>
          </a:p>
          <a:p>
            <a:pPr indent="-330200" lvl="0" marL="457200" rtl="0" algn="l">
              <a:lnSpc>
                <a:spcPct val="100000"/>
              </a:lnSpc>
              <a:spcBef>
                <a:spcPts val="0"/>
              </a:spcBef>
              <a:spcAft>
                <a:spcPts val="0"/>
              </a:spcAft>
              <a:buSzPts val="1600"/>
              <a:buChar char="●"/>
            </a:pPr>
            <a:r>
              <a:rPr lang="en" sz="1600"/>
              <a:t>Je kunt de stijlmiddelen neologisme, antithese, hyperbool, eufemisme en understatement inzetten om een gevoel bij de lezer op te roepen. </a:t>
            </a:r>
            <a:endParaRPr sz="1600"/>
          </a:p>
        </p:txBody>
      </p:sp>
      <p:cxnSp>
        <p:nvCxnSpPr>
          <p:cNvPr id="1577" name="Google Shape;1577;p44"/>
          <p:cNvCxnSpPr/>
          <p:nvPr/>
        </p:nvCxnSpPr>
        <p:spPr>
          <a:xfrm>
            <a:off x="1013175" y="2438813"/>
            <a:ext cx="2974200" cy="0"/>
          </a:xfrm>
          <a:prstGeom prst="straightConnector1">
            <a:avLst/>
          </a:prstGeom>
          <a:noFill/>
          <a:ln cap="flat" cmpd="sng" w="9525">
            <a:solidFill>
              <a:schemeClr val="dk1"/>
            </a:solidFill>
            <a:prstDash val="solid"/>
            <a:round/>
            <a:headEnd len="med" w="med" type="none"/>
            <a:tailEnd len="med" w="med" type="none"/>
          </a:ln>
        </p:spPr>
      </p:cxnSp>
      <p:sp>
        <p:nvSpPr>
          <p:cNvPr id="1578" name="Google Shape;1578;p44"/>
          <p:cNvSpPr/>
          <p:nvPr/>
        </p:nvSpPr>
        <p:spPr>
          <a:xfrm flipH="1">
            <a:off x="8290030" y="1428138"/>
            <a:ext cx="174336" cy="206222"/>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79" name="Google Shape;1579;p44"/>
          <p:cNvSpPr/>
          <p:nvPr/>
        </p:nvSpPr>
        <p:spPr>
          <a:xfrm flipH="1">
            <a:off x="6741543" y="604409"/>
            <a:ext cx="174336" cy="206222"/>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80" name="Google Shape;1580;p44"/>
          <p:cNvSpPr/>
          <p:nvPr/>
        </p:nvSpPr>
        <p:spPr>
          <a:xfrm flipH="1">
            <a:off x="6279927" y="839311"/>
            <a:ext cx="174336" cy="206222"/>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581" name="Google Shape;1581;p44"/>
          <p:cNvGrpSpPr/>
          <p:nvPr/>
        </p:nvGrpSpPr>
        <p:grpSpPr>
          <a:xfrm>
            <a:off x="5601340" y="1223799"/>
            <a:ext cx="3013035" cy="3362966"/>
            <a:chOff x="5659150" y="1176378"/>
            <a:chExt cx="2960341" cy="3304153"/>
          </a:xfrm>
        </p:grpSpPr>
        <p:grpSp>
          <p:nvGrpSpPr>
            <p:cNvPr id="1582" name="Google Shape;1582;p44"/>
            <p:cNvGrpSpPr/>
            <p:nvPr/>
          </p:nvGrpSpPr>
          <p:grpSpPr>
            <a:xfrm>
              <a:off x="7237618" y="1648621"/>
              <a:ext cx="1045947" cy="1029519"/>
              <a:chOff x="9440349" y="3042733"/>
              <a:chExt cx="844527" cy="831263"/>
            </a:xfrm>
          </p:grpSpPr>
          <p:grpSp>
            <p:nvGrpSpPr>
              <p:cNvPr id="1583" name="Google Shape;1583;p44"/>
              <p:cNvGrpSpPr/>
              <p:nvPr/>
            </p:nvGrpSpPr>
            <p:grpSpPr>
              <a:xfrm>
                <a:off x="9440349" y="3042733"/>
                <a:ext cx="738878" cy="831215"/>
                <a:chOff x="9893871" y="3618738"/>
                <a:chExt cx="738878" cy="831215"/>
              </a:xfrm>
            </p:grpSpPr>
            <p:sp>
              <p:nvSpPr>
                <p:cNvPr id="1584" name="Google Shape;1584;p44"/>
                <p:cNvSpPr/>
                <p:nvPr/>
              </p:nvSpPr>
              <p:spPr>
                <a:xfrm>
                  <a:off x="9893871" y="3618738"/>
                  <a:ext cx="554735" cy="831215"/>
                </a:xfrm>
                <a:custGeom>
                  <a:rect b="b" l="l" r="r" t="t"/>
                  <a:pathLst>
                    <a:path extrusionOk="0" h="831215" w="554735">
                      <a:moveTo>
                        <a:pt x="554736" y="831215"/>
                      </a:moveTo>
                      <a:lnTo>
                        <a:pt x="134810" y="831215"/>
                      </a:lnTo>
                      <a:lnTo>
                        <a:pt x="0" y="0"/>
                      </a:lnTo>
                      <a:lnTo>
                        <a:pt x="419989"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85" name="Google Shape;1585;p44"/>
                <p:cNvSpPr/>
                <p:nvPr/>
              </p:nvSpPr>
              <p:spPr>
                <a:xfrm>
                  <a:off x="9930638" y="3641216"/>
                  <a:ext cx="254825" cy="786320"/>
                </a:xfrm>
                <a:custGeom>
                  <a:rect b="b" l="l" r="r" t="t"/>
                  <a:pathLst>
                    <a:path extrusionOk="0" h="786320" w="254825">
                      <a:moveTo>
                        <a:pt x="254826" y="786321"/>
                      </a:moveTo>
                      <a:lnTo>
                        <a:pt x="127508" y="786321"/>
                      </a:lnTo>
                      <a:lnTo>
                        <a:pt x="0" y="0"/>
                      </a:lnTo>
                      <a:lnTo>
                        <a:pt x="127318"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86" name="Google Shape;1586;p44"/>
                <p:cNvSpPr/>
                <p:nvPr/>
              </p:nvSpPr>
              <p:spPr>
                <a:xfrm>
                  <a:off x="10054335" y="3618738"/>
                  <a:ext cx="578414" cy="831215"/>
                </a:xfrm>
                <a:custGeom>
                  <a:rect b="b" l="l" r="r" t="t"/>
                  <a:pathLst>
                    <a:path extrusionOk="0" h="831215" w="578414">
                      <a:moveTo>
                        <a:pt x="559880" y="831215"/>
                      </a:moveTo>
                      <a:lnTo>
                        <a:pt x="134747" y="831215"/>
                      </a:lnTo>
                      <a:lnTo>
                        <a:pt x="0" y="0"/>
                      </a:lnTo>
                      <a:lnTo>
                        <a:pt x="431356" y="0"/>
                      </a:lnTo>
                      <a:cubicBezTo>
                        <a:pt x="440309" y="0"/>
                        <a:pt x="447993" y="6477"/>
                        <a:pt x="449390" y="15367"/>
                      </a:cubicBezTo>
                      <a:lnTo>
                        <a:pt x="578168" y="809752"/>
                      </a:lnTo>
                      <a:cubicBezTo>
                        <a:pt x="580009" y="820991"/>
                        <a:pt x="571309" y="831215"/>
                        <a:pt x="559880" y="83121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87" name="Google Shape;1587;p44"/>
                <p:cNvSpPr/>
                <p:nvPr/>
              </p:nvSpPr>
              <p:spPr>
                <a:xfrm>
                  <a:off x="10123360" y="3940111"/>
                  <a:ext cx="460565" cy="188531"/>
                </a:xfrm>
                <a:custGeom>
                  <a:rect b="b" l="l" r="r" t="t"/>
                  <a:pathLst>
                    <a:path extrusionOk="0" h="188531" w="460565">
                      <a:moveTo>
                        <a:pt x="460566" y="188532"/>
                      </a:moveTo>
                      <a:lnTo>
                        <a:pt x="30544" y="188532"/>
                      </a:lnTo>
                      <a:lnTo>
                        <a:pt x="0" y="0"/>
                      </a:lnTo>
                      <a:lnTo>
                        <a:pt x="429958"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588" name="Google Shape;1588;p44"/>
                <p:cNvGrpSpPr/>
                <p:nvPr/>
              </p:nvGrpSpPr>
              <p:grpSpPr>
                <a:xfrm>
                  <a:off x="10078148" y="3661600"/>
                  <a:ext cx="435228" cy="31940"/>
                  <a:chOff x="10078148" y="3661600"/>
                  <a:chExt cx="435228" cy="31940"/>
                </a:xfrm>
              </p:grpSpPr>
              <p:sp>
                <p:nvSpPr>
                  <p:cNvPr id="1589" name="Google Shape;1589;p44"/>
                  <p:cNvSpPr/>
                  <p:nvPr/>
                </p:nvSpPr>
                <p:spPr>
                  <a:xfrm>
                    <a:off x="10078148" y="3661600"/>
                    <a:ext cx="431482" cy="8890"/>
                  </a:xfrm>
                  <a:custGeom>
                    <a:rect b="b" l="l" r="r" t="t"/>
                    <a:pathLst>
                      <a:path extrusionOk="0" h="8890" w="431482">
                        <a:moveTo>
                          <a:pt x="431483" y="8890"/>
                        </a:moveTo>
                        <a:lnTo>
                          <a:pt x="1460" y="8890"/>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90" name="Google Shape;1590;p44"/>
                  <p:cNvSpPr/>
                  <p:nvPr/>
                </p:nvSpPr>
                <p:spPr>
                  <a:xfrm>
                    <a:off x="10081894" y="3684587"/>
                    <a:ext cx="431482" cy="8953"/>
                  </a:xfrm>
                  <a:custGeom>
                    <a:rect b="b" l="l" r="r" t="t"/>
                    <a:pathLst>
                      <a:path extrusionOk="0" h="8953" w="431482">
                        <a:moveTo>
                          <a:pt x="431483" y="8953"/>
                        </a:moveTo>
                        <a:lnTo>
                          <a:pt x="1461" y="8953"/>
                        </a:lnTo>
                        <a:lnTo>
                          <a:pt x="0" y="0"/>
                        </a:lnTo>
                        <a:lnTo>
                          <a:pt x="430023"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591" name="Google Shape;1591;p44"/>
                <p:cNvSpPr/>
                <p:nvPr/>
              </p:nvSpPr>
              <p:spPr>
                <a:xfrm>
                  <a:off x="10054335" y="3618738"/>
                  <a:ext cx="151638" cy="831215"/>
                </a:xfrm>
                <a:custGeom>
                  <a:rect b="b" l="l" r="r" t="t"/>
                  <a:pathLst>
                    <a:path extrusionOk="0" h="831215" w="151638">
                      <a:moveTo>
                        <a:pt x="151638" y="831215"/>
                      </a:moveTo>
                      <a:lnTo>
                        <a:pt x="134747"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92" name="Google Shape;1592;p44"/>
                <p:cNvSpPr/>
                <p:nvPr/>
              </p:nvSpPr>
              <p:spPr>
                <a:xfrm>
                  <a:off x="9893871" y="3618738"/>
                  <a:ext cx="151701" cy="831215"/>
                </a:xfrm>
                <a:custGeom>
                  <a:rect b="b" l="l" r="r" t="t"/>
                  <a:pathLst>
                    <a:path extrusionOk="0" h="831215" w="151701">
                      <a:moveTo>
                        <a:pt x="151702" y="831215"/>
                      </a:moveTo>
                      <a:lnTo>
                        <a:pt x="134810"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593" name="Google Shape;1593;p44"/>
                <p:cNvGrpSpPr/>
                <p:nvPr/>
              </p:nvGrpSpPr>
              <p:grpSpPr>
                <a:xfrm>
                  <a:off x="9944607" y="3641216"/>
                  <a:ext cx="226886" cy="786320"/>
                  <a:chOff x="9944607" y="3641216"/>
                  <a:chExt cx="226886" cy="786320"/>
                </a:xfrm>
              </p:grpSpPr>
              <p:sp>
                <p:nvSpPr>
                  <p:cNvPr id="1594" name="Google Shape;1594;p44"/>
                  <p:cNvSpPr/>
                  <p:nvPr/>
                </p:nvSpPr>
                <p:spPr>
                  <a:xfrm>
                    <a:off x="9976040" y="3641216"/>
                    <a:ext cx="132588" cy="786320"/>
                  </a:xfrm>
                  <a:custGeom>
                    <a:rect b="b" l="l" r="r" t="t"/>
                    <a:pathLst>
                      <a:path extrusionOk="0" h="786320" w="132588">
                        <a:moveTo>
                          <a:pt x="5080" y="0"/>
                        </a:moveTo>
                        <a:lnTo>
                          <a:pt x="0" y="0"/>
                        </a:lnTo>
                        <a:lnTo>
                          <a:pt x="127508"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95" name="Google Shape;1595;p44"/>
                  <p:cNvSpPr/>
                  <p:nvPr/>
                </p:nvSpPr>
                <p:spPr>
                  <a:xfrm>
                    <a:off x="9944607" y="3641216"/>
                    <a:ext cx="132524" cy="786320"/>
                  </a:xfrm>
                  <a:custGeom>
                    <a:rect b="b" l="l" r="r" t="t"/>
                    <a:pathLst>
                      <a:path extrusionOk="0" h="786320" w="132524">
                        <a:moveTo>
                          <a:pt x="127509" y="786321"/>
                        </a:moveTo>
                        <a:lnTo>
                          <a:pt x="132524" y="786321"/>
                        </a:lnTo>
                        <a:lnTo>
                          <a:pt x="5080" y="0"/>
                        </a:lnTo>
                        <a:lnTo>
                          <a:pt x="0"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96" name="Google Shape;1596;p44"/>
                  <p:cNvSpPr/>
                  <p:nvPr/>
                </p:nvSpPr>
                <p:spPr>
                  <a:xfrm>
                    <a:off x="9960356" y="3641216"/>
                    <a:ext cx="132524" cy="786320"/>
                  </a:xfrm>
                  <a:custGeom>
                    <a:rect b="b" l="l" r="r" t="t"/>
                    <a:pathLst>
                      <a:path extrusionOk="0" h="786320" w="132524">
                        <a:moveTo>
                          <a:pt x="5016" y="0"/>
                        </a:moveTo>
                        <a:lnTo>
                          <a:pt x="0" y="0"/>
                        </a:lnTo>
                        <a:lnTo>
                          <a:pt x="127444"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97" name="Google Shape;1597;p44"/>
                  <p:cNvSpPr/>
                  <p:nvPr/>
                </p:nvSpPr>
                <p:spPr>
                  <a:xfrm>
                    <a:off x="10023220" y="3641216"/>
                    <a:ext cx="132588" cy="786320"/>
                  </a:xfrm>
                  <a:custGeom>
                    <a:rect b="b" l="l" r="r" t="t"/>
                    <a:pathLst>
                      <a:path extrusionOk="0" h="786320" w="132588">
                        <a:moveTo>
                          <a:pt x="5080" y="0"/>
                        </a:moveTo>
                        <a:lnTo>
                          <a:pt x="0" y="0"/>
                        </a:lnTo>
                        <a:lnTo>
                          <a:pt x="127509"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98" name="Google Shape;1598;p44"/>
                  <p:cNvSpPr/>
                  <p:nvPr/>
                </p:nvSpPr>
                <p:spPr>
                  <a:xfrm>
                    <a:off x="10038968" y="3641216"/>
                    <a:ext cx="132525" cy="786320"/>
                  </a:xfrm>
                  <a:custGeom>
                    <a:rect b="b" l="l" r="r" t="t"/>
                    <a:pathLst>
                      <a:path extrusionOk="0" h="786320" w="132525">
                        <a:moveTo>
                          <a:pt x="5080" y="0"/>
                        </a:moveTo>
                        <a:lnTo>
                          <a:pt x="0" y="0"/>
                        </a:lnTo>
                        <a:lnTo>
                          <a:pt x="127509" y="786321"/>
                        </a:lnTo>
                        <a:lnTo>
                          <a:pt x="132525"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99" name="Google Shape;1599;p44"/>
                  <p:cNvSpPr/>
                  <p:nvPr/>
                </p:nvSpPr>
                <p:spPr>
                  <a:xfrm>
                    <a:off x="10007536" y="3641216"/>
                    <a:ext cx="132524" cy="786320"/>
                  </a:xfrm>
                  <a:custGeom>
                    <a:rect b="b" l="l" r="r" t="t"/>
                    <a:pathLst>
                      <a:path extrusionOk="0" h="786320" w="132524">
                        <a:moveTo>
                          <a:pt x="5017" y="0"/>
                        </a:moveTo>
                        <a:lnTo>
                          <a:pt x="0" y="0"/>
                        </a:lnTo>
                        <a:lnTo>
                          <a:pt x="127445"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00" name="Google Shape;1600;p44"/>
                  <p:cNvSpPr/>
                  <p:nvPr/>
                </p:nvSpPr>
                <p:spPr>
                  <a:xfrm>
                    <a:off x="9991788" y="3641216"/>
                    <a:ext cx="132524" cy="786320"/>
                  </a:xfrm>
                  <a:custGeom>
                    <a:rect b="b" l="l" r="r" t="t"/>
                    <a:pathLst>
                      <a:path extrusionOk="0" h="786320" w="132524">
                        <a:moveTo>
                          <a:pt x="5080" y="0"/>
                        </a:moveTo>
                        <a:lnTo>
                          <a:pt x="0" y="0"/>
                        </a:lnTo>
                        <a:lnTo>
                          <a:pt x="127508"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601" name="Google Shape;1601;p44"/>
                <p:cNvSpPr/>
                <p:nvPr/>
              </p:nvSpPr>
              <p:spPr>
                <a:xfrm>
                  <a:off x="10478665" y="3638699"/>
                  <a:ext cx="132607" cy="791378"/>
                </a:xfrm>
                <a:custGeom>
                  <a:rect b="b" l="l" r="r" t="t"/>
                  <a:pathLst>
                    <a:path extrusionOk="0" h="791378" w="132607">
                      <a:moveTo>
                        <a:pt x="130026" y="791378"/>
                      </a:moveTo>
                      <a:cubicBezTo>
                        <a:pt x="128819" y="791378"/>
                        <a:pt x="127740" y="790489"/>
                        <a:pt x="127549" y="789283"/>
                      </a:cubicBezTo>
                      <a:lnTo>
                        <a:pt x="41" y="2962"/>
                      </a:lnTo>
                      <a:cubicBezTo>
                        <a:pt x="-213" y="1565"/>
                        <a:pt x="740" y="295"/>
                        <a:pt x="2137" y="41"/>
                      </a:cubicBezTo>
                      <a:cubicBezTo>
                        <a:pt x="3534" y="-213"/>
                        <a:pt x="4803" y="740"/>
                        <a:pt x="5058" y="2136"/>
                      </a:cubicBezTo>
                      <a:lnTo>
                        <a:pt x="132566" y="788457"/>
                      </a:lnTo>
                      <a:cubicBezTo>
                        <a:pt x="132820" y="789854"/>
                        <a:pt x="131867" y="791124"/>
                        <a:pt x="130470" y="791378"/>
                      </a:cubicBezTo>
                      <a:cubicBezTo>
                        <a:pt x="130279" y="791378"/>
                        <a:pt x="130153" y="791378"/>
                        <a:pt x="130026" y="7913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602" name="Google Shape;1602;p44"/>
              <p:cNvGrpSpPr/>
              <p:nvPr/>
            </p:nvGrpSpPr>
            <p:grpSpPr>
              <a:xfrm>
                <a:off x="9808205" y="3211897"/>
                <a:ext cx="476671" cy="662099"/>
                <a:chOff x="10261727" y="3787902"/>
                <a:chExt cx="476671" cy="662099"/>
              </a:xfrm>
            </p:grpSpPr>
            <p:grpSp>
              <p:nvGrpSpPr>
                <p:cNvPr id="1603" name="Google Shape;1603;p44"/>
                <p:cNvGrpSpPr/>
                <p:nvPr/>
              </p:nvGrpSpPr>
              <p:grpSpPr>
                <a:xfrm>
                  <a:off x="10261727" y="3787902"/>
                  <a:ext cx="132875" cy="662099"/>
                  <a:chOff x="10261727" y="3787902"/>
                  <a:chExt cx="132875" cy="662099"/>
                </a:xfrm>
              </p:grpSpPr>
              <p:sp>
                <p:nvSpPr>
                  <p:cNvPr id="1604" name="Google Shape;1604;p44"/>
                  <p:cNvSpPr/>
                  <p:nvPr/>
                </p:nvSpPr>
                <p:spPr>
                  <a:xfrm>
                    <a:off x="10261727" y="3787902"/>
                    <a:ext cx="18224" cy="662051"/>
                  </a:xfrm>
                  <a:custGeom>
                    <a:rect b="b" l="l" r="r" t="t"/>
                    <a:pathLst>
                      <a:path extrusionOk="0" h="662051" w="18224">
                        <a:moveTo>
                          <a:pt x="0" y="0"/>
                        </a:moveTo>
                        <a:lnTo>
                          <a:pt x="18225" y="0"/>
                        </a:lnTo>
                        <a:lnTo>
                          <a:pt x="18225" y="662051"/>
                        </a:lnTo>
                        <a:lnTo>
                          <a:pt x="0" y="66205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05" name="Google Shape;1605;p44"/>
                  <p:cNvSpPr/>
                  <p:nvPr/>
                </p:nvSpPr>
                <p:spPr>
                  <a:xfrm rot="10800000">
                    <a:off x="10279922" y="3787950"/>
                    <a:ext cx="114680" cy="662051"/>
                  </a:xfrm>
                  <a:custGeom>
                    <a:rect b="b" l="l" r="r" t="t"/>
                    <a:pathLst>
                      <a:path extrusionOk="0" h="662051" w="114680">
                        <a:moveTo>
                          <a:pt x="0" y="0"/>
                        </a:moveTo>
                        <a:lnTo>
                          <a:pt x="114681" y="0"/>
                        </a:lnTo>
                        <a:lnTo>
                          <a:pt x="114681" y="662051"/>
                        </a:lnTo>
                        <a:lnTo>
                          <a:pt x="0" y="662051"/>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606" name="Google Shape;1606;p44"/>
                <p:cNvSpPr/>
                <p:nvPr/>
              </p:nvSpPr>
              <p:spPr>
                <a:xfrm>
                  <a:off x="10293921" y="3787902"/>
                  <a:ext cx="126619" cy="662051"/>
                </a:xfrm>
                <a:custGeom>
                  <a:rect b="b" l="l" r="r" t="t"/>
                  <a:pathLst>
                    <a:path extrusionOk="0" h="662051" w="126619">
                      <a:moveTo>
                        <a:pt x="0" y="0"/>
                      </a:moveTo>
                      <a:lnTo>
                        <a:pt x="126618" y="0"/>
                      </a:lnTo>
                      <a:lnTo>
                        <a:pt x="126618" y="662051"/>
                      </a:lnTo>
                      <a:lnTo>
                        <a:pt x="0" y="66205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607" name="Google Shape;1607;p44"/>
                <p:cNvGrpSpPr/>
                <p:nvPr/>
              </p:nvGrpSpPr>
              <p:grpSpPr>
                <a:xfrm>
                  <a:off x="10301478" y="3787902"/>
                  <a:ext cx="51815" cy="662051"/>
                  <a:chOff x="10301478" y="3787902"/>
                  <a:chExt cx="51815" cy="662051"/>
                </a:xfrm>
              </p:grpSpPr>
              <p:sp>
                <p:nvSpPr>
                  <p:cNvPr id="1608" name="Google Shape;1608;p44"/>
                  <p:cNvSpPr/>
                  <p:nvPr/>
                </p:nvSpPr>
                <p:spPr>
                  <a:xfrm>
                    <a:off x="10301478"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09" name="Google Shape;1609;p44"/>
                  <p:cNvSpPr/>
                  <p:nvPr/>
                </p:nvSpPr>
                <p:spPr>
                  <a:xfrm>
                    <a:off x="10311193"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10" name="Google Shape;1610;p44"/>
                  <p:cNvSpPr/>
                  <p:nvPr/>
                </p:nvSpPr>
                <p:spPr>
                  <a:xfrm>
                    <a:off x="10320909" y="3787902"/>
                    <a:ext cx="3238" cy="662051"/>
                  </a:xfrm>
                  <a:custGeom>
                    <a:rect b="b" l="l" r="r" t="t"/>
                    <a:pathLst>
                      <a:path extrusionOk="0" h="662051" w="3238">
                        <a:moveTo>
                          <a:pt x="0" y="0"/>
                        </a:moveTo>
                        <a:lnTo>
                          <a:pt x="3238" y="0"/>
                        </a:lnTo>
                        <a:lnTo>
                          <a:pt x="3238"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11" name="Google Shape;1611;p44"/>
                  <p:cNvSpPr/>
                  <p:nvPr/>
                </p:nvSpPr>
                <p:spPr>
                  <a:xfrm>
                    <a:off x="10330624"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12" name="Google Shape;1612;p44"/>
                  <p:cNvSpPr/>
                  <p:nvPr/>
                </p:nvSpPr>
                <p:spPr>
                  <a:xfrm>
                    <a:off x="10340340"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13" name="Google Shape;1613;p44"/>
                  <p:cNvSpPr/>
                  <p:nvPr/>
                </p:nvSpPr>
                <p:spPr>
                  <a:xfrm>
                    <a:off x="10350055"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614" name="Google Shape;1614;p44"/>
                <p:cNvGrpSpPr/>
                <p:nvPr/>
              </p:nvGrpSpPr>
              <p:grpSpPr>
                <a:xfrm>
                  <a:off x="10359771" y="3787902"/>
                  <a:ext cx="378627" cy="662099"/>
                  <a:chOff x="10359771" y="3787902"/>
                  <a:chExt cx="378627" cy="662099"/>
                </a:xfrm>
              </p:grpSpPr>
              <p:sp>
                <p:nvSpPr>
                  <p:cNvPr id="1615" name="Google Shape;1615;p44"/>
                  <p:cNvSpPr/>
                  <p:nvPr/>
                </p:nvSpPr>
                <p:spPr>
                  <a:xfrm>
                    <a:off x="10359771" y="3787902"/>
                    <a:ext cx="18224" cy="662051"/>
                  </a:xfrm>
                  <a:custGeom>
                    <a:rect b="b" l="l" r="r" t="t"/>
                    <a:pathLst>
                      <a:path extrusionOk="0" h="662051" w="18224">
                        <a:moveTo>
                          <a:pt x="0" y="0"/>
                        </a:moveTo>
                        <a:lnTo>
                          <a:pt x="18224" y="0"/>
                        </a:lnTo>
                        <a:lnTo>
                          <a:pt x="18224" y="662051"/>
                        </a:lnTo>
                        <a:lnTo>
                          <a:pt x="0" y="66205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16" name="Google Shape;1616;p44"/>
                  <p:cNvSpPr/>
                  <p:nvPr/>
                </p:nvSpPr>
                <p:spPr>
                  <a:xfrm rot="10800000">
                    <a:off x="10378036" y="3787950"/>
                    <a:ext cx="360362" cy="662051"/>
                  </a:xfrm>
                  <a:custGeom>
                    <a:rect b="b" l="l" r="r" t="t"/>
                    <a:pathLst>
                      <a:path extrusionOk="0" h="662051" w="360362">
                        <a:moveTo>
                          <a:pt x="0" y="0"/>
                        </a:moveTo>
                        <a:lnTo>
                          <a:pt x="360362" y="0"/>
                        </a:lnTo>
                        <a:lnTo>
                          <a:pt x="360362" y="662051"/>
                        </a:lnTo>
                        <a:lnTo>
                          <a:pt x="0" y="662051"/>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617" name="Google Shape;1617;p44"/>
                <p:cNvSpPr/>
                <p:nvPr/>
              </p:nvSpPr>
              <p:spPr>
                <a:xfrm>
                  <a:off x="10516298" y="3787902"/>
                  <a:ext cx="83820" cy="662051"/>
                </a:xfrm>
                <a:custGeom>
                  <a:rect b="b" l="l" r="r" t="t"/>
                  <a:pathLst>
                    <a:path extrusionOk="0" h="662051" w="83820">
                      <a:moveTo>
                        <a:pt x="0" y="0"/>
                      </a:moveTo>
                      <a:lnTo>
                        <a:pt x="83820" y="0"/>
                      </a:lnTo>
                      <a:lnTo>
                        <a:pt x="83820" y="662051"/>
                      </a:lnTo>
                      <a:lnTo>
                        <a:pt x="0" y="66205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18" name="Google Shape;1618;p44"/>
                <p:cNvSpPr/>
                <p:nvPr/>
              </p:nvSpPr>
              <p:spPr>
                <a:xfrm>
                  <a:off x="10429430" y="4034345"/>
                  <a:ext cx="257682" cy="163702"/>
                </a:xfrm>
                <a:custGeom>
                  <a:rect b="b" l="l" r="r" t="t"/>
                  <a:pathLst>
                    <a:path extrusionOk="0" h="163702" w="257682">
                      <a:moveTo>
                        <a:pt x="257683" y="81851"/>
                      </a:moveTo>
                      <a:cubicBezTo>
                        <a:pt x="257683" y="59372"/>
                        <a:pt x="230949" y="39814"/>
                        <a:pt x="191452" y="29591"/>
                      </a:cubicBezTo>
                      <a:cubicBezTo>
                        <a:pt x="184594" y="27813"/>
                        <a:pt x="178244" y="24447"/>
                        <a:pt x="173227" y="19367"/>
                      </a:cubicBezTo>
                      <a:cubicBezTo>
                        <a:pt x="161226" y="7302"/>
                        <a:pt x="145732" y="0"/>
                        <a:pt x="128841" y="0"/>
                      </a:cubicBezTo>
                      <a:cubicBezTo>
                        <a:pt x="111951" y="0"/>
                        <a:pt x="96393" y="7302"/>
                        <a:pt x="84455" y="19367"/>
                      </a:cubicBezTo>
                      <a:cubicBezTo>
                        <a:pt x="79438" y="24384"/>
                        <a:pt x="73088" y="27813"/>
                        <a:pt x="66230" y="29591"/>
                      </a:cubicBezTo>
                      <a:cubicBezTo>
                        <a:pt x="26733" y="39814"/>
                        <a:pt x="0" y="59372"/>
                        <a:pt x="0" y="81851"/>
                      </a:cubicBezTo>
                      <a:cubicBezTo>
                        <a:pt x="0" y="104330"/>
                        <a:pt x="26733" y="123889"/>
                        <a:pt x="66230" y="134112"/>
                      </a:cubicBezTo>
                      <a:cubicBezTo>
                        <a:pt x="73088" y="135890"/>
                        <a:pt x="79438" y="139255"/>
                        <a:pt x="84455" y="144335"/>
                      </a:cubicBezTo>
                      <a:cubicBezTo>
                        <a:pt x="96456" y="156401"/>
                        <a:pt x="111951" y="163703"/>
                        <a:pt x="128841" y="163703"/>
                      </a:cubicBezTo>
                      <a:cubicBezTo>
                        <a:pt x="145732" y="163703"/>
                        <a:pt x="161289" y="156401"/>
                        <a:pt x="173227" y="144335"/>
                      </a:cubicBezTo>
                      <a:cubicBezTo>
                        <a:pt x="178244" y="139319"/>
                        <a:pt x="184594" y="135890"/>
                        <a:pt x="191452" y="134112"/>
                      </a:cubicBezTo>
                      <a:cubicBezTo>
                        <a:pt x="230949" y="123889"/>
                        <a:pt x="257683" y="104330"/>
                        <a:pt x="257683" y="81851"/>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19" name="Google Shape;1619;p44"/>
                <p:cNvSpPr/>
                <p:nvPr/>
              </p:nvSpPr>
              <p:spPr>
                <a:xfrm>
                  <a:off x="10715688" y="3803777"/>
                  <a:ext cx="5080" cy="630364"/>
                </a:xfrm>
                <a:custGeom>
                  <a:rect b="b" l="l" r="r" t="t"/>
                  <a:pathLst>
                    <a:path extrusionOk="0" h="630364" w="5080">
                      <a:moveTo>
                        <a:pt x="2540" y="630364"/>
                      </a:moveTo>
                      <a:cubicBezTo>
                        <a:pt x="1143" y="630364"/>
                        <a:pt x="0" y="629221"/>
                        <a:pt x="0" y="627825"/>
                      </a:cubicBezTo>
                      <a:lnTo>
                        <a:pt x="0" y="2540"/>
                      </a:lnTo>
                      <a:cubicBezTo>
                        <a:pt x="0" y="1143"/>
                        <a:pt x="1143" y="0"/>
                        <a:pt x="2540" y="0"/>
                      </a:cubicBezTo>
                      <a:cubicBezTo>
                        <a:pt x="3937" y="0"/>
                        <a:pt x="5080" y="1143"/>
                        <a:pt x="5080" y="2540"/>
                      </a:cubicBezTo>
                      <a:lnTo>
                        <a:pt x="5080" y="627825"/>
                      </a:lnTo>
                      <a:cubicBezTo>
                        <a:pt x="5080" y="629221"/>
                        <a:pt x="3937" y="630364"/>
                        <a:pt x="2540" y="630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620" name="Google Shape;1620;p44"/>
            <p:cNvGrpSpPr/>
            <p:nvPr/>
          </p:nvGrpSpPr>
          <p:grpSpPr>
            <a:xfrm flipH="1">
              <a:off x="5659150" y="1334668"/>
              <a:ext cx="2960341" cy="3145862"/>
              <a:chOff x="5625042" y="1844144"/>
              <a:chExt cx="3173607" cy="3372494"/>
            </a:xfrm>
          </p:grpSpPr>
          <p:grpSp>
            <p:nvGrpSpPr>
              <p:cNvPr id="1621" name="Google Shape;1621;p44"/>
              <p:cNvGrpSpPr/>
              <p:nvPr/>
            </p:nvGrpSpPr>
            <p:grpSpPr>
              <a:xfrm flipH="1">
                <a:off x="5625042" y="3343707"/>
                <a:ext cx="1271683" cy="1872826"/>
                <a:chOff x="9642157" y="3333115"/>
                <a:chExt cx="758444" cy="1116838"/>
              </a:xfrm>
            </p:grpSpPr>
            <p:sp>
              <p:nvSpPr>
                <p:cNvPr id="1622" name="Google Shape;1622;p44"/>
                <p:cNvSpPr/>
                <p:nvPr/>
              </p:nvSpPr>
              <p:spPr>
                <a:xfrm>
                  <a:off x="9642157" y="3333115"/>
                  <a:ext cx="240538" cy="1116838"/>
                </a:xfrm>
                <a:custGeom>
                  <a:rect b="b" l="l" r="r" t="t"/>
                  <a:pathLst>
                    <a:path extrusionOk="0" h="1116838" w="240538">
                      <a:moveTo>
                        <a:pt x="55373" y="1116838"/>
                      </a:moveTo>
                      <a:lnTo>
                        <a:pt x="0" y="1116838"/>
                      </a:lnTo>
                      <a:lnTo>
                        <a:pt x="185166" y="0"/>
                      </a:lnTo>
                      <a:lnTo>
                        <a:pt x="240538"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23" name="Google Shape;1623;p44"/>
                <p:cNvSpPr/>
                <p:nvPr/>
              </p:nvSpPr>
              <p:spPr>
                <a:xfrm>
                  <a:off x="10160063" y="3333115"/>
                  <a:ext cx="240538" cy="1116838"/>
                </a:xfrm>
                <a:custGeom>
                  <a:rect b="b" l="l" r="r" t="t"/>
                  <a:pathLst>
                    <a:path extrusionOk="0" h="1116838" w="240538">
                      <a:moveTo>
                        <a:pt x="185166" y="1116838"/>
                      </a:moveTo>
                      <a:lnTo>
                        <a:pt x="240538" y="1116838"/>
                      </a:lnTo>
                      <a:lnTo>
                        <a:pt x="55372" y="0"/>
                      </a:lnTo>
                      <a:lnTo>
                        <a:pt x="0"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24" name="Google Shape;1624;p44"/>
                <p:cNvSpPr/>
                <p:nvPr/>
              </p:nvSpPr>
              <p:spPr>
                <a:xfrm>
                  <a:off x="9814369" y="3333115"/>
                  <a:ext cx="68326" cy="78231"/>
                </a:xfrm>
                <a:custGeom>
                  <a:rect b="b" l="l" r="r" t="t"/>
                  <a:pathLst>
                    <a:path extrusionOk="0" h="78231" w="68326">
                      <a:moveTo>
                        <a:pt x="0" y="78232"/>
                      </a:moveTo>
                      <a:lnTo>
                        <a:pt x="56706" y="70231"/>
                      </a:lnTo>
                      <a:lnTo>
                        <a:pt x="68326" y="0"/>
                      </a:lnTo>
                      <a:lnTo>
                        <a:pt x="12954"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25" name="Google Shape;1625;p44"/>
                <p:cNvSpPr/>
                <p:nvPr/>
              </p:nvSpPr>
              <p:spPr>
                <a:xfrm>
                  <a:off x="10160063" y="3333115"/>
                  <a:ext cx="58864" cy="28638"/>
                </a:xfrm>
                <a:custGeom>
                  <a:rect b="b" l="l" r="r" t="t"/>
                  <a:pathLst>
                    <a:path extrusionOk="0" h="28638" w="58864">
                      <a:moveTo>
                        <a:pt x="55372" y="0"/>
                      </a:moveTo>
                      <a:lnTo>
                        <a:pt x="0" y="0"/>
                      </a:lnTo>
                      <a:lnTo>
                        <a:pt x="4763" y="28638"/>
                      </a:lnTo>
                      <a:lnTo>
                        <a:pt x="58865" y="21018"/>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626" name="Google Shape;1626;p44"/>
              <p:cNvGrpSpPr/>
              <p:nvPr/>
            </p:nvGrpSpPr>
            <p:grpSpPr>
              <a:xfrm flipH="1">
                <a:off x="7090288" y="2943682"/>
                <a:ext cx="1671373" cy="2272848"/>
                <a:chOff x="8529891" y="3094565"/>
                <a:chExt cx="996823" cy="1355387"/>
              </a:xfrm>
            </p:grpSpPr>
            <p:grpSp>
              <p:nvGrpSpPr>
                <p:cNvPr id="1627" name="Google Shape;1627;p44"/>
                <p:cNvGrpSpPr/>
                <p:nvPr/>
              </p:nvGrpSpPr>
              <p:grpSpPr>
                <a:xfrm>
                  <a:off x="8909494" y="3758882"/>
                  <a:ext cx="617220" cy="691070"/>
                  <a:chOff x="8909494" y="3758882"/>
                  <a:chExt cx="617220" cy="691070"/>
                </a:xfrm>
              </p:grpSpPr>
              <p:sp>
                <p:nvSpPr>
                  <p:cNvPr id="1628" name="Google Shape;1628;p44"/>
                  <p:cNvSpPr/>
                  <p:nvPr/>
                </p:nvSpPr>
                <p:spPr>
                  <a:xfrm>
                    <a:off x="9356788" y="3758882"/>
                    <a:ext cx="169926" cy="691070"/>
                  </a:xfrm>
                  <a:custGeom>
                    <a:rect b="b" l="l" r="r" t="t"/>
                    <a:pathLst>
                      <a:path extrusionOk="0" h="691070" w="169926">
                        <a:moveTo>
                          <a:pt x="169926" y="691071"/>
                        </a:moveTo>
                        <a:lnTo>
                          <a:pt x="55372" y="0"/>
                        </a:lnTo>
                        <a:lnTo>
                          <a:pt x="0" y="0"/>
                        </a:lnTo>
                        <a:lnTo>
                          <a:pt x="114554" y="69107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29" name="Google Shape;1629;p44"/>
                  <p:cNvSpPr/>
                  <p:nvPr/>
                </p:nvSpPr>
                <p:spPr>
                  <a:xfrm>
                    <a:off x="8909494" y="3758882"/>
                    <a:ext cx="169926" cy="691070"/>
                  </a:xfrm>
                  <a:custGeom>
                    <a:rect b="b" l="l" r="r" t="t"/>
                    <a:pathLst>
                      <a:path extrusionOk="0" h="691070" w="169926">
                        <a:moveTo>
                          <a:pt x="55373" y="691071"/>
                        </a:moveTo>
                        <a:lnTo>
                          <a:pt x="169926" y="0"/>
                        </a:lnTo>
                        <a:lnTo>
                          <a:pt x="114554" y="0"/>
                        </a:lnTo>
                        <a:lnTo>
                          <a:pt x="0" y="69107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630" name="Google Shape;1630;p44"/>
                <p:cNvSpPr/>
                <p:nvPr/>
              </p:nvSpPr>
              <p:spPr>
                <a:xfrm>
                  <a:off x="8529891" y="3094565"/>
                  <a:ext cx="971930" cy="683874"/>
                </a:xfrm>
                <a:custGeom>
                  <a:rect b="b" l="l" r="r" t="t"/>
                  <a:pathLst>
                    <a:path extrusionOk="0" h="683874" w="971930">
                      <a:moveTo>
                        <a:pt x="946531" y="633011"/>
                      </a:moveTo>
                      <a:lnTo>
                        <a:pt x="498919" y="633011"/>
                      </a:lnTo>
                      <a:cubicBezTo>
                        <a:pt x="447675" y="633011"/>
                        <a:pt x="403352" y="596499"/>
                        <a:pt x="393573" y="546206"/>
                      </a:cubicBezTo>
                      <a:lnTo>
                        <a:pt x="291274" y="20554"/>
                      </a:lnTo>
                      <a:cubicBezTo>
                        <a:pt x="288607" y="6774"/>
                        <a:pt x="275272" y="-2243"/>
                        <a:pt x="261493" y="488"/>
                      </a:cubicBezTo>
                      <a:lnTo>
                        <a:pt x="0" y="488"/>
                      </a:lnTo>
                      <a:lnTo>
                        <a:pt x="88709" y="513694"/>
                      </a:lnTo>
                      <a:cubicBezTo>
                        <a:pt x="105727" y="612056"/>
                        <a:pt x="191008" y="683875"/>
                        <a:pt x="290830" y="683875"/>
                      </a:cubicBezTo>
                      <a:lnTo>
                        <a:pt x="498919" y="683875"/>
                      </a:lnTo>
                      <a:lnTo>
                        <a:pt x="606425" y="683875"/>
                      </a:lnTo>
                      <a:lnTo>
                        <a:pt x="946531" y="683875"/>
                      </a:lnTo>
                      <a:cubicBezTo>
                        <a:pt x="960565" y="683875"/>
                        <a:pt x="971931" y="672508"/>
                        <a:pt x="971931" y="658475"/>
                      </a:cubicBezTo>
                      <a:cubicBezTo>
                        <a:pt x="971931" y="644441"/>
                        <a:pt x="960565" y="633011"/>
                        <a:pt x="946531" y="63301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631" name="Google Shape;1631;p44"/>
              <p:cNvSpPr/>
              <p:nvPr/>
            </p:nvSpPr>
            <p:spPr>
              <a:xfrm flipH="1">
                <a:off x="5796001" y="3273854"/>
                <a:ext cx="2079187" cy="69876"/>
              </a:xfrm>
              <a:custGeom>
                <a:rect b="b" l="l" r="r" t="t"/>
                <a:pathLst>
                  <a:path extrusionOk="0" h="41655" w="1239456">
                    <a:moveTo>
                      <a:pt x="20827" y="41656"/>
                    </a:moveTo>
                    <a:lnTo>
                      <a:pt x="1218628" y="41656"/>
                    </a:lnTo>
                    <a:cubicBezTo>
                      <a:pt x="1230122" y="41656"/>
                      <a:pt x="1239456" y="32321"/>
                      <a:pt x="1239456" y="20828"/>
                    </a:cubicBezTo>
                    <a:lnTo>
                      <a:pt x="1239456" y="20828"/>
                    </a:lnTo>
                    <a:cubicBezTo>
                      <a:pt x="1239456" y="9334"/>
                      <a:pt x="1230122" y="0"/>
                      <a:pt x="1218628" y="0"/>
                    </a:cubicBezTo>
                    <a:lnTo>
                      <a:pt x="20827" y="0"/>
                    </a:lnTo>
                    <a:cubicBezTo>
                      <a:pt x="9334" y="0"/>
                      <a:pt x="0" y="9334"/>
                      <a:pt x="0" y="20828"/>
                    </a:cubicBezTo>
                    <a:lnTo>
                      <a:pt x="0" y="20828"/>
                    </a:lnTo>
                    <a:cubicBezTo>
                      <a:pt x="0" y="32321"/>
                      <a:pt x="9334" y="41656"/>
                      <a:pt x="20827" y="41656"/>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632" name="Google Shape;1632;p44"/>
              <p:cNvGrpSpPr/>
              <p:nvPr/>
            </p:nvGrpSpPr>
            <p:grpSpPr>
              <a:xfrm flipH="1">
                <a:off x="6657168" y="1844144"/>
                <a:ext cx="1826607" cy="3372494"/>
                <a:chOff x="8695625" y="2438868"/>
                <a:chExt cx="1089406" cy="2011148"/>
              </a:xfrm>
            </p:grpSpPr>
            <p:sp>
              <p:nvSpPr>
                <p:cNvPr id="1633" name="Google Shape;1633;p44"/>
                <p:cNvSpPr/>
                <p:nvPr/>
              </p:nvSpPr>
              <p:spPr>
                <a:xfrm>
                  <a:off x="9214484" y="3323351"/>
                  <a:ext cx="382016" cy="590851"/>
                </a:xfrm>
                <a:custGeom>
                  <a:rect b="b" l="l" r="r" t="t"/>
                  <a:pathLst>
                    <a:path extrusionOk="0" h="590851" w="382016">
                      <a:moveTo>
                        <a:pt x="41973" y="13256"/>
                      </a:moveTo>
                      <a:cubicBezTo>
                        <a:pt x="157163" y="-7445"/>
                        <a:pt x="257429" y="-17224"/>
                        <a:pt x="288099" y="88122"/>
                      </a:cubicBezTo>
                      <a:cubicBezTo>
                        <a:pt x="318770" y="193469"/>
                        <a:pt x="316992" y="231886"/>
                        <a:pt x="316992" y="231886"/>
                      </a:cubicBezTo>
                      <a:cubicBezTo>
                        <a:pt x="316992" y="231886"/>
                        <a:pt x="337503" y="253349"/>
                        <a:pt x="330391" y="279194"/>
                      </a:cubicBezTo>
                      <a:cubicBezTo>
                        <a:pt x="330391" y="279194"/>
                        <a:pt x="350012" y="414703"/>
                        <a:pt x="350901" y="455025"/>
                      </a:cubicBezTo>
                      <a:cubicBezTo>
                        <a:pt x="366967" y="503222"/>
                        <a:pt x="382016" y="590852"/>
                        <a:pt x="382016" y="590852"/>
                      </a:cubicBezTo>
                      <a:lnTo>
                        <a:pt x="249110" y="590852"/>
                      </a:lnTo>
                      <a:lnTo>
                        <a:pt x="0" y="205597"/>
                      </a:lnTo>
                      <a:lnTo>
                        <a:pt x="41973" y="1325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634" name="Google Shape;1634;p44"/>
                <p:cNvGrpSpPr/>
                <p:nvPr/>
              </p:nvGrpSpPr>
              <p:grpSpPr>
                <a:xfrm>
                  <a:off x="9387205" y="3882135"/>
                  <a:ext cx="335215" cy="367538"/>
                  <a:chOff x="9387205" y="3882135"/>
                  <a:chExt cx="335215" cy="367538"/>
                </a:xfrm>
              </p:grpSpPr>
              <p:sp>
                <p:nvSpPr>
                  <p:cNvPr id="1635" name="Google Shape;1635;p44"/>
                  <p:cNvSpPr/>
                  <p:nvPr/>
                </p:nvSpPr>
                <p:spPr>
                  <a:xfrm>
                    <a:off x="9424517" y="3882135"/>
                    <a:ext cx="293634" cy="312102"/>
                  </a:xfrm>
                  <a:custGeom>
                    <a:rect b="b" l="l" r="r" t="t"/>
                    <a:pathLst>
                      <a:path extrusionOk="0" h="312102" w="293634">
                        <a:moveTo>
                          <a:pt x="8089" y="0"/>
                        </a:moveTo>
                        <a:lnTo>
                          <a:pt x="148298" y="16256"/>
                        </a:lnTo>
                        <a:lnTo>
                          <a:pt x="181127" y="120205"/>
                        </a:lnTo>
                        <a:lnTo>
                          <a:pt x="236182" y="204153"/>
                        </a:lnTo>
                        <a:cubicBezTo>
                          <a:pt x="236182" y="204153"/>
                          <a:pt x="313207" y="232220"/>
                          <a:pt x="288887" y="312103"/>
                        </a:cubicBezTo>
                        <a:lnTo>
                          <a:pt x="2946" y="162497"/>
                        </a:lnTo>
                        <a:cubicBezTo>
                          <a:pt x="-6452" y="136525"/>
                          <a:pt x="7582" y="109220"/>
                          <a:pt x="31585" y="93663"/>
                        </a:cubicBezTo>
                        <a:lnTo>
                          <a:pt x="8089"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36" name="Google Shape;1636;p44"/>
                  <p:cNvSpPr/>
                  <p:nvPr/>
                </p:nvSpPr>
                <p:spPr>
                  <a:xfrm>
                    <a:off x="9387205" y="4037457"/>
                    <a:ext cx="335215" cy="212216"/>
                  </a:xfrm>
                  <a:custGeom>
                    <a:rect b="b" l="l" r="r" t="t"/>
                    <a:pathLst>
                      <a:path extrusionOk="0" h="212216" w="335215">
                        <a:moveTo>
                          <a:pt x="26543" y="0"/>
                        </a:moveTo>
                        <a:lnTo>
                          <a:pt x="0" y="50736"/>
                        </a:lnTo>
                        <a:lnTo>
                          <a:pt x="98742" y="102426"/>
                        </a:lnTo>
                        <a:lnTo>
                          <a:pt x="104203" y="92075"/>
                        </a:lnTo>
                        <a:cubicBezTo>
                          <a:pt x="108140" y="84582"/>
                          <a:pt x="118110" y="82995"/>
                          <a:pt x="124206" y="88900"/>
                        </a:cubicBezTo>
                        <a:lnTo>
                          <a:pt x="183959" y="147002"/>
                        </a:lnTo>
                        <a:lnTo>
                          <a:pt x="308673" y="212217"/>
                        </a:lnTo>
                        <a:lnTo>
                          <a:pt x="335216" y="161480"/>
                        </a:lnTo>
                        <a:lnTo>
                          <a:pt x="2654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637" name="Google Shape;1637;p44"/>
                <p:cNvSpPr/>
                <p:nvPr/>
              </p:nvSpPr>
              <p:spPr>
                <a:xfrm>
                  <a:off x="9389491" y="4053522"/>
                  <a:ext cx="154495" cy="157543"/>
                </a:xfrm>
                <a:custGeom>
                  <a:rect b="b" l="l" r="r" t="t"/>
                  <a:pathLst>
                    <a:path extrusionOk="0" h="157543" w="154495">
                      <a:moveTo>
                        <a:pt x="0" y="0"/>
                      </a:moveTo>
                      <a:lnTo>
                        <a:pt x="27686" y="157543"/>
                      </a:lnTo>
                      <a:lnTo>
                        <a:pt x="154495" y="157543"/>
                      </a:lnTo>
                      <a:lnTo>
                        <a:pt x="135699" y="0"/>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38" name="Google Shape;1638;p44"/>
                <p:cNvSpPr/>
                <p:nvPr/>
              </p:nvSpPr>
              <p:spPr>
                <a:xfrm>
                  <a:off x="9392602" y="4071429"/>
                  <a:ext cx="136397" cy="45910"/>
                </a:xfrm>
                <a:custGeom>
                  <a:rect b="b" l="l" r="r" t="t"/>
                  <a:pathLst>
                    <a:path extrusionOk="0" h="45910" w="136397">
                      <a:moveTo>
                        <a:pt x="136398" y="13907"/>
                      </a:moveTo>
                      <a:cubicBezTo>
                        <a:pt x="95821" y="33084"/>
                        <a:pt x="53530" y="45466"/>
                        <a:pt x="8065" y="45911"/>
                      </a:cubicBezTo>
                      <a:lnTo>
                        <a:pt x="0" y="0"/>
                      </a:lnTo>
                      <a:lnTo>
                        <a:pt x="136398" y="13907"/>
                      </a:lnTo>
                      <a:close/>
                    </a:path>
                  </a:pathLst>
                </a:custGeom>
                <a:solidFill>
                  <a:srgbClr val="E6BEA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39" name="Google Shape;1639;p44"/>
                <p:cNvSpPr/>
                <p:nvPr/>
              </p:nvSpPr>
              <p:spPr>
                <a:xfrm>
                  <a:off x="8767508" y="2438908"/>
                  <a:ext cx="134492" cy="134492"/>
                </a:xfrm>
                <a:custGeom>
                  <a:rect b="b" l="l" r="r" t="t"/>
                  <a:pathLst>
                    <a:path extrusionOk="0" h="134492" w="134492">
                      <a:moveTo>
                        <a:pt x="134493" y="67247"/>
                      </a:moveTo>
                      <a:cubicBezTo>
                        <a:pt x="134493" y="104386"/>
                        <a:pt x="104386" y="134493"/>
                        <a:pt x="67247" y="134493"/>
                      </a:cubicBezTo>
                      <a:cubicBezTo>
                        <a:pt x="30107" y="134493"/>
                        <a:pt x="1" y="104386"/>
                        <a:pt x="1" y="67247"/>
                      </a:cubicBezTo>
                      <a:cubicBezTo>
                        <a:pt x="1" y="30107"/>
                        <a:pt x="30108" y="0"/>
                        <a:pt x="67247" y="0"/>
                      </a:cubicBezTo>
                      <a:cubicBezTo>
                        <a:pt x="104386" y="0"/>
                        <a:pt x="134493" y="30107"/>
                        <a:pt x="134493" y="67247"/>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40" name="Google Shape;1640;p44"/>
                <p:cNvSpPr/>
                <p:nvPr/>
              </p:nvSpPr>
              <p:spPr>
                <a:xfrm>
                  <a:off x="8852003" y="2449246"/>
                  <a:ext cx="244049" cy="200481"/>
                </a:xfrm>
                <a:custGeom>
                  <a:rect b="b" l="l" r="r" t="t"/>
                  <a:pathLst>
                    <a:path extrusionOk="0" h="200481" w="244049">
                      <a:moveTo>
                        <a:pt x="124928" y="12"/>
                      </a:moveTo>
                      <a:cubicBezTo>
                        <a:pt x="200112" y="-1067"/>
                        <a:pt x="282853" y="71132"/>
                        <a:pt x="224178" y="134124"/>
                      </a:cubicBezTo>
                      <a:lnTo>
                        <a:pt x="53618" y="200482"/>
                      </a:lnTo>
                      <a:cubicBezTo>
                        <a:pt x="53618" y="200482"/>
                        <a:pt x="21740" y="197116"/>
                        <a:pt x="4341" y="130695"/>
                      </a:cubicBezTo>
                      <a:cubicBezTo>
                        <a:pt x="-13057" y="64274"/>
                        <a:pt x="20789" y="1536"/>
                        <a:pt x="124928" y="1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41" name="Google Shape;1641;p44"/>
                <p:cNvSpPr/>
                <p:nvPr/>
              </p:nvSpPr>
              <p:spPr>
                <a:xfrm>
                  <a:off x="9075801" y="2886392"/>
                  <a:ext cx="349059" cy="402526"/>
                </a:xfrm>
                <a:custGeom>
                  <a:rect b="b" l="l" r="r" t="t"/>
                  <a:pathLst>
                    <a:path extrusionOk="0" h="402526" w="349059">
                      <a:moveTo>
                        <a:pt x="54991" y="0"/>
                      </a:moveTo>
                      <a:cubicBezTo>
                        <a:pt x="106172" y="35687"/>
                        <a:pt x="113347" y="78613"/>
                        <a:pt x="125222" y="115507"/>
                      </a:cubicBezTo>
                      <a:cubicBezTo>
                        <a:pt x="137160" y="152400"/>
                        <a:pt x="174625" y="278511"/>
                        <a:pt x="174625" y="278511"/>
                      </a:cubicBezTo>
                      <a:cubicBezTo>
                        <a:pt x="224092" y="270320"/>
                        <a:pt x="279971" y="278511"/>
                        <a:pt x="349059" y="288798"/>
                      </a:cubicBezTo>
                      <a:lnTo>
                        <a:pt x="349059" y="402527"/>
                      </a:lnTo>
                      <a:lnTo>
                        <a:pt x="140716" y="402527"/>
                      </a:lnTo>
                      <a:cubicBezTo>
                        <a:pt x="106997" y="402527"/>
                        <a:pt x="77216" y="380683"/>
                        <a:pt x="66993" y="348615"/>
                      </a:cubicBezTo>
                      <a:lnTo>
                        <a:pt x="0" y="137668"/>
                      </a:lnTo>
                      <a:lnTo>
                        <a:pt x="54991" y="0"/>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42" name="Google Shape;1642;p44"/>
                <p:cNvSpPr/>
                <p:nvPr/>
              </p:nvSpPr>
              <p:spPr>
                <a:xfrm>
                  <a:off x="8706107" y="2786824"/>
                  <a:ext cx="485390" cy="649668"/>
                </a:xfrm>
                <a:custGeom>
                  <a:rect b="b" l="l" r="r" t="t"/>
                  <a:pathLst>
                    <a:path extrusionOk="0" h="649668" w="485390">
                      <a:moveTo>
                        <a:pt x="157858" y="0"/>
                      </a:moveTo>
                      <a:cubicBezTo>
                        <a:pt x="136141" y="21146"/>
                        <a:pt x="90929" y="43180"/>
                        <a:pt x="49273" y="67564"/>
                      </a:cubicBezTo>
                      <a:cubicBezTo>
                        <a:pt x="12507" y="89090"/>
                        <a:pt x="-6416" y="131636"/>
                        <a:pt x="1965" y="173418"/>
                      </a:cubicBezTo>
                      <a:lnTo>
                        <a:pt x="49590" y="410464"/>
                      </a:lnTo>
                      <a:cubicBezTo>
                        <a:pt x="57401" y="449199"/>
                        <a:pt x="53654" y="489395"/>
                        <a:pt x="38859" y="526097"/>
                      </a:cubicBezTo>
                      <a:lnTo>
                        <a:pt x="3871" y="612966"/>
                      </a:lnTo>
                      <a:cubicBezTo>
                        <a:pt x="-3178" y="630491"/>
                        <a:pt x="9712" y="649669"/>
                        <a:pt x="28636" y="649669"/>
                      </a:cubicBezTo>
                      <a:lnTo>
                        <a:pt x="485391" y="649669"/>
                      </a:lnTo>
                      <a:lnTo>
                        <a:pt x="402079" y="428244"/>
                      </a:lnTo>
                      <a:cubicBezTo>
                        <a:pt x="402079" y="428244"/>
                        <a:pt x="406524" y="342329"/>
                        <a:pt x="410398" y="313944"/>
                      </a:cubicBezTo>
                      <a:cubicBezTo>
                        <a:pt x="463484" y="218186"/>
                        <a:pt x="428241" y="215138"/>
                        <a:pt x="424685" y="99632"/>
                      </a:cubicBezTo>
                      <a:lnTo>
                        <a:pt x="321688" y="27305"/>
                      </a:lnTo>
                      <a:lnTo>
                        <a:pt x="157858"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43" name="Google Shape;1643;p44"/>
                <p:cNvSpPr/>
                <p:nvPr/>
              </p:nvSpPr>
              <p:spPr>
                <a:xfrm>
                  <a:off x="8821673" y="3330702"/>
                  <a:ext cx="369887" cy="105727"/>
                </a:xfrm>
                <a:custGeom>
                  <a:rect b="b" l="l" r="r" t="t"/>
                  <a:pathLst>
                    <a:path extrusionOk="0" h="105727" w="369887">
                      <a:moveTo>
                        <a:pt x="330073" y="0"/>
                      </a:moveTo>
                      <a:cubicBezTo>
                        <a:pt x="220853" y="12128"/>
                        <a:pt x="39688" y="104775"/>
                        <a:pt x="0" y="104775"/>
                      </a:cubicBezTo>
                      <a:lnTo>
                        <a:pt x="762" y="105727"/>
                      </a:lnTo>
                      <a:lnTo>
                        <a:pt x="369888" y="105727"/>
                      </a:lnTo>
                      <a:lnTo>
                        <a:pt x="33007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44" name="Google Shape;1644;p44"/>
                <p:cNvSpPr/>
                <p:nvPr/>
              </p:nvSpPr>
              <p:spPr>
                <a:xfrm>
                  <a:off x="8724582" y="3007804"/>
                  <a:ext cx="376555" cy="323407"/>
                </a:xfrm>
                <a:custGeom>
                  <a:rect b="b" l="l" r="r" t="t"/>
                  <a:pathLst>
                    <a:path extrusionOk="0" h="323407" w="376555">
                      <a:moveTo>
                        <a:pt x="0" y="0"/>
                      </a:moveTo>
                      <a:cubicBezTo>
                        <a:pt x="0" y="0"/>
                        <a:pt x="127064" y="279336"/>
                        <a:pt x="221298" y="315595"/>
                      </a:cubicBezTo>
                      <a:cubicBezTo>
                        <a:pt x="321311" y="354012"/>
                        <a:pt x="376555" y="238252"/>
                        <a:pt x="376555" y="238252"/>
                      </a:cubicBez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645" name="Google Shape;1645;p44"/>
                <p:cNvGrpSpPr/>
                <p:nvPr/>
              </p:nvGrpSpPr>
              <p:grpSpPr>
                <a:xfrm>
                  <a:off x="8705571" y="2775267"/>
                  <a:ext cx="759994" cy="518302"/>
                  <a:chOff x="8705571" y="2775267"/>
                  <a:chExt cx="759994" cy="518302"/>
                </a:xfrm>
              </p:grpSpPr>
              <p:grpSp>
                <p:nvGrpSpPr>
                  <p:cNvPr id="1646" name="Google Shape;1646;p44"/>
                  <p:cNvGrpSpPr/>
                  <p:nvPr/>
                </p:nvGrpSpPr>
                <p:grpSpPr>
                  <a:xfrm>
                    <a:off x="9308254" y="2775267"/>
                    <a:ext cx="152503" cy="193230"/>
                    <a:chOff x="9308254" y="2775267"/>
                    <a:chExt cx="152503" cy="193230"/>
                  </a:xfrm>
                </p:grpSpPr>
                <p:sp>
                  <p:nvSpPr>
                    <p:cNvPr id="1647" name="Google Shape;1647;p44"/>
                    <p:cNvSpPr/>
                    <p:nvPr/>
                  </p:nvSpPr>
                  <p:spPr>
                    <a:xfrm>
                      <a:off x="9308254" y="2775267"/>
                      <a:ext cx="152503" cy="193230"/>
                    </a:xfrm>
                    <a:custGeom>
                      <a:rect b="b" l="l" r="r" t="t"/>
                      <a:pathLst>
                        <a:path extrusionOk="0" h="193230" w="152503">
                          <a:moveTo>
                            <a:pt x="90698" y="193231"/>
                          </a:moveTo>
                          <a:lnTo>
                            <a:pt x="11260" y="193231"/>
                          </a:lnTo>
                          <a:cubicBezTo>
                            <a:pt x="3259" y="193231"/>
                            <a:pt x="-1567" y="186881"/>
                            <a:pt x="464" y="179070"/>
                          </a:cubicBezTo>
                          <a:lnTo>
                            <a:pt x="43644" y="14161"/>
                          </a:lnTo>
                          <a:cubicBezTo>
                            <a:pt x="45677" y="6350"/>
                            <a:pt x="53804" y="0"/>
                            <a:pt x="61805" y="0"/>
                          </a:cubicBezTo>
                          <a:lnTo>
                            <a:pt x="141244" y="0"/>
                          </a:lnTo>
                          <a:cubicBezTo>
                            <a:pt x="149245" y="0"/>
                            <a:pt x="154071" y="6350"/>
                            <a:pt x="152039" y="14161"/>
                          </a:cubicBezTo>
                          <a:lnTo>
                            <a:pt x="108859" y="179070"/>
                          </a:lnTo>
                          <a:cubicBezTo>
                            <a:pt x="106827" y="186944"/>
                            <a:pt x="98699" y="193231"/>
                            <a:pt x="90698" y="19323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48" name="Google Shape;1648;p44"/>
                    <p:cNvSpPr/>
                    <p:nvPr/>
                  </p:nvSpPr>
                  <p:spPr>
                    <a:xfrm rot="-2328974">
                      <a:off x="9362546" y="2790956"/>
                      <a:ext cx="20342" cy="15765"/>
                    </a:xfrm>
                    <a:custGeom>
                      <a:rect b="b" l="l" r="r" t="t"/>
                      <a:pathLst>
                        <a:path extrusionOk="0" h="15748" w="20320">
                          <a:moveTo>
                            <a:pt x="20320" y="7874"/>
                          </a:moveTo>
                          <a:cubicBezTo>
                            <a:pt x="20320" y="12223"/>
                            <a:pt x="15771" y="15748"/>
                            <a:pt x="10160" y="15748"/>
                          </a:cubicBezTo>
                          <a:cubicBezTo>
                            <a:pt x="4549" y="15748"/>
                            <a:pt x="0" y="12223"/>
                            <a:pt x="0" y="7874"/>
                          </a:cubicBezTo>
                          <a:cubicBezTo>
                            <a:pt x="0" y="3525"/>
                            <a:pt x="4549" y="0"/>
                            <a:pt x="10160" y="0"/>
                          </a:cubicBezTo>
                          <a:cubicBezTo>
                            <a:pt x="15771" y="0"/>
                            <a:pt x="20320" y="3525"/>
                            <a:pt x="20320" y="78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649" name="Google Shape;1649;p44"/>
                  <p:cNvSpPr/>
                  <p:nvPr/>
                </p:nvSpPr>
                <p:spPr>
                  <a:xfrm>
                    <a:off x="8705571" y="2832309"/>
                    <a:ext cx="759994" cy="461260"/>
                  </a:xfrm>
                  <a:custGeom>
                    <a:rect b="b" l="l" r="r" t="t"/>
                    <a:pathLst>
                      <a:path extrusionOk="0" h="461260" w="759994">
                        <a:moveTo>
                          <a:pt x="31203" y="33382"/>
                        </a:moveTo>
                        <a:cubicBezTo>
                          <a:pt x="123023" y="-41421"/>
                          <a:pt x="303554" y="305035"/>
                          <a:pt x="303554" y="305035"/>
                        </a:cubicBezTo>
                        <a:lnTo>
                          <a:pt x="567841" y="87166"/>
                        </a:lnTo>
                        <a:cubicBezTo>
                          <a:pt x="567841" y="87166"/>
                          <a:pt x="588859" y="34334"/>
                          <a:pt x="629944" y="20047"/>
                        </a:cubicBezTo>
                        <a:lnTo>
                          <a:pt x="624420" y="41065"/>
                        </a:lnTo>
                        <a:cubicBezTo>
                          <a:pt x="622578" y="48114"/>
                          <a:pt x="629119" y="54464"/>
                          <a:pt x="636104" y="52495"/>
                        </a:cubicBezTo>
                        <a:lnTo>
                          <a:pt x="708049" y="31858"/>
                        </a:lnTo>
                        <a:lnTo>
                          <a:pt x="744117" y="2203"/>
                        </a:lnTo>
                        <a:cubicBezTo>
                          <a:pt x="748943" y="-1797"/>
                          <a:pt x="756246" y="-146"/>
                          <a:pt x="758912" y="5505"/>
                        </a:cubicBezTo>
                        <a:lnTo>
                          <a:pt x="758912" y="5505"/>
                        </a:lnTo>
                        <a:cubicBezTo>
                          <a:pt x="761072" y="10014"/>
                          <a:pt x="759929" y="15411"/>
                          <a:pt x="756119" y="18650"/>
                        </a:cubicBezTo>
                        <a:lnTo>
                          <a:pt x="718781" y="50654"/>
                        </a:lnTo>
                        <a:lnTo>
                          <a:pt x="682141" y="69386"/>
                        </a:lnTo>
                        <a:lnTo>
                          <a:pt x="722336" y="70275"/>
                        </a:lnTo>
                        <a:lnTo>
                          <a:pt x="723797" y="64624"/>
                        </a:lnTo>
                        <a:cubicBezTo>
                          <a:pt x="725448" y="58337"/>
                          <a:pt x="731798" y="54400"/>
                          <a:pt x="738211" y="55861"/>
                        </a:cubicBezTo>
                        <a:lnTo>
                          <a:pt x="738211" y="55861"/>
                        </a:lnTo>
                        <a:cubicBezTo>
                          <a:pt x="741006" y="56496"/>
                          <a:pt x="743037" y="58909"/>
                          <a:pt x="743101" y="61766"/>
                        </a:cubicBezTo>
                        <a:cubicBezTo>
                          <a:pt x="743228" y="69640"/>
                          <a:pt x="742403" y="84372"/>
                          <a:pt x="733894" y="86341"/>
                        </a:cubicBezTo>
                        <a:cubicBezTo>
                          <a:pt x="738339" y="97961"/>
                          <a:pt x="727671" y="112249"/>
                          <a:pt x="715161" y="113138"/>
                        </a:cubicBezTo>
                        <a:cubicBezTo>
                          <a:pt x="702652" y="114027"/>
                          <a:pt x="672298" y="122980"/>
                          <a:pt x="672298" y="122980"/>
                        </a:cubicBezTo>
                        <a:lnTo>
                          <a:pt x="700873" y="134601"/>
                        </a:lnTo>
                        <a:lnTo>
                          <a:pt x="720495" y="122726"/>
                        </a:lnTo>
                        <a:cubicBezTo>
                          <a:pt x="723797" y="120694"/>
                          <a:pt x="727988" y="120758"/>
                          <a:pt x="731227" y="122853"/>
                        </a:cubicBezTo>
                        <a:lnTo>
                          <a:pt x="731227" y="122853"/>
                        </a:lnTo>
                        <a:cubicBezTo>
                          <a:pt x="733385" y="124250"/>
                          <a:pt x="733512" y="127362"/>
                          <a:pt x="731481" y="128886"/>
                        </a:cubicBezTo>
                        <a:lnTo>
                          <a:pt x="711860" y="143554"/>
                        </a:lnTo>
                        <a:cubicBezTo>
                          <a:pt x="706461" y="147618"/>
                          <a:pt x="699922" y="149777"/>
                          <a:pt x="693190" y="149777"/>
                        </a:cubicBezTo>
                        <a:lnTo>
                          <a:pt x="614259" y="149777"/>
                        </a:lnTo>
                        <a:cubicBezTo>
                          <a:pt x="553299" y="253028"/>
                          <a:pt x="471511" y="345357"/>
                          <a:pt x="376897" y="431019"/>
                        </a:cubicBezTo>
                        <a:cubicBezTo>
                          <a:pt x="330986" y="472548"/>
                          <a:pt x="260819" y="471151"/>
                          <a:pt x="216622" y="427781"/>
                        </a:cubicBezTo>
                        <a:cubicBezTo>
                          <a:pt x="105624" y="318814"/>
                          <a:pt x="-72303" y="117646"/>
                          <a:pt x="31203" y="33382"/>
                        </a:cubicBez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50" name="Google Shape;1650;p44"/>
                  <p:cNvSpPr/>
                  <p:nvPr/>
                </p:nvSpPr>
                <p:spPr>
                  <a:xfrm>
                    <a:off x="9367247" y="2917234"/>
                    <a:ext cx="69442" cy="13417"/>
                  </a:xfrm>
                  <a:custGeom>
                    <a:rect b="b" l="l" r="r" t="t"/>
                    <a:pathLst>
                      <a:path extrusionOk="0" h="13417" w="69442">
                        <a:moveTo>
                          <a:pt x="3194" y="13417"/>
                        </a:moveTo>
                        <a:cubicBezTo>
                          <a:pt x="1606" y="13417"/>
                          <a:pt x="209" y="12211"/>
                          <a:pt x="19" y="10623"/>
                        </a:cubicBezTo>
                        <a:cubicBezTo>
                          <a:pt x="-172" y="8909"/>
                          <a:pt x="1098" y="7321"/>
                          <a:pt x="2813" y="7131"/>
                        </a:cubicBezTo>
                        <a:lnTo>
                          <a:pt x="65932" y="19"/>
                        </a:lnTo>
                        <a:cubicBezTo>
                          <a:pt x="67647" y="-172"/>
                          <a:pt x="69234" y="1098"/>
                          <a:pt x="69424" y="2813"/>
                        </a:cubicBezTo>
                        <a:cubicBezTo>
                          <a:pt x="69615" y="4527"/>
                          <a:pt x="68345" y="6115"/>
                          <a:pt x="66630" y="6305"/>
                        </a:cubicBezTo>
                        <a:lnTo>
                          <a:pt x="3511" y="13417"/>
                        </a:lnTo>
                        <a:cubicBezTo>
                          <a:pt x="3447" y="13417"/>
                          <a:pt x="3321" y="13417"/>
                          <a:pt x="3194" y="1341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651" name="Google Shape;1651;p44"/>
                <p:cNvSpPr/>
                <p:nvPr/>
              </p:nvSpPr>
              <p:spPr>
                <a:xfrm>
                  <a:off x="8896540" y="3497262"/>
                  <a:ext cx="668845" cy="588136"/>
                </a:xfrm>
                <a:custGeom>
                  <a:rect b="b" l="l" r="r" t="t"/>
                  <a:pathLst>
                    <a:path extrusionOk="0" h="588136" w="668845">
                      <a:moveTo>
                        <a:pt x="0" y="231203"/>
                      </a:moveTo>
                      <a:lnTo>
                        <a:pt x="376872" y="231203"/>
                      </a:lnTo>
                      <a:lnTo>
                        <a:pt x="478345" y="588137"/>
                      </a:lnTo>
                      <a:lnTo>
                        <a:pt x="668845" y="588137"/>
                      </a:lnTo>
                      <a:cubicBezTo>
                        <a:pt x="668845" y="588137"/>
                        <a:pt x="638302" y="275844"/>
                        <a:pt x="627380" y="184976"/>
                      </a:cubicBezTo>
                      <a:cubicBezTo>
                        <a:pt x="616458" y="94043"/>
                        <a:pt x="590232" y="53277"/>
                        <a:pt x="466407" y="33147"/>
                      </a:cubicBezTo>
                      <a:cubicBezTo>
                        <a:pt x="342582" y="13017"/>
                        <a:pt x="161607" y="0"/>
                        <a:pt x="161607" y="0"/>
                      </a:cubicBezTo>
                      <a:lnTo>
                        <a:pt x="0" y="231203"/>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52" name="Google Shape;1652;p44"/>
                <p:cNvSpPr/>
                <p:nvPr/>
              </p:nvSpPr>
              <p:spPr>
                <a:xfrm>
                  <a:off x="9149569" y="3623481"/>
                  <a:ext cx="309731" cy="433405"/>
                </a:xfrm>
                <a:custGeom>
                  <a:rect b="b" l="l" r="r" t="t"/>
                  <a:pathLst>
                    <a:path extrusionOk="0" h="433405" w="309731">
                      <a:moveTo>
                        <a:pt x="3574" y="19"/>
                      </a:moveTo>
                      <a:lnTo>
                        <a:pt x="225951" y="22371"/>
                      </a:lnTo>
                      <a:cubicBezTo>
                        <a:pt x="227285" y="22498"/>
                        <a:pt x="228364" y="23450"/>
                        <a:pt x="228682" y="24721"/>
                      </a:cubicBezTo>
                      <a:cubicBezTo>
                        <a:pt x="233698" y="35071"/>
                        <a:pt x="240366" y="44977"/>
                        <a:pt x="250081" y="51517"/>
                      </a:cubicBezTo>
                      <a:cubicBezTo>
                        <a:pt x="250970" y="52153"/>
                        <a:pt x="251478" y="53168"/>
                        <a:pt x="251542" y="54184"/>
                      </a:cubicBezTo>
                      <a:cubicBezTo>
                        <a:pt x="252113" y="64979"/>
                        <a:pt x="254462" y="76727"/>
                        <a:pt x="256050" y="87966"/>
                      </a:cubicBezTo>
                      <a:cubicBezTo>
                        <a:pt x="259543" y="109620"/>
                        <a:pt x="269703" y="168103"/>
                        <a:pt x="273639" y="190455"/>
                      </a:cubicBezTo>
                      <a:cubicBezTo>
                        <a:pt x="281577" y="235985"/>
                        <a:pt x="289324" y="281578"/>
                        <a:pt x="297960" y="327044"/>
                      </a:cubicBezTo>
                      <a:cubicBezTo>
                        <a:pt x="298341" y="344316"/>
                        <a:pt x="299103" y="361715"/>
                        <a:pt x="300563" y="378923"/>
                      </a:cubicBezTo>
                      <a:cubicBezTo>
                        <a:pt x="302278" y="395687"/>
                        <a:pt x="303802" y="413404"/>
                        <a:pt x="309517" y="429152"/>
                      </a:cubicBezTo>
                      <a:cubicBezTo>
                        <a:pt x="310152" y="430803"/>
                        <a:pt x="309326" y="432644"/>
                        <a:pt x="307675" y="433216"/>
                      </a:cubicBezTo>
                      <a:cubicBezTo>
                        <a:pt x="295928" y="438359"/>
                        <a:pt x="294849" y="337394"/>
                        <a:pt x="294277" y="327742"/>
                      </a:cubicBezTo>
                      <a:cubicBezTo>
                        <a:pt x="284816" y="279609"/>
                        <a:pt x="262083" y="170199"/>
                        <a:pt x="254589" y="123399"/>
                      </a:cubicBezTo>
                      <a:cubicBezTo>
                        <a:pt x="251351" y="102762"/>
                        <a:pt x="245954" y="75012"/>
                        <a:pt x="245192" y="54121"/>
                      </a:cubicBezTo>
                      <a:cubicBezTo>
                        <a:pt x="245192" y="54121"/>
                        <a:pt x="247033" y="57042"/>
                        <a:pt x="247033" y="57042"/>
                      </a:cubicBezTo>
                      <a:cubicBezTo>
                        <a:pt x="233761" y="52724"/>
                        <a:pt x="224745" y="39834"/>
                        <a:pt x="222522" y="26372"/>
                      </a:cubicBezTo>
                      <a:cubicBezTo>
                        <a:pt x="222522" y="26372"/>
                        <a:pt x="225252" y="28721"/>
                        <a:pt x="225252" y="28721"/>
                      </a:cubicBezTo>
                      <a:lnTo>
                        <a:pt x="2875" y="6369"/>
                      </a:lnTo>
                      <a:cubicBezTo>
                        <a:pt x="1162" y="6178"/>
                        <a:pt x="-173" y="4654"/>
                        <a:pt x="18" y="2877"/>
                      </a:cubicBezTo>
                      <a:cubicBezTo>
                        <a:pt x="209" y="1098"/>
                        <a:pt x="1860" y="-172"/>
                        <a:pt x="3574" y="19"/>
                      </a:cubicBezTo>
                      <a:lnTo>
                        <a:pt x="3574" y="1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53" name="Google Shape;1653;p44"/>
                <p:cNvSpPr/>
                <p:nvPr/>
              </p:nvSpPr>
              <p:spPr>
                <a:xfrm>
                  <a:off x="8896477" y="3536505"/>
                  <a:ext cx="504761" cy="191960"/>
                </a:xfrm>
                <a:custGeom>
                  <a:rect b="b" l="l" r="r" t="t"/>
                  <a:pathLst>
                    <a:path extrusionOk="0" h="191960" w="504761">
                      <a:moveTo>
                        <a:pt x="504761" y="1524"/>
                      </a:moveTo>
                      <a:cubicBezTo>
                        <a:pt x="502666" y="1016"/>
                        <a:pt x="500507" y="508"/>
                        <a:pt x="498284" y="0"/>
                      </a:cubicBezTo>
                      <a:lnTo>
                        <a:pt x="356616" y="20891"/>
                      </a:lnTo>
                      <a:lnTo>
                        <a:pt x="0" y="191960"/>
                      </a:lnTo>
                      <a:lnTo>
                        <a:pt x="228600" y="191960"/>
                      </a:lnTo>
                      <a:cubicBezTo>
                        <a:pt x="285242" y="191960"/>
                        <a:pt x="340614" y="173482"/>
                        <a:pt x="384937" y="138176"/>
                      </a:cubicBezTo>
                      <a:cubicBezTo>
                        <a:pt x="453707" y="83439"/>
                        <a:pt x="496379" y="15621"/>
                        <a:pt x="504761" y="15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54" name="Google Shape;1654;p44"/>
                <p:cNvSpPr/>
                <p:nvPr/>
              </p:nvSpPr>
              <p:spPr>
                <a:xfrm>
                  <a:off x="8695625" y="3329488"/>
                  <a:ext cx="760468" cy="399031"/>
                </a:xfrm>
                <a:custGeom>
                  <a:rect b="b" l="l" r="r" t="t"/>
                  <a:pathLst>
                    <a:path extrusionOk="0" h="399031" w="760468">
                      <a:moveTo>
                        <a:pt x="28512" y="104719"/>
                      </a:moveTo>
                      <a:cubicBezTo>
                        <a:pt x="28512" y="104719"/>
                        <a:pt x="-39878" y="252229"/>
                        <a:pt x="35180" y="329636"/>
                      </a:cubicBezTo>
                      <a:cubicBezTo>
                        <a:pt x="110173" y="407042"/>
                        <a:pt x="211964" y="414472"/>
                        <a:pt x="332232" y="377578"/>
                      </a:cubicBezTo>
                      <a:cubicBezTo>
                        <a:pt x="452502" y="340685"/>
                        <a:pt x="654305" y="257055"/>
                        <a:pt x="707264" y="205811"/>
                      </a:cubicBezTo>
                      <a:cubicBezTo>
                        <a:pt x="760222" y="154566"/>
                        <a:pt x="784099" y="80716"/>
                        <a:pt x="729298" y="24074"/>
                      </a:cubicBezTo>
                      <a:cubicBezTo>
                        <a:pt x="668719" y="-38601"/>
                        <a:pt x="414275" y="34424"/>
                        <a:pt x="241681" y="91574"/>
                      </a:cubicBezTo>
                      <a:cubicBezTo>
                        <a:pt x="210757" y="101798"/>
                        <a:pt x="178435" y="106815"/>
                        <a:pt x="145923" y="106370"/>
                      </a:cubicBezTo>
                      <a:lnTo>
                        <a:pt x="28512" y="104719"/>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655" name="Google Shape;1655;p44"/>
                <p:cNvGrpSpPr/>
                <p:nvPr/>
              </p:nvGrpSpPr>
              <p:grpSpPr>
                <a:xfrm>
                  <a:off x="9336664" y="4172267"/>
                  <a:ext cx="448367" cy="277749"/>
                  <a:chOff x="9336664" y="4172267"/>
                  <a:chExt cx="448367" cy="277749"/>
                </a:xfrm>
              </p:grpSpPr>
              <p:sp>
                <p:nvSpPr>
                  <p:cNvPr id="1656" name="Google Shape;1656;p44"/>
                  <p:cNvSpPr/>
                  <p:nvPr/>
                </p:nvSpPr>
                <p:spPr>
                  <a:xfrm>
                    <a:off x="9400778" y="4172267"/>
                    <a:ext cx="372760" cy="211645"/>
                  </a:xfrm>
                  <a:custGeom>
                    <a:rect b="b" l="l" r="r" t="t"/>
                    <a:pathLst>
                      <a:path extrusionOk="0" h="211645" w="372760">
                        <a:moveTo>
                          <a:pt x="333" y="0"/>
                        </a:moveTo>
                        <a:lnTo>
                          <a:pt x="144986" y="0"/>
                        </a:lnTo>
                        <a:lnTo>
                          <a:pt x="154384" y="45974"/>
                        </a:lnTo>
                        <a:cubicBezTo>
                          <a:pt x="157877" y="63183"/>
                          <a:pt x="168735" y="77978"/>
                          <a:pt x="184102" y="86551"/>
                        </a:cubicBezTo>
                        <a:lnTo>
                          <a:pt x="243284" y="119507"/>
                        </a:lnTo>
                        <a:cubicBezTo>
                          <a:pt x="253508" y="125222"/>
                          <a:pt x="264874" y="128588"/>
                          <a:pt x="276558" y="129032"/>
                        </a:cubicBezTo>
                        <a:cubicBezTo>
                          <a:pt x="303927" y="130048"/>
                          <a:pt x="359489" y="141034"/>
                          <a:pt x="372761" y="211646"/>
                        </a:cubicBezTo>
                        <a:lnTo>
                          <a:pt x="397" y="211646"/>
                        </a:lnTo>
                        <a:cubicBezTo>
                          <a:pt x="-1064" y="183769"/>
                          <a:pt x="1349" y="157353"/>
                          <a:pt x="10303" y="133350"/>
                        </a:cubicBezTo>
                        <a:cubicBezTo>
                          <a:pt x="16017" y="118047"/>
                          <a:pt x="17034" y="101410"/>
                          <a:pt x="14430" y="85344"/>
                        </a:cubicBezTo>
                        <a:lnTo>
                          <a:pt x="333"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57" name="Google Shape;1657;p44"/>
                  <p:cNvSpPr/>
                  <p:nvPr/>
                </p:nvSpPr>
                <p:spPr>
                  <a:xfrm>
                    <a:off x="9383204" y="4383913"/>
                    <a:ext cx="401827" cy="66103"/>
                  </a:xfrm>
                  <a:custGeom>
                    <a:rect b="b" l="l" r="r" t="t"/>
                    <a:pathLst>
                      <a:path extrusionOk="0" h="66103" w="401827">
                        <a:moveTo>
                          <a:pt x="0" y="0"/>
                        </a:moveTo>
                        <a:lnTo>
                          <a:pt x="0" y="66103"/>
                        </a:lnTo>
                        <a:lnTo>
                          <a:pt x="128588" y="66103"/>
                        </a:lnTo>
                        <a:lnTo>
                          <a:pt x="128588" y="52578"/>
                        </a:lnTo>
                        <a:cubicBezTo>
                          <a:pt x="128588" y="42863"/>
                          <a:pt x="137985" y="35878"/>
                          <a:pt x="147320" y="38608"/>
                        </a:cubicBezTo>
                        <a:lnTo>
                          <a:pt x="239458" y="66103"/>
                        </a:lnTo>
                        <a:lnTo>
                          <a:pt x="401827" y="66103"/>
                        </a:lnTo>
                        <a:lnTo>
                          <a:pt x="401827" y="0"/>
                        </a:ln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58" name="Google Shape;1658;p44"/>
                  <p:cNvSpPr/>
                  <p:nvPr/>
                </p:nvSpPr>
                <p:spPr>
                  <a:xfrm>
                    <a:off x="9336664" y="4172267"/>
                    <a:ext cx="67304" cy="38823"/>
                  </a:xfrm>
                  <a:custGeom>
                    <a:rect b="b" l="l" r="r" t="t"/>
                    <a:pathLst>
                      <a:path extrusionOk="0" h="38823" w="67304">
                        <a:moveTo>
                          <a:pt x="64447" y="0"/>
                        </a:moveTo>
                        <a:lnTo>
                          <a:pt x="11171" y="7176"/>
                        </a:lnTo>
                        <a:cubicBezTo>
                          <a:pt x="2471" y="8318"/>
                          <a:pt x="-2482" y="17653"/>
                          <a:pt x="1265" y="25527"/>
                        </a:cubicBezTo>
                        <a:lnTo>
                          <a:pt x="3932" y="31115"/>
                        </a:lnTo>
                        <a:cubicBezTo>
                          <a:pt x="7107" y="37719"/>
                          <a:pt x="14917" y="40577"/>
                          <a:pt x="21585" y="37719"/>
                        </a:cubicBezTo>
                        <a:lnTo>
                          <a:pt x="67304" y="17971"/>
                        </a:lnTo>
                        <a:lnTo>
                          <a:pt x="64447"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659" name="Google Shape;1659;p44"/>
                <p:cNvSpPr/>
                <p:nvPr/>
              </p:nvSpPr>
              <p:spPr>
                <a:xfrm>
                  <a:off x="9369922" y="4048114"/>
                  <a:ext cx="183271" cy="10741"/>
                </a:xfrm>
                <a:custGeom>
                  <a:rect b="b" l="l" r="r" t="t"/>
                  <a:pathLst>
                    <a:path extrusionOk="0" h="10741" w="183271">
                      <a:moveTo>
                        <a:pt x="5281" y="391"/>
                      </a:moveTo>
                      <a:cubicBezTo>
                        <a:pt x="62685" y="3122"/>
                        <a:pt x="120216" y="3058"/>
                        <a:pt x="177620" y="10"/>
                      </a:cubicBezTo>
                      <a:cubicBezTo>
                        <a:pt x="184605" y="-371"/>
                        <a:pt x="185431" y="10170"/>
                        <a:pt x="178319" y="10742"/>
                      </a:cubicBezTo>
                      <a:cubicBezTo>
                        <a:pt x="135011" y="8329"/>
                        <a:pt x="91705" y="8138"/>
                        <a:pt x="48397" y="8837"/>
                      </a:cubicBezTo>
                      <a:cubicBezTo>
                        <a:pt x="34046" y="9154"/>
                        <a:pt x="19696" y="9535"/>
                        <a:pt x="5281" y="10361"/>
                      </a:cubicBezTo>
                      <a:cubicBezTo>
                        <a:pt x="2550" y="10551"/>
                        <a:pt x="137" y="8392"/>
                        <a:pt x="10" y="5662"/>
                      </a:cubicBezTo>
                      <a:cubicBezTo>
                        <a:pt x="-180" y="2741"/>
                        <a:pt x="2296" y="201"/>
                        <a:pt x="5281" y="391"/>
                      </a:cubicBezTo>
                      <a:lnTo>
                        <a:pt x="5281" y="3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60" name="Google Shape;1660;p44"/>
                <p:cNvSpPr/>
                <p:nvPr/>
              </p:nvSpPr>
              <p:spPr>
                <a:xfrm>
                  <a:off x="9408643" y="3899361"/>
                  <a:ext cx="86808" cy="85858"/>
                </a:xfrm>
                <a:custGeom>
                  <a:rect b="b" l="l" r="r" t="t"/>
                  <a:pathLst>
                    <a:path extrusionOk="0" h="85858" w="86808">
                      <a:moveTo>
                        <a:pt x="913" y="80437"/>
                      </a:moveTo>
                      <a:lnTo>
                        <a:pt x="78256" y="1507"/>
                      </a:lnTo>
                      <a:cubicBezTo>
                        <a:pt x="82764" y="-3065"/>
                        <a:pt x="89876" y="3793"/>
                        <a:pt x="85368" y="8429"/>
                      </a:cubicBezTo>
                      <a:cubicBezTo>
                        <a:pt x="85368" y="8429"/>
                        <a:pt x="5422" y="84946"/>
                        <a:pt x="5422" y="84946"/>
                      </a:cubicBezTo>
                      <a:cubicBezTo>
                        <a:pt x="2564" y="87804"/>
                        <a:pt x="-1945" y="83295"/>
                        <a:pt x="913" y="80437"/>
                      </a:cubicBezTo>
                      <a:lnTo>
                        <a:pt x="913" y="80437"/>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61" name="Google Shape;1661;p44"/>
                <p:cNvSpPr/>
                <p:nvPr/>
              </p:nvSpPr>
              <p:spPr>
                <a:xfrm>
                  <a:off x="9415399" y="3977694"/>
                  <a:ext cx="79415" cy="30366"/>
                </a:xfrm>
                <a:custGeom>
                  <a:rect b="b" l="l" r="r" t="t"/>
                  <a:pathLst>
                    <a:path extrusionOk="0" h="30366" w="79415">
                      <a:moveTo>
                        <a:pt x="1841" y="24964"/>
                      </a:moveTo>
                      <a:lnTo>
                        <a:pt x="73723" y="263"/>
                      </a:lnTo>
                      <a:cubicBezTo>
                        <a:pt x="79184" y="-1579"/>
                        <a:pt x="81915" y="6803"/>
                        <a:pt x="76390" y="8518"/>
                      </a:cubicBezTo>
                      <a:cubicBezTo>
                        <a:pt x="76390" y="8518"/>
                        <a:pt x="3556" y="30235"/>
                        <a:pt x="3556" y="30235"/>
                      </a:cubicBezTo>
                      <a:cubicBezTo>
                        <a:pt x="127" y="31251"/>
                        <a:pt x="-1524" y="26107"/>
                        <a:pt x="1841" y="24964"/>
                      </a:cubicBezTo>
                      <a:lnTo>
                        <a:pt x="1841" y="2496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62" name="Google Shape;1662;p44"/>
                <p:cNvSpPr/>
                <p:nvPr/>
              </p:nvSpPr>
              <p:spPr>
                <a:xfrm>
                  <a:off x="8966984" y="2857459"/>
                  <a:ext cx="26713" cy="178983"/>
                </a:xfrm>
                <a:custGeom>
                  <a:rect b="b" l="l" r="r" t="t"/>
                  <a:pathLst>
                    <a:path extrusionOk="0" h="178983" w="26713">
                      <a:moveTo>
                        <a:pt x="23917" y="178984"/>
                      </a:moveTo>
                      <a:cubicBezTo>
                        <a:pt x="22457" y="178984"/>
                        <a:pt x="21186" y="177777"/>
                        <a:pt x="21186" y="176317"/>
                      </a:cubicBezTo>
                      <a:cubicBezTo>
                        <a:pt x="18900" y="102721"/>
                        <a:pt x="232" y="4296"/>
                        <a:pt x="41" y="3280"/>
                      </a:cubicBezTo>
                      <a:cubicBezTo>
                        <a:pt x="-213" y="1755"/>
                        <a:pt x="739" y="358"/>
                        <a:pt x="2200" y="41"/>
                      </a:cubicBezTo>
                      <a:cubicBezTo>
                        <a:pt x="3724" y="-213"/>
                        <a:pt x="5121" y="739"/>
                        <a:pt x="5438" y="2200"/>
                      </a:cubicBezTo>
                      <a:cubicBezTo>
                        <a:pt x="5629" y="3216"/>
                        <a:pt x="24361" y="102086"/>
                        <a:pt x="26711" y="176063"/>
                      </a:cubicBezTo>
                      <a:cubicBezTo>
                        <a:pt x="26774" y="177587"/>
                        <a:pt x="25568" y="178857"/>
                        <a:pt x="24044" y="178921"/>
                      </a:cubicBezTo>
                      <a:cubicBezTo>
                        <a:pt x="23981" y="178984"/>
                        <a:pt x="23917" y="178984"/>
                        <a:pt x="23917" y="17898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63" name="Google Shape;1663;p44"/>
                <p:cNvSpPr/>
                <p:nvPr/>
              </p:nvSpPr>
              <p:spPr>
                <a:xfrm>
                  <a:off x="9003792" y="2898203"/>
                  <a:ext cx="22098" cy="22098"/>
                </a:xfrm>
                <a:custGeom>
                  <a:rect b="b" l="l" r="r" t="t"/>
                  <a:pathLst>
                    <a:path extrusionOk="0" h="22098" w="22098">
                      <a:moveTo>
                        <a:pt x="22098" y="11049"/>
                      </a:moveTo>
                      <a:cubicBezTo>
                        <a:pt x="22098" y="17151"/>
                        <a:pt x="17151" y="22098"/>
                        <a:pt x="11049" y="22098"/>
                      </a:cubicBezTo>
                      <a:cubicBezTo>
                        <a:pt x="4947" y="22098"/>
                        <a:pt x="0" y="17151"/>
                        <a:pt x="0" y="11049"/>
                      </a:cubicBezTo>
                      <a:cubicBezTo>
                        <a:pt x="0" y="4947"/>
                        <a:pt x="4947" y="0"/>
                        <a:pt x="11049" y="0"/>
                      </a:cubicBezTo>
                      <a:cubicBezTo>
                        <a:pt x="17151" y="0"/>
                        <a:pt x="22098" y="4947"/>
                        <a:pt x="22098" y="11049"/>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64" name="Google Shape;1664;p44"/>
                <p:cNvSpPr/>
                <p:nvPr/>
              </p:nvSpPr>
              <p:spPr>
                <a:xfrm>
                  <a:off x="9008364" y="2968561"/>
                  <a:ext cx="22098" cy="22098"/>
                </a:xfrm>
                <a:custGeom>
                  <a:rect b="b" l="l" r="r" t="t"/>
                  <a:pathLst>
                    <a:path extrusionOk="0" h="22098" w="22098">
                      <a:moveTo>
                        <a:pt x="22098" y="11049"/>
                      </a:moveTo>
                      <a:cubicBezTo>
                        <a:pt x="22098" y="17151"/>
                        <a:pt x="17151" y="22098"/>
                        <a:pt x="11049" y="22098"/>
                      </a:cubicBezTo>
                      <a:cubicBezTo>
                        <a:pt x="4947" y="22098"/>
                        <a:pt x="0" y="17151"/>
                        <a:pt x="0" y="11049"/>
                      </a:cubicBezTo>
                      <a:cubicBezTo>
                        <a:pt x="0" y="4947"/>
                        <a:pt x="4947" y="0"/>
                        <a:pt x="11049" y="0"/>
                      </a:cubicBezTo>
                      <a:cubicBezTo>
                        <a:pt x="17151" y="0"/>
                        <a:pt x="22098" y="4947"/>
                        <a:pt x="22098" y="11049"/>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65" name="Google Shape;1665;p44"/>
                <p:cNvSpPr/>
                <p:nvPr/>
              </p:nvSpPr>
              <p:spPr>
                <a:xfrm>
                  <a:off x="8864028" y="2669857"/>
                  <a:ext cx="163829" cy="172600"/>
                </a:xfrm>
                <a:custGeom>
                  <a:rect b="b" l="l" r="r" t="t"/>
                  <a:pathLst>
                    <a:path extrusionOk="0" h="172600" w="163829">
                      <a:moveTo>
                        <a:pt x="36576" y="0"/>
                      </a:moveTo>
                      <a:lnTo>
                        <a:pt x="141033" y="20955"/>
                      </a:lnTo>
                      <a:cubicBezTo>
                        <a:pt x="133921" y="66929"/>
                        <a:pt x="132080" y="120967"/>
                        <a:pt x="163830" y="144208"/>
                      </a:cubicBezTo>
                      <a:cubicBezTo>
                        <a:pt x="132588" y="179895"/>
                        <a:pt x="60706" y="192849"/>
                        <a:pt x="0" y="116967"/>
                      </a:cubicBezTo>
                      <a:lnTo>
                        <a:pt x="0" y="116967"/>
                      </a:lnTo>
                      <a:cubicBezTo>
                        <a:pt x="16128" y="102870"/>
                        <a:pt x="26415" y="83375"/>
                        <a:pt x="29019" y="62103"/>
                      </a:cubicBezTo>
                      <a:lnTo>
                        <a:pt x="36576" y="0"/>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66" name="Google Shape;1666;p44"/>
                <p:cNvSpPr/>
                <p:nvPr/>
              </p:nvSpPr>
              <p:spPr>
                <a:xfrm>
                  <a:off x="8894368" y="2674725"/>
                  <a:ext cx="100755" cy="61254"/>
                </a:xfrm>
                <a:custGeom>
                  <a:rect b="b" l="l" r="r" t="t"/>
                  <a:pathLst>
                    <a:path extrusionOk="0" h="61254" w="100755">
                      <a:moveTo>
                        <a:pt x="100756" y="54356"/>
                      </a:moveTo>
                      <a:lnTo>
                        <a:pt x="34334" y="5969"/>
                      </a:lnTo>
                      <a:lnTo>
                        <a:pt x="4744" y="0"/>
                      </a:lnTo>
                      <a:lnTo>
                        <a:pt x="109" y="38036"/>
                      </a:lnTo>
                      <a:cubicBezTo>
                        <a:pt x="-971" y="46926"/>
                        <a:pt x="6141" y="54800"/>
                        <a:pt x="15095" y="54356"/>
                      </a:cubicBezTo>
                      <a:cubicBezTo>
                        <a:pt x="23096" y="53911"/>
                        <a:pt x="30970" y="52705"/>
                        <a:pt x="38462" y="55689"/>
                      </a:cubicBezTo>
                      <a:cubicBezTo>
                        <a:pt x="60434" y="64262"/>
                        <a:pt x="88120" y="62230"/>
                        <a:pt x="100756" y="54356"/>
                      </a:cubicBezTo>
                      <a:close/>
                    </a:path>
                  </a:pathLst>
                </a:custGeom>
                <a:solidFill>
                  <a:srgbClr val="E6BEA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67" name="Google Shape;1667;p44"/>
                <p:cNvSpPr/>
                <p:nvPr/>
              </p:nvSpPr>
              <p:spPr>
                <a:xfrm>
                  <a:off x="8902001" y="2527554"/>
                  <a:ext cx="174949" cy="202091"/>
                </a:xfrm>
                <a:custGeom>
                  <a:rect b="b" l="l" r="r" t="t"/>
                  <a:pathLst>
                    <a:path extrusionOk="0" h="202091" w="174949">
                      <a:moveTo>
                        <a:pt x="174942" y="39370"/>
                      </a:moveTo>
                      <a:cubicBezTo>
                        <a:pt x="173927" y="61087"/>
                        <a:pt x="172148" y="99632"/>
                        <a:pt x="171641" y="107632"/>
                      </a:cubicBezTo>
                      <a:cubicBezTo>
                        <a:pt x="177609" y="131382"/>
                        <a:pt x="174117" y="203898"/>
                        <a:pt x="101536" y="202057"/>
                      </a:cubicBezTo>
                      <a:cubicBezTo>
                        <a:pt x="24447" y="200088"/>
                        <a:pt x="0" y="136652"/>
                        <a:pt x="0" y="136652"/>
                      </a:cubicBezTo>
                      <a:lnTo>
                        <a:pt x="12573" y="86487"/>
                      </a:lnTo>
                      <a:cubicBezTo>
                        <a:pt x="12573" y="86487"/>
                        <a:pt x="43561" y="75882"/>
                        <a:pt x="53467" y="43180"/>
                      </a:cubicBezTo>
                      <a:cubicBezTo>
                        <a:pt x="55499" y="36449"/>
                        <a:pt x="61531" y="31813"/>
                        <a:pt x="68517" y="31496"/>
                      </a:cubicBezTo>
                      <a:cubicBezTo>
                        <a:pt x="87757" y="30607"/>
                        <a:pt x="107124" y="22161"/>
                        <a:pt x="113602" y="0"/>
                      </a:cubicBezTo>
                      <a:cubicBezTo>
                        <a:pt x="114935" y="19812"/>
                        <a:pt x="90551" y="34988"/>
                        <a:pt x="90551" y="34988"/>
                      </a:cubicBezTo>
                      <a:cubicBezTo>
                        <a:pt x="90551" y="34988"/>
                        <a:pt x="119570" y="44260"/>
                        <a:pt x="138049" y="11874"/>
                      </a:cubicBezTo>
                      <a:cubicBezTo>
                        <a:pt x="138049" y="11874"/>
                        <a:pt x="137414" y="24448"/>
                        <a:pt x="128143" y="37655"/>
                      </a:cubicBezTo>
                      <a:cubicBezTo>
                        <a:pt x="142875" y="41211"/>
                        <a:pt x="155575" y="37020"/>
                        <a:pt x="164211" y="32448"/>
                      </a:cubicBezTo>
                      <a:cubicBezTo>
                        <a:pt x="169164" y="29782"/>
                        <a:pt x="175196" y="33655"/>
                        <a:pt x="174942" y="39370"/>
                      </a:cubicBez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68" name="Google Shape;1668;p44"/>
                <p:cNvSpPr/>
                <p:nvPr/>
              </p:nvSpPr>
              <p:spPr>
                <a:xfrm>
                  <a:off x="8885745" y="2438868"/>
                  <a:ext cx="135752" cy="147169"/>
                </a:xfrm>
                <a:custGeom>
                  <a:rect b="b" l="l" r="r" t="t"/>
                  <a:pathLst>
                    <a:path extrusionOk="0" h="147169" w="135752">
                      <a:moveTo>
                        <a:pt x="87567" y="40"/>
                      </a:moveTo>
                      <a:cubicBezTo>
                        <a:pt x="80582" y="-278"/>
                        <a:pt x="73597" y="1310"/>
                        <a:pt x="67501" y="4675"/>
                      </a:cubicBezTo>
                      <a:cubicBezTo>
                        <a:pt x="61468" y="8041"/>
                        <a:pt x="55817" y="11978"/>
                        <a:pt x="50547" y="16486"/>
                      </a:cubicBezTo>
                      <a:cubicBezTo>
                        <a:pt x="19177" y="43220"/>
                        <a:pt x="2160" y="86908"/>
                        <a:pt x="0" y="146280"/>
                      </a:cubicBezTo>
                      <a:lnTo>
                        <a:pt x="25400" y="147169"/>
                      </a:lnTo>
                      <a:cubicBezTo>
                        <a:pt x="27242" y="95925"/>
                        <a:pt x="41656" y="57444"/>
                        <a:pt x="66993" y="35790"/>
                      </a:cubicBezTo>
                      <a:cubicBezTo>
                        <a:pt x="83948" y="21312"/>
                        <a:pt x="106173" y="13946"/>
                        <a:pt x="133160" y="13756"/>
                      </a:cubicBezTo>
                      <a:cubicBezTo>
                        <a:pt x="135827" y="13756"/>
                        <a:pt x="136779" y="10073"/>
                        <a:pt x="134366" y="8866"/>
                      </a:cubicBezTo>
                      <a:cubicBezTo>
                        <a:pt x="121666" y="2643"/>
                        <a:pt x="101410" y="675"/>
                        <a:pt x="87567" y="4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69" name="Google Shape;1669;p44"/>
                <p:cNvSpPr/>
                <p:nvPr/>
              </p:nvSpPr>
              <p:spPr>
                <a:xfrm rot="-4942616">
                  <a:off x="8986711" y="2600924"/>
                  <a:ext cx="24863" cy="18774"/>
                </a:xfrm>
                <a:custGeom>
                  <a:rect b="b" l="l" r="r" t="t"/>
                  <a:pathLst>
                    <a:path extrusionOk="0" h="18796" w="24892">
                      <a:moveTo>
                        <a:pt x="24892" y="9398"/>
                      </a:moveTo>
                      <a:cubicBezTo>
                        <a:pt x="24892" y="14588"/>
                        <a:pt x="19319" y="18796"/>
                        <a:pt x="12446" y="18796"/>
                      </a:cubicBezTo>
                      <a:cubicBezTo>
                        <a:pt x="5572" y="18796"/>
                        <a:pt x="0" y="14588"/>
                        <a:pt x="0" y="9398"/>
                      </a:cubicBezTo>
                      <a:cubicBezTo>
                        <a:pt x="0" y="4208"/>
                        <a:pt x="5573" y="0"/>
                        <a:pt x="12446" y="0"/>
                      </a:cubicBezTo>
                      <a:cubicBezTo>
                        <a:pt x="19320" y="0"/>
                        <a:pt x="24892" y="4208"/>
                        <a:pt x="24892" y="939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70" name="Google Shape;1670;p44"/>
                <p:cNvSpPr/>
                <p:nvPr/>
              </p:nvSpPr>
              <p:spPr>
                <a:xfrm rot="-4942616">
                  <a:off x="9045403" y="2608733"/>
                  <a:ext cx="24863" cy="18774"/>
                </a:xfrm>
                <a:custGeom>
                  <a:rect b="b" l="l" r="r" t="t"/>
                  <a:pathLst>
                    <a:path extrusionOk="0" h="18796" w="24892">
                      <a:moveTo>
                        <a:pt x="24892" y="9398"/>
                      </a:moveTo>
                      <a:cubicBezTo>
                        <a:pt x="24892" y="14588"/>
                        <a:pt x="19319" y="18796"/>
                        <a:pt x="12446" y="18796"/>
                      </a:cubicBezTo>
                      <a:cubicBezTo>
                        <a:pt x="5572" y="18796"/>
                        <a:pt x="0" y="14588"/>
                        <a:pt x="0" y="9398"/>
                      </a:cubicBezTo>
                      <a:cubicBezTo>
                        <a:pt x="0" y="4208"/>
                        <a:pt x="5573" y="0"/>
                        <a:pt x="12446" y="0"/>
                      </a:cubicBezTo>
                      <a:cubicBezTo>
                        <a:pt x="19320" y="0"/>
                        <a:pt x="24892" y="4208"/>
                        <a:pt x="24892" y="939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71" name="Google Shape;1671;p44"/>
                <p:cNvSpPr/>
                <p:nvPr/>
              </p:nvSpPr>
              <p:spPr>
                <a:xfrm>
                  <a:off x="9025089" y="2602799"/>
                  <a:ext cx="22776" cy="50205"/>
                </a:xfrm>
                <a:custGeom>
                  <a:rect b="b" l="l" r="r" t="t"/>
                  <a:pathLst>
                    <a:path extrusionOk="0" h="50205" w="22776">
                      <a:moveTo>
                        <a:pt x="15405" y="3178"/>
                      </a:moveTo>
                      <a:lnTo>
                        <a:pt x="13691" y="17782"/>
                      </a:lnTo>
                      <a:cubicBezTo>
                        <a:pt x="13564" y="19878"/>
                        <a:pt x="14008" y="21973"/>
                        <a:pt x="14961" y="23815"/>
                      </a:cubicBezTo>
                      <a:cubicBezTo>
                        <a:pt x="15469" y="24767"/>
                        <a:pt x="16041" y="25529"/>
                        <a:pt x="16803" y="26482"/>
                      </a:cubicBezTo>
                      <a:lnTo>
                        <a:pt x="19152" y="29530"/>
                      </a:lnTo>
                      <a:lnTo>
                        <a:pt x="21502" y="32641"/>
                      </a:lnTo>
                      <a:cubicBezTo>
                        <a:pt x="22327" y="33975"/>
                        <a:pt x="22835" y="35562"/>
                        <a:pt x="22772" y="37087"/>
                      </a:cubicBezTo>
                      <a:cubicBezTo>
                        <a:pt x="22708" y="40198"/>
                        <a:pt x="20867" y="43182"/>
                        <a:pt x="17945" y="44579"/>
                      </a:cubicBezTo>
                      <a:cubicBezTo>
                        <a:pt x="16549" y="45278"/>
                        <a:pt x="14707" y="45405"/>
                        <a:pt x="13691" y="45532"/>
                      </a:cubicBezTo>
                      <a:cubicBezTo>
                        <a:pt x="12485" y="45659"/>
                        <a:pt x="11342" y="45913"/>
                        <a:pt x="10199" y="46167"/>
                      </a:cubicBezTo>
                      <a:cubicBezTo>
                        <a:pt x="7976" y="46612"/>
                        <a:pt x="5817" y="47691"/>
                        <a:pt x="5245" y="48770"/>
                      </a:cubicBezTo>
                      <a:cubicBezTo>
                        <a:pt x="4483" y="50104"/>
                        <a:pt x="2769" y="50612"/>
                        <a:pt x="1436" y="49850"/>
                      </a:cubicBezTo>
                      <a:cubicBezTo>
                        <a:pt x="102" y="49088"/>
                        <a:pt x="-406" y="47373"/>
                        <a:pt x="356" y="46040"/>
                      </a:cubicBezTo>
                      <a:cubicBezTo>
                        <a:pt x="483" y="45786"/>
                        <a:pt x="674" y="45532"/>
                        <a:pt x="928" y="45341"/>
                      </a:cubicBezTo>
                      <a:lnTo>
                        <a:pt x="1181" y="45087"/>
                      </a:lnTo>
                      <a:cubicBezTo>
                        <a:pt x="4039" y="42484"/>
                        <a:pt x="7024" y="42293"/>
                        <a:pt x="9564" y="41912"/>
                      </a:cubicBezTo>
                      <a:cubicBezTo>
                        <a:pt x="12104" y="41531"/>
                        <a:pt x="15152" y="41912"/>
                        <a:pt x="16485" y="41278"/>
                      </a:cubicBezTo>
                      <a:cubicBezTo>
                        <a:pt x="18136" y="40642"/>
                        <a:pt x="19406" y="38864"/>
                        <a:pt x="19406" y="37023"/>
                      </a:cubicBezTo>
                      <a:cubicBezTo>
                        <a:pt x="19406" y="36134"/>
                        <a:pt x="19152" y="35245"/>
                        <a:pt x="18644" y="34483"/>
                      </a:cubicBezTo>
                      <a:lnTo>
                        <a:pt x="16358" y="31753"/>
                      </a:lnTo>
                      <a:lnTo>
                        <a:pt x="14008" y="29022"/>
                      </a:lnTo>
                      <a:cubicBezTo>
                        <a:pt x="13183" y="28133"/>
                        <a:pt x="12104" y="26990"/>
                        <a:pt x="11405" y="25784"/>
                      </a:cubicBezTo>
                      <a:cubicBezTo>
                        <a:pt x="9881" y="23370"/>
                        <a:pt x="9119" y="20449"/>
                        <a:pt x="9119" y="17592"/>
                      </a:cubicBezTo>
                      <a:lnTo>
                        <a:pt x="9944" y="2606"/>
                      </a:lnTo>
                      <a:cubicBezTo>
                        <a:pt x="10008" y="1082"/>
                        <a:pt x="11342" y="-61"/>
                        <a:pt x="12866" y="3"/>
                      </a:cubicBezTo>
                      <a:cubicBezTo>
                        <a:pt x="14390" y="66"/>
                        <a:pt x="15532" y="1399"/>
                        <a:pt x="15469" y="2923"/>
                      </a:cubicBezTo>
                      <a:cubicBezTo>
                        <a:pt x="15469" y="3050"/>
                        <a:pt x="15469" y="3114"/>
                        <a:pt x="15405" y="31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72" name="Google Shape;1672;p44"/>
                <p:cNvSpPr/>
                <p:nvPr/>
              </p:nvSpPr>
              <p:spPr>
                <a:xfrm>
                  <a:off x="8998501" y="2650406"/>
                  <a:ext cx="51818" cy="22125"/>
                </a:xfrm>
                <a:custGeom>
                  <a:rect b="b" l="l" r="r" t="t"/>
                  <a:pathLst>
                    <a:path extrusionOk="0" h="22125" w="51818">
                      <a:moveTo>
                        <a:pt x="6687" y="2623"/>
                      </a:moveTo>
                      <a:cubicBezTo>
                        <a:pt x="7513" y="6306"/>
                        <a:pt x="9608" y="9735"/>
                        <a:pt x="12592" y="12275"/>
                      </a:cubicBezTo>
                      <a:cubicBezTo>
                        <a:pt x="15514" y="14942"/>
                        <a:pt x="19451" y="16466"/>
                        <a:pt x="23388" y="17419"/>
                      </a:cubicBezTo>
                      <a:cubicBezTo>
                        <a:pt x="27388" y="18371"/>
                        <a:pt x="31642" y="18308"/>
                        <a:pt x="35643" y="17482"/>
                      </a:cubicBezTo>
                      <a:cubicBezTo>
                        <a:pt x="39517" y="16593"/>
                        <a:pt x="43580" y="14625"/>
                        <a:pt x="44914" y="12021"/>
                      </a:cubicBezTo>
                      <a:cubicBezTo>
                        <a:pt x="45867" y="10243"/>
                        <a:pt x="48089" y="9545"/>
                        <a:pt x="49867" y="10497"/>
                      </a:cubicBezTo>
                      <a:cubicBezTo>
                        <a:pt x="51645" y="11450"/>
                        <a:pt x="52343" y="13672"/>
                        <a:pt x="51392" y="15450"/>
                      </a:cubicBezTo>
                      <a:cubicBezTo>
                        <a:pt x="51137" y="15895"/>
                        <a:pt x="50819" y="16276"/>
                        <a:pt x="50439" y="16593"/>
                      </a:cubicBezTo>
                      <a:lnTo>
                        <a:pt x="50375" y="16657"/>
                      </a:lnTo>
                      <a:cubicBezTo>
                        <a:pt x="45676" y="20467"/>
                        <a:pt x="40977" y="21292"/>
                        <a:pt x="36342" y="21864"/>
                      </a:cubicBezTo>
                      <a:cubicBezTo>
                        <a:pt x="31706" y="22372"/>
                        <a:pt x="27134" y="22118"/>
                        <a:pt x="22626" y="21292"/>
                      </a:cubicBezTo>
                      <a:cubicBezTo>
                        <a:pt x="18117" y="20467"/>
                        <a:pt x="13736" y="18562"/>
                        <a:pt x="9799" y="15958"/>
                      </a:cubicBezTo>
                      <a:cubicBezTo>
                        <a:pt x="5862" y="13228"/>
                        <a:pt x="2687" y="9418"/>
                        <a:pt x="401" y="4973"/>
                      </a:cubicBezTo>
                      <a:cubicBezTo>
                        <a:pt x="-488" y="3322"/>
                        <a:pt x="147" y="1290"/>
                        <a:pt x="1861" y="401"/>
                      </a:cubicBezTo>
                      <a:cubicBezTo>
                        <a:pt x="3512" y="-488"/>
                        <a:pt x="5544" y="147"/>
                        <a:pt x="6433" y="1861"/>
                      </a:cubicBezTo>
                      <a:cubicBezTo>
                        <a:pt x="6560" y="2115"/>
                        <a:pt x="6624" y="2369"/>
                        <a:pt x="6687" y="262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73" name="Google Shape;1673;p44"/>
                <p:cNvSpPr/>
                <p:nvPr/>
              </p:nvSpPr>
              <p:spPr>
                <a:xfrm>
                  <a:off x="8976739" y="2578154"/>
                  <a:ext cx="38056" cy="10507"/>
                </a:xfrm>
                <a:custGeom>
                  <a:rect b="b" l="l" r="r" t="t"/>
                  <a:pathLst>
                    <a:path extrusionOk="0" h="10507" w="38056">
                      <a:moveTo>
                        <a:pt x="1208" y="5407"/>
                      </a:moveTo>
                      <a:cubicBezTo>
                        <a:pt x="6479" y="1851"/>
                        <a:pt x="12702" y="390"/>
                        <a:pt x="18988" y="9"/>
                      </a:cubicBezTo>
                      <a:cubicBezTo>
                        <a:pt x="22100" y="-54"/>
                        <a:pt x="25338" y="200"/>
                        <a:pt x="28450" y="1025"/>
                      </a:cubicBezTo>
                      <a:cubicBezTo>
                        <a:pt x="31561" y="1914"/>
                        <a:pt x="34673" y="3248"/>
                        <a:pt x="37149" y="5534"/>
                      </a:cubicBezTo>
                      <a:cubicBezTo>
                        <a:pt x="38292" y="6550"/>
                        <a:pt x="38355" y="8328"/>
                        <a:pt x="37340" y="9471"/>
                      </a:cubicBezTo>
                      <a:cubicBezTo>
                        <a:pt x="36578" y="10296"/>
                        <a:pt x="35371" y="10550"/>
                        <a:pt x="34355" y="10233"/>
                      </a:cubicBezTo>
                      <a:lnTo>
                        <a:pt x="34165" y="10169"/>
                      </a:lnTo>
                      <a:cubicBezTo>
                        <a:pt x="29530" y="8518"/>
                        <a:pt x="24449" y="7820"/>
                        <a:pt x="19242" y="8074"/>
                      </a:cubicBezTo>
                      <a:cubicBezTo>
                        <a:pt x="14035" y="8137"/>
                        <a:pt x="8765" y="9090"/>
                        <a:pt x="3558" y="10360"/>
                      </a:cubicBezTo>
                      <a:lnTo>
                        <a:pt x="3430" y="10423"/>
                      </a:lnTo>
                      <a:cubicBezTo>
                        <a:pt x="1906" y="10804"/>
                        <a:pt x="446" y="9852"/>
                        <a:pt x="66" y="8391"/>
                      </a:cubicBezTo>
                      <a:cubicBezTo>
                        <a:pt x="-189" y="7248"/>
                        <a:pt x="319" y="6042"/>
                        <a:pt x="1208" y="540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74" name="Google Shape;1674;p44"/>
                <p:cNvSpPr/>
                <p:nvPr/>
              </p:nvSpPr>
              <p:spPr>
                <a:xfrm>
                  <a:off x="9043702" y="2584330"/>
                  <a:ext cx="32472" cy="13002"/>
                </a:xfrm>
                <a:custGeom>
                  <a:rect b="b" l="l" r="r" t="t"/>
                  <a:pathLst>
                    <a:path extrusionOk="0" h="13002" w="32472">
                      <a:moveTo>
                        <a:pt x="1555" y="2660"/>
                      </a:moveTo>
                      <a:cubicBezTo>
                        <a:pt x="4159" y="1453"/>
                        <a:pt x="6635" y="755"/>
                        <a:pt x="9366" y="374"/>
                      </a:cubicBezTo>
                      <a:cubicBezTo>
                        <a:pt x="12033" y="-135"/>
                        <a:pt x="14827" y="-71"/>
                        <a:pt x="17557" y="246"/>
                      </a:cubicBezTo>
                      <a:cubicBezTo>
                        <a:pt x="20352" y="501"/>
                        <a:pt x="23145" y="1517"/>
                        <a:pt x="25749" y="2850"/>
                      </a:cubicBezTo>
                      <a:cubicBezTo>
                        <a:pt x="28289" y="4311"/>
                        <a:pt x="30448" y="6406"/>
                        <a:pt x="32035" y="8755"/>
                      </a:cubicBezTo>
                      <a:cubicBezTo>
                        <a:pt x="32861" y="10026"/>
                        <a:pt x="32480" y="11740"/>
                        <a:pt x="31210" y="12565"/>
                      </a:cubicBezTo>
                      <a:cubicBezTo>
                        <a:pt x="30257" y="13137"/>
                        <a:pt x="29115" y="13137"/>
                        <a:pt x="28226" y="12629"/>
                      </a:cubicBezTo>
                      <a:lnTo>
                        <a:pt x="27844" y="12439"/>
                      </a:lnTo>
                      <a:cubicBezTo>
                        <a:pt x="26003" y="11296"/>
                        <a:pt x="24352" y="10152"/>
                        <a:pt x="22447" y="9454"/>
                      </a:cubicBezTo>
                      <a:cubicBezTo>
                        <a:pt x="20605" y="8629"/>
                        <a:pt x="18573" y="8248"/>
                        <a:pt x="16542" y="7803"/>
                      </a:cubicBezTo>
                      <a:cubicBezTo>
                        <a:pt x="14446" y="7422"/>
                        <a:pt x="12287" y="7486"/>
                        <a:pt x="10001" y="7422"/>
                      </a:cubicBezTo>
                      <a:cubicBezTo>
                        <a:pt x="7779" y="7486"/>
                        <a:pt x="5429" y="7676"/>
                        <a:pt x="3333" y="7930"/>
                      </a:cubicBezTo>
                      <a:lnTo>
                        <a:pt x="3079" y="7930"/>
                      </a:lnTo>
                      <a:cubicBezTo>
                        <a:pt x="1555" y="8121"/>
                        <a:pt x="222" y="6977"/>
                        <a:pt x="31" y="5517"/>
                      </a:cubicBezTo>
                      <a:cubicBezTo>
                        <a:pt x="-159" y="4247"/>
                        <a:pt x="540" y="3168"/>
                        <a:pt x="1555" y="266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75" name="Google Shape;1675;p44"/>
                <p:cNvSpPr/>
                <p:nvPr/>
              </p:nvSpPr>
              <p:spPr>
                <a:xfrm>
                  <a:off x="8848915" y="2571940"/>
                  <a:ext cx="92963" cy="108585"/>
                </a:xfrm>
                <a:custGeom>
                  <a:rect b="b" l="l" r="r" t="t"/>
                  <a:pathLst>
                    <a:path extrusionOk="0" h="108585" w="92963">
                      <a:moveTo>
                        <a:pt x="92964" y="54292"/>
                      </a:moveTo>
                      <a:cubicBezTo>
                        <a:pt x="92964" y="84277"/>
                        <a:pt x="72154" y="108585"/>
                        <a:pt x="46483" y="108585"/>
                      </a:cubicBezTo>
                      <a:cubicBezTo>
                        <a:pt x="20811" y="108585"/>
                        <a:pt x="1" y="84277"/>
                        <a:pt x="1" y="54292"/>
                      </a:cubicBezTo>
                      <a:cubicBezTo>
                        <a:pt x="1" y="24307"/>
                        <a:pt x="20811" y="0"/>
                        <a:pt x="46483" y="0"/>
                      </a:cubicBezTo>
                      <a:cubicBezTo>
                        <a:pt x="72154" y="0"/>
                        <a:pt x="92964" y="24308"/>
                        <a:pt x="92964" y="5429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76" name="Google Shape;1676;p44"/>
                <p:cNvSpPr/>
                <p:nvPr/>
              </p:nvSpPr>
              <p:spPr>
                <a:xfrm>
                  <a:off x="8879141" y="2571940"/>
                  <a:ext cx="54292" cy="108585"/>
                </a:xfrm>
                <a:custGeom>
                  <a:rect b="b" l="l" r="r" t="t"/>
                  <a:pathLst>
                    <a:path extrusionOk="0" h="108585" w="54292">
                      <a:moveTo>
                        <a:pt x="21717" y="381"/>
                      </a:moveTo>
                      <a:cubicBezTo>
                        <a:pt x="19939" y="127"/>
                        <a:pt x="18097" y="0"/>
                        <a:pt x="16256" y="0"/>
                      </a:cubicBezTo>
                      <a:cubicBezTo>
                        <a:pt x="10540" y="0"/>
                        <a:pt x="5080" y="1270"/>
                        <a:pt x="0" y="3492"/>
                      </a:cubicBezTo>
                      <a:cubicBezTo>
                        <a:pt x="1524" y="3302"/>
                        <a:pt x="3048" y="3175"/>
                        <a:pt x="4635" y="3175"/>
                      </a:cubicBezTo>
                      <a:cubicBezTo>
                        <a:pt x="28511" y="3175"/>
                        <a:pt x="47942" y="26099"/>
                        <a:pt x="47942" y="54292"/>
                      </a:cubicBezTo>
                      <a:cubicBezTo>
                        <a:pt x="47942" y="82486"/>
                        <a:pt x="28511" y="105410"/>
                        <a:pt x="4635" y="105410"/>
                      </a:cubicBezTo>
                      <a:cubicBezTo>
                        <a:pt x="3048" y="105410"/>
                        <a:pt x="1524" y="105283"/>
                        <a:pt x="0" y="105092"/>
                      </a:cubicBezTo>
                      <a:cubicBezTo>
                        <a:pt x="5080" y="107315"/>
                        <a:pt x="10540" y="108585"/>
                        <a:pt x="16256" y="108585"/>
                      </a:cubicBezTo>
                      <a:cubicBezTo>
                        <a:pt x="18097" y="108585"/>
                        <a:pt x="19939" y="108395"/>
                        <a:pt x="21717" y="108204"/>
                      </a:cubicBezTo>
                      <a:cubicBezTo>
                        <a:pt x="40703" y="100139"/>
                        <a:pt x="54292" y="79058"/>
                        <a:pt x="54292" y="54292"/>
                      </a:cubicBezTo>
                      <a:cubicBezTo>
                        <a:pt x="54292" y="29591"/>
                        <a:pt x="40703" y="8509"/>
                        <a:pt x="21717" y="38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77" name="Google Shape;1677;p44"/>
                <p:cNvSpPr/>
                <p:nvPr/>
              </p:nvSpPr>
              <p:spPr>
                <a:xfrm>
                  <a:off x="8702929" y="3510915"/>
                  <a:ext cx="72090" cy="158241"/>
                </a:xfrm>
                <a:custGeom>
                  <a:rect b="b" l="l" r="r" t="t"/>
                  <a:pathLst>
                    <a:path extrusionOk="0" h="158241" w="72090">
                      <a:moveTo>
                        <a:pt x="51752" y="158242"/>
                      </a:moveTo>
                      <a:cubicBezTo>
                        <a:pt x="50990" y="158242"/>
                        <a:pt x="50228" y="157988"/>
                        <a:pt x="49593" y="157416"/>
                      </a:cubicBezTo>
                      <a:cubicBezTo>
                        <a:pt x="48323" y="156210"/>
                        <a:pt x="48196" y="154241"/>
                        <a:pt x="49402" y="152908"/>
                      </a:cubicBezTo>
                      <a:cubicBezTo>
                        <a:pt x="62864" y="138176"/>
                        <a:pt x="68516" y="117665"/>
                        <a:pt x="64452" y="98107"/>
                      </a:cubicBezTo>
                      <a:lnTo>
                        <a:pt x="47307" y="15367"/>
                      </a:lnTo>
                      <a:cubicBezTo>
                        <a:pt x="46227" y="10160"/>
                        <a:pt x="41592" y="6350"/>
                        <a:pt x="36258" y="6350"/>
                      </a:cubicBezTo>
                      <a:lnTo>
                        <a:pt x="3175" y="6350"/>
                      </a:lnTo>
                      <a:cubicBezTo>
                        <a:pt x="1397" y="6350"/>
                        <a:pt x="0" y="4953"/>
                        <a:pt x="0" y="3175"/>
                      </a:cubicBezTo>
                      <a:cubicBezTo>
                        <a:pt x="0" y="1397"/>
                        <a:pt x="1397" y="0"/>
                        <a:pt x="3175" y="0"/>
                      </a:cubicBezTo>
                      <a:lnTo>
                        <a:pt x="36258" y="0"/>
                      </a:lnTo>
                      <a:cubicBezTo>
                        <a:pt x="44577" y="0"/>
                        <a:pt x="51879" y="5905"/>
                        <a:pt x="53530" y="14097"/>
                      </a:cubicBezTo>
                      <a:lnTo>
                        <a:pt x="70676" y="96838"/>
                      </a:lnTo>
                      <a:cubicBezTo>
                        <a:pt x="75120" y="118364"/>
                        <a:pt x="68961" y="140970"/>
                        <a:pt x="54102" y="157163"/>
                      </a:cubicBezTo>
                      <a:cubicBezTo>
                        <a:pt x="53467" y="157924"/>
                        <a:pt x="52641" y="158242"/>
                        <a:pt x="51752" y="1582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78" name="Google Shape;1678;p44"/>
                <p:cNvSpPr/>
                <p:nvPr/>
              </p:nvSpPr>
              <p:spPr>
                <a:xfrm>
                  <a:off x="8725916" y="3431095"/>
                  <a:ext cx="157162" cy="6350"/>
                </a:xfrm>
                <a:custGeom>
                  <a:rect b="b" l="l" r="r" t="t"/>
                  <a:pathLst>
                    <a:path extrusionOk="0" h="6350" w="157162">
                      <a:moveTo>
                        <a:pt x="153988" y="6350"/>
                      </a:moveTo>
                      <a:lnTo>
                        <a:pt x="3175" y="6350"/>
                      </a:lnTo>
                      <a:cubicBezTo>
                        <a:pt x="1397" y="6350"/>
                        <a:pt x="0" y="4953"/>
                        <a:pt x="0" y="3175"/>
                      </a:cubicBezTo>
                      <a:cubicBezTo>
                        <a:pt x="0" y="1397"/>
                        <a:pt x="1397" y="0"/>
                        <a:pt x="3175" y="0"/>
                      </a:cubicBezTo>
                      <a:lnTo>
                        <a:pt x="153988" y="0"/>
                      </a:lnTo>
                      <a:cubicBezTo>
                        <a:pt x="155765" y="0"/>
                        <a:pt x="157163" y="1397"/>
                        <a:pt x="157163" y="3175"/>
                      </a:cubicBezTo>
                      <a:cubicBezTo>
                        <a:pt x="157163" y="4953"/>
                        <a:pt x="155765" y="6350"/>
                        <a:pt x="153988" y="635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79" name="Google Shape;1679;p44"/>
                <p:cNvSpPr/>
                <p:nvPr/>
              </p:nvSpPr>
              <p:spPr>
                <a:xfrm>
                  <a:off x="8735812" y="3413680"/>
                  <a:ext cx="208241" cy="68341"/>
                </a:xfrm>
                <a:custGeom>
                  <a:rect b="b" l="l" r="r" t="t"/>
                  <a:pathLst>
                    <a:path extrusionOk="0" h="68341" w="208241">
                      <a:moveTo>
                        <a:pt x="3185" y="68341"/>
                      </a:moveTo>
                      <a:cubicBezTo>
                        <a:pt x="1851" y="68341"/>
                        <a:pt x="582" y="67453"/>
                        <a:pt x="137" y="66119"/>
                      </a:cubicBezTo>
                      <a:cubicBezTo>
                        <a:pt x="-371" y="64468"/>
                        <a:pt x="582" y="62690"/>
                        <a:pt x="2232" y="62182"/>
                      </a:cubicBezTo>
                      <a:cubicBezTo>
                        <a:pt x="3819" y="61674"/>
                        <a:pt x="161681" y="13922"/>
                        <a:pt x="204099" y="143"/>
                      </a:cubicBezTo>
                      <a:cubicBezTo>
                        <a:pt x="205750" y="-365"/>
                        <a:pt x="207528" y="524"/>
                        <a:pt x="208099" y="2175"/>
                      </a:cubicBezTo>
                      <a:cubicBezTo>
                        <a:pt x="208607" y="3826"/>
                        <a:pt x="207719" y="5603"/>
                        <a:pt x="206068" y="6175"/>
                      </a:cubicBezTo>
                      <a:cubicBezTo>
                        <a:pt x="163586" y="20018"/>
                        <a:pt x="5725" y="67834"/>
                        <a:pt x="4074" y="68278"/>
                      </a:cubicBezTo>
                      <a:cubicBezTo>
                        <a:pt x="3819" y="68278"/>
                        <a:pt x="3502" y="68341"/>
                        <a:pt x="3185" y="6834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80" name="Google Shape;1680;p44"/>
                <p:cNvSpPr/>
                <p:nvPr/>
              </p:nvSpPr>
              <p:spPr>
                <a:xfrm>
                  <a:off x="8810866" y="3431824"/>
                  <a:ext cx="113583" cy="97870"/>
                </a:xfrm>
                <a:custGeom>
                  <a:rect b="b" l="l" r="r" t="t"/>
                  <a:pathLst>
                    <a:path extrusionOk="0" h="97870" w="113583">
                      <a:moveTo>
                        <a:pt x="1219" y="89123"/>
                      </a:moveTo>
                      <a:cubicBezTo>
                        <a:pt x="31001" y="52547"/>
                        <a:pt x="66942" y="19972"/>
                        <a:pt x="110122" y="223"/>
                      </a:cubicBezTo>
                      <a:cubicBezTo>
                        <a:pt x="111328" y="-348"/>
                        <a:pt x="112789" y="223"/>
                        <a:pt x="113360" y="1429"/>
                      </a:cubicBezTo>
                      <a:cubicBezTo>
                        <a:pt x="113932" y="2636"/>
                        <a:pt x="113360" y="4097"/>
                        <a:pt x="112154" y="4668"/>
                      </a:cubicBezTo>
                      <a:cubicBezTo>
                        <a:pt x="81229" y="20226"/>
                        <a:pt x="54686" y="43276"/>
                        <a:pt x="31572" y="68866"/>
                      </a:cubicBezTo>
                      <a:cubicBezTo>
                        <a:pt x="23889" y="77439"/>
                        <a:pt x="16396" y="86456"/>
                        <a:pt x="9792" y="95664"/>
                      </a:cubicBezTo>
                      <a:cubicBezTo>
                        <a:pt x="5601" y="101378"/>
                        <a:pt x="-3225" y="94838"/>
                        <a:pt x="1219" y="89123"/>
                      </a:cubicBezTo>
                      <a:lnTo>
                        <a:pt x="1219" y="8912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81" name="Google Shape;1681;p44"/>
                <p:cNvSpPr/>
                <p:nvPr/>
              </p:nvSpPr>
              <p:spPr>
                <a:xfrm>
                  <a:off x="8809863" y="3394971"/>
                  <a:ext cx="679578" cy="105284"/>
                </a:xfrm>
                <a:custGeom>
                  <a:rect b="b" l="l" r="r" t="t"/>
                  <a:pathLst>
                    <a:path extrusionOk="0" h="105284" w="679578">
                      <a:moveTo>
                        <a:pt x="2412" y="69906"/>
                      </a:moveTo>
                      <a:cubicBezTo>
                        <a:pt x="20637" y="65270"/>
                        <a:pt x="36956" y="76002"/>
                        <a:pt x="39496" y="94607"/>
                      </a:cubicBezTo>
                      <a:cubicBezTo>
                        <a:pt x="39496" y="94671"/>
                        <a:pt x="35559" y="92068"/>
                        <a:pt x="35559" y="92068"/>
                      </a:cubicBezTo>
                      <a:cubicBezTo>
                        <a:pt x="67754" y="85654"/>
                        <a:pt x="100964" y="89782"/>
                        <a:pt x="132016" y="99370"/>
                      </a:cubicBezTo>
                      <a:cubicBezTo>
                        <a:pt x="167639" y="83368"/>
                        <a:pt x="226630" y="66858"/>
                        <a:pt x="271271" y="54730"/>
                      </a:cubicBezTo>
                      <a:cubicBezTo>
                        <a:pt x="366966" y="29901"/>
                        <a:pt x="464248" y="12629"/>
                        <a:pt x="562418" y="500"/>
                      </a:cubicBezTo>
                      <a:cubicBezTo>
                        <a:pt x="594423" y="-2929"/>
                        <a:pt x="627442" y="11486"/>
                        <a:pt x="646874" y="37076"/>
                      </a:cubicBezTo>
                      <a:cubicBezTo>
                        <a:pt x="655446" y="47871"/>
                        <a:pt x="670813" y="71303"/>
                        <a:pt x="679005" y="82415"/>
                      </a:cubicBezTo>
                      <a:cubicBezTo>
                        <a:pt x="680021" y="83876"/>
                        <a:pt x="679640" y="85844"/>
                        <a:pt x="678242" y="86860"/>
                      </a:cubicBezTo>
                      <a:cubicBezTo>
                        <a:pt x="676846" y="87876"/>
                        <a:pt x="674877" y="87559"/>
                        <a:pt x="673861" y="86162"/>
                      </a:cubicBezTo>
                      <a:lnTo>
                        <a:pt x="652080" y="56253"/>
                      </a:lnTo>
                      <a:cubicBezTo>
                        <a:pt x="633475" y="25012"/>
                        <a:pt x="599947" y="3802"/>
                        <a:pt x="563118" y="7930"/>
                      </a:cubicBezTo>
                      <a:cubicBezTo>
                        <a:pt x="514413" y="13645"/>
                        <a:pt x="465581" y="21011"/>
                        <a:pt x="417194" y="29774"/>
                      </a:cubicBezTo>
                      <a:cubicBezTo>
                        <a:pt x="320484" y="47427"/>
                        <a:pt x="224281" y="70287"/>
                        <a:pt x="132206" y="105085"/>
                      </a:cubicBezTo>
                      <a:cubicBezTo>
                        <a:pt x="131508" y="105339"/>
                        <a:pt x="130809" y="105339"/>
                        <a:pt x="130174" y="105149"/>
                      </a:cubicBezTo>
                      <a:cubicBezTo>
                        <a:pt x="107631" y="98163"/>
                        <a:pt x="83946" y="94481"/>
                        <a:pt x="60261" y="95496"/>
                      </a:cubicBezTo>
                      <a:cubicBezTo>
                        <a:pt x="52450" y="95814"/>
                        <a:pt x="44449" y="96639"/>
                        <a:pt x="37147" y="98290"/>
                      </a:cubicBezTo>
                      <a:cubicBezTo>
                        <a:pt x="35432" y="98671"/>
                        <a:pt x="33655" y="97592"/>
                        <a:pt x="33273" y="95877"/>
                      </a:cubicBezTo>
                      <a:cubicBezTo>
                        <a:pt x="32004" y="89337"/>
                        <a:pt x="29336" y="82415"/>
                        <a:pt x="23494" y="78796"/>
                      </a:cubicBezTo>
                      <a:cubicBezTo>
                        <a:pt x="17970" y="75113"/>
                        <a:pt x="10223" y="74669"/>
                        <a:pt x="3873" y="76193"/>
                      </a:cubicBezTo>
                      <a:cubicBezTo>
                        <a:pt x="-1" y="77018"/>
                        <a:pt x="-1779" y="70858"/>
                        <a:pt x="2412" y="69906"/>
                      </a:cubicBezTo>
                      <a:lnTo>
                        <a:pt x="2412" y="69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82" name="Google Shape;1682;p44"/>
                <p:cNvSpPr/>
                <p:nvPr/>
              </p:nvSpPr>
              <p:spPr>
                <a:xfrm>
                  <a:off x="9403968" y="3385883"/>
                  <a:ext cx="33611" cy="130682"/>
                </a:xfrm>
                <a:custGeom>
                  <a:rect b="b" l="l" r="r" t="t"/>
                  <a:pathLst>
                    <a:path extrusionOk="0" h="130682" w="33611">
                      <a:moveTo>
                        <a:pt x="20955" y="0"/>
                      </a:moveTo>
                      <a:cubicBezTo>
                        <a:pt x="20955" y="0"/>
                        <a:pt x="28639" y="70866"/>
                        <a:pt x="0" y="130683"/>
                      </a:cubicBezTo>
                      <a:cubicBezTo>
                        <a:pt x="30163" y="91757"/>
                        <a:pt x="46546" y="34861"/>
                        <a:pt x="20955"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683" name="Google Shape;1683;p44"/>
              <p:cNvGrpSpPr/>
              <p:nvPr/>
            </p:nvGrpSpPr>
            <p:grpSpPr>
              <a:xfrm flipH="1">
                <a:off x="7531289" y="2943682"/>
                <a:ext cx="1267361" cy="2272848"/>
                <a:chOff x="8507831" y="3094565"/>
                <a:chExt cx="755866" cy="1355387"/>
              </a:xfrm>
            </p:grpSpPr>
            <p:sp>
              <p:nvSpPr>
                <p:cNvPr id="1684" name="Google Shape;1684;p44"/>
                <p:cNvSpPr/>
                <p:nvPr/>
              </p:nvSpPr>
              <p:spPr>
                <a:xfrm>
                  <a:off x="8646477" y="3758882"/>
                  <a:ext cx="169926" cy="691070"/>
                </a:xfrm>
                <a:custGeom>
                  <a:rect b="b" l="l" r="r" t="t"/>
                  <a:pathLst>
                    <a:path extrusionOk="0" h="691070" w="169926">
                      <a:moveTo>
                        <a:pt x="55372" y="691071"/>
                      </a:moveTo>
                      <a:lnTo>
                        <a:pt x="169926" y="0"/>
                      </a:lnTo>
                      <a:lnTo>
                        <a:pt x="114553" y="0"/>
                      </a:lnTo>
                      <a:lnTo>
                        <a:pt x="0" y="691071"/>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85" name="Google Shape;1685;p44"/>
                <p:cNvSpPr/>
                <p:nvPr/>
              </p:nvSpPr>
              <p:spPr>
                <a:xfrm>
                  <a:off x="8750998" y="3758882"/>
                  <a:ext cx="65405" cy="60515"/>
                </a:xfrm>
                <a:custGeom>
                  <a:rect b="b" l="l" r="r" t="t"/>
                  <a:pathLst>
                    <a:path extrusionOk="0" h="60515" w="65405">
                      <a:moveTo>
                        <a:pt x="0" y="60515"/>
                      </a:moveTo>
                      <a:cubicBezTo>
                        <a:pt x="20574" y="50927"/>
                        <a:pt x="42608" y="45593"/>
                        <a:pt x="58293" y="42799"/>
                      </a:cubicBezTo>
                      <a:lnTo>
                        <a:pt x="65405" y="0"/>
                      </a:lnTo>
                      <a:lnTo>
                        <a:pt x="10033" y="0"/>
                      </a:lnTo>
                      <a:lnTo>
                        <a:pt x="0" y="6051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86" name="Google Shape;1686;p44"/>
                <p:cNvSpPr/>
                <p:nvPr/>
              </p:nvSpPr>
              <p:spPr>
                <a:xfrm>
                  <a:off x="9093771" y="3758882"/>
                  <a:ext cx="169926" cy="691070"/>
                </a:xfrm>
                <a:custGeom>
                  <a:rect b="b" l="l" r="r" t="t"/>
                  <a:pathLst>
                    <a:path extrusionOk="0" h="691070" w="169926">
                      <a:moveTo>
                        <a:pt x="169926" y="691071"/>
                      </a:moveTo>
                      <a:lnTo>
                        <a:pt x="55373" y="0"/>
                      </a:lnTo>
                      <a:lnTo>
                        <a:pt x="0" y="0"/>
                      </a:lnTo>
                      <a:lnTo>
                        <a:pt x="114554" y="69107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87" name="Google Shape;1687;p44"/>
                <p:cNvSpPr/>
                <p:nvPr/>
              </p:nvSpPr>
              <p:spPr>
                <a:xfrm>
                  <a:off x="8507831" y="3094565"/>
                  <a:ext cx="730974" cy="683811"/>
                </a:xfrm>
                <a:custGeom>
                  <a:rect b="b" l="l" r="r" t="t"/>
                  <a:pathLst>
                    <a:path extrusionOk="0" h="683811" w="730974">
                      <a:moveTo>
                        <a:pt x="705574" y="683811"/>
                      </a:moveTo>
                      <a:lnTo>
                        <a:pt x="257962" y="683811"/>
                      </a:lnTo>
                      <a:cubicBezTo>
                        <a:pt x="182461" y="683811"/>
                        <a:pt x="117183" y="630026"/>
                        <a:pt x="102768" y="555922"/>
                      </a:cubicBezTo>
                      <a:lnTo>
                        <a:pt x="470" y="30269"/>
                      </a:lnTo>
                      <a:cubicBezTo>
                        <a:pt x="-2197" y="16489"/>
                        <a:pt x="6756" y="3154"/>
                        <a:pt x="20536" y="488"/>
                      </a:cubicBezTo>
                      <a:cubicBezTo>
                        <a:pt x="34379" y="-2243"/>
                        <a:pt x="47650" y="6774"/>
                        <a:pt x="50317" y="20554"/>
                      </a:cubicBezTo>
                      <a:lnTo>
                        <a:pt x="152616" y="546206"/>
                      </a:lnTo>
                      <a:cubicBezTo>
                        <a:pt x="162395" y="596499"/>
                        <a:pt x="206718" y="633011"/>
                        <a:pt x="257962" y="633011"/>
                      </a:cubicBezTo>
                      <a:lnTo>
                        <a:pt x="705574" y="633011"/>
                      </a:lnTo>
                      <a:cubicBezTo>
                        <a:pt x="719608" y="633011"/>
                        <a:pt x="730974" y="644378"/>
                        <a:pt x="730974" y="658411"/>
                      </a:cubicBezTo>
                      <a:cubicBezTo>
                        <a:pt x="730974" y="672444"/>
                        <a:pt x="719608" y="683811"/>
                        <a:pt x="705574" y="68381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688" name="Google Shape;1688;p44"/>
              <p:cNvGrpSpPr/>
              <p:nvPr/>
            </p:nvGrpSpPr>
            <p:grpSpPr>
              <a:xfrm flipH="1">
                <a:off x="6775456" y="3273854"/>
                <a:ext cx="1271576" cy="1942679"/>
                <a:chOff x="8956103" y="3291459"/>
                <a:chExt cx="758380" cy="1158494"/>
              </a:xfrm>
            </p:grpSpPr>
            <p:sp>
              <p:nvSpPr>
                <p:cNvPr id="1689" name="Google Shape;1689;p44"/>
                <p:cNvSpPr/>
                <p:nvPr/>
              </p:nvSpPr>
              <p:spPr>
                <a:xfrm>
                  <a:off x="9058592" y="3291459"/>
                  <a:ext cx="553338" cy="41655"/>
                </a:xfrm>
                <a:custGeom>
                  <a:rect b="b" l="l" r="r" t="t"/>
                  <a:pathLst>
                    <a:path extrusionOk="0" h="41655" w="553338">
                      <a:moveTo>
                        <a:pt x="20827" y="41656"/>
                      </a:moveTo>
                      <a:lnTo>
                        <a:pt x="532511" y="41656"/>
                      </a:lnTo>
                      <a:cubicBezTo>
                        <a:pt x="544004" y="41656"/>
                        <a:pt x="553338" y="32321"/>
                        <a:pt x="553338" y="20828"/>
                      </a:cubicBezTo>
                      <a:lnTo>
                        <a:pt x="553338" y="20828"/>
                      </a:lnTo>
                      <a:cubicBezTo>
                        <a:pt x="553338" y="9334"/>
                        <a:pt x="544004" y="0"/>
                        <a:pt x="532511" y="0"/>
                      </a:cubicBezTo>
                      <a:lnTo>
                        <a:pt x="20827" y="0"/>
                      </a:lnTo>
                      <a:cubicBezTo>
                        <a:pt x="9334" y="0"/>
                        <a:pt x="0" y="9334"/>
                        <a:pt x="0" y="20828"/>
                      </a:cubicBezTo>
                      <a:lnTo>
                        <a:pt x="0" y="20828"/>
                      </a:lnTo>
                      <a:cubicBezTo>
                        <a:pt x="0" y="32321"/>
                        <a:pt x="9334" y="41656"/>
                        <a:pt x="20827" y="41656"/>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690" name="Google Shape;1690;p44"/>
                <p:cNvGrpSpPr/>
                <p:nvPr/>
              </p:nvGrpSpPr>
              <p:grpSpPr>
                <a:xfrm>
                  <a:off x="8956103" y="3333115"/>
                  <a:ext cx="758380" cy="1116838"/>
                  <a:chOff x="8956103" y="3333115"/>
                  <a:chExt cx="758380" cy="1116838"/>
                </a:xfrm>
              </p:grpSpPr>
              <p:sp>
                <p:nvSpPr>
                  <p:cNvPr id="1691" name="Google Shape;1691;p44"/>
                  <p:cNvSpPr/>
                  <p:nvPr/>
                </p:nvSpPr>
                <p:spPr>
                  <a:xfrm>
                    <a:off x="8956103" y="3333115"/>
                    <a:ext cx="240474" cy="1116838"/>
                  </a:xfrm>
                  <a:custGeom>
                    <a:rect b="b" l="l" r="r" t="t"/>
                    <a:pathLst>
                      <a:path extrusionOk="0" h="1116838" w="240474">
                        <a:moveTo>
                          <a:pt x="55308" y="1116838"/>
                        </a:moveTo>
                        <a:lnTo>
                          <a:pt x="0" y="1116838"/>
                        </a:lnTo>
                        <a:lnTo>
                          <a:pt x="185103" y="0"/>
                        </a:lnTo>
                        <a:lnTo>
                          <a:pt x="240474"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92" name="Google Shape;1692;p44"/>
                  <p:cNvSpPr/>
                  <p:nvPr/>
                </p:nvSpPr>
                <p:spPr>
                  <a:xfrm>
                    <a:off x="9473945" y="3333115"/>
                    <a:ext cx="240538" cy="1116838"/>
                  </a:xfrm>
                  <a:custGeom>
                    <a:rect b="b" l="l" r="r" t="t"/>
                    <a:pathLst>
                      <a:path extrusionOk="0" h="1116838" w="240538">
                        <a:moveTo>
                          <a:pt x="185166" y="1116838"/>
                        </a:moveTo>
                        <a:lnTo>
                          <a:pt x="240538" y="1116838"/>
                        </a:lnTo>
                        <a:lnTo>
                          <a:pt x="55373" y="0"/>
                        </a:lnTo>
                        <a:lnTo>
                          <a:pt x="0"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93" name="Google Shape;1693;p44"/>
                  <p:cNvSpPr/>
                  <p:nvPr/>
                </p:nvSpPr>
                <p:spPr>
                  <a:xfrm>
                    <a:off x="9128252" y="3333115"/>
                    <a:ext cx="68326" cy="78231"/>
                  </a:xfrm>
                  <a:custGeom>
                    <a:rect b="b" l="l" r="r" t="t"/>
                    <a:pathLst>
                      <a:path extrusionOk="0" h="78231" w="68326">
                        <a:moveTo>
                          <a:pt x="0" y="78232"/>
                        </a:moveTo>
                        <a:lnTo>
                          <a:pt x="56705" y="70231"/>
                        </a:lnTo>
                        <a:lnTo>
                          <a:pt x="68326" y="0"/>
                        </a:lnTo>
                        <a:lnTo>
                          <a:pt x="12954"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94" name="Google Shape;1694;p44"/>
                  <p:cNvSpPr/>
                  <p:nvPr/>
                </p:nvSpPr>
                <p:spPr>
                  <a:xfrm>
                    <a:off x="9473945" y="3333115"/>
                    <a:ext cx="58864" cy="28638"/>
                  </a:xfrm>
                  <a:custGeom>
                    <a:rect b="b" l="l" r="r" t="t"/>
                    <a:pathLst>
                      <a:path extrusionOk="0" h="28638" w="58864">
                        <a:moveTo>
                          <a:pt x="55373" y="0"/>
                        </a:moveTo>
                        <a:lnTo>
                          <a:pt x="0" y="0"/>
                        </a:lnTo>
                        <a:lnTo>
                          <a:pt x="4763" y="28638"/>
                        </a:lnTo>
                        <a:lnTo>
                          <a:pt x="58865" y="21018"/>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695" name="Google Shape;1695;p44"/>
              <p:cNvGrpSpPr/>
              <p:nvPr/>
            </p:nvGrpSpPr>
            <p:grpSpPr>
              <a:xfrm flipH="1">
                <a:off x="6513326" y="2992844"/>
                <a:ext cx="1103671" cy="279412"/>
                <a:chOff x="9212580" y="3123882"/>
                <a:chExt cx="658240" cy="166624"/>
              </a:xfrm>
            </p:grpSpPr>
            <p:sp>
              <p:nvSpPr>
                <p:cNvPr id="1696" name="Google Shape;1696;p44"/>
                <p:cNvSpPr/>
                <p:nvPr/>
              </p:nvSpPr>
              <p:spPr>
                <a:xfrm>
                  <a:off x="9619297" y="3166554"/>
                  <a:ext cx="177736" cy="107886"/>
                </a:xfrm>
                <a:custGeom>
                  <a:rect b="b" l="l" r="r" t="t"/>
                  <a:pathLst>
                    <a:path extrusionOk="0" h="107886" w="177736">
                      <a:moveTo>
                        <a:pt x="107506" y="0"/>
                      </a:moveTo>
                      <a:cubicBezTo>
                        <a:pt x="133541" y="0"/>
                        <a:pt x="150432" y="22415"/>
                        <a:pt x="158497" y="38100"/>
                      </a:cubicBezTo>
                      <a:cubicBezTo>
                        <a:pt x="166560" y="53785"/>
                        <a:pt x="177736" y="66040"/>
                        <a:pt x="177736" y="66040"/>
                      </a:cubicBezTo>
                      <a:lnTo>
                        <a:pt x="45021" y="66040"/>
                      </a:lnTo>
                      <a:lnTo>
                        <a:pt x="26797" y="107886"/>
                      </a:lnTo>
                      <a:lnTo>
                        <a:pt x="13081" y="107886"/>
                      </a:lnTo>
                      <a:lnTo>
                        <a:pt x="0" y="66040"/>
                      </a:lnTo>
                      <a:cubicBezTo>
                        <a:pt x="0" y="65976"/>
                        <a:pt x="28829" y="0"/>
                        <a:pt x="107506"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97" name="Google Shape;1697;p44"/>
                <p:cNvSpPr/>
                <p:nvPr/>
              </p:nvSpPr>
              <p:spPr>
                <a:xfrm>
                  <a:off x="9629838" y="3166491"/>
                  <a:ext cx="96964" cy="106743"/>
                </a:xfrm>
                <a:custGeom>
                  <a:rect b="b" l="l" r="r" t="t"/>
                  <a:pathLst>
                    <a:path extrusionOk="0" h="106743" w="96964">
                      <a:moveTo>
                        <a:pt x="14795" y="106743"/>
                      </a:moveTo>
                      <a:cubicBezTo>
                        <a:pt x="14795" y="32131"/>
                        <a:pt x="66484" y="0"/>
                        <a:pt x="96965" y="0"/>
                      </a:cubicBezTo>
                      <a:lnTo>
                        <a:pt x="0" y="0"/>
                      </a:lnTo>
                      <a:lnTo>
                        <a:pt x="14795" y="106743"/>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98" name="Google Shape;1698;p44"/>
                <p:cNvSpPr/>
                <p:nvPr/>
              </p:nvSpPr>
              <p:spPr>
                <a:xfrm>
                  <a:off x="9449752" y="3123882"/>
                  <a:ext cx="286575" cy="149351"/>
                </a:xfrm>
                <a:custGeom>
                  <a:rect b="b" l="l" r="r" t="t"/>
                  <a:pathLst>
                    <a:path extrusionOk="0" h="149351" w="286575">
                      <a:moveTo>
                        <a:pt x="194881" y="149352"/>
                      </a:moveTo>
                      <a:cubicBezTo>
                        <a:pt x="194881" y="149352"/>
                        <a:pt x="197866" y="22035"/>
                        <a:pt x="286576" y="0"/>
                      </a:cubicBezTo>
                      <a:lnTo>
                        <a:pt x="94170" y="0"/>
                      </a:lnTo>
                      <a:cubicBezTo>
                        <a:pt x="76136" y="0"/>
                        <a:pt x="58801" y="6985"/>
                        <a:pt x="45910" y="19621"/>
                      </a:cubicBezTo>
                      <a:cubicBezTo>
                        <a:pt x="25336" y="39814"/>
                        <a:pt x="889" y="78613"/>
                        <a:pt x="0" y="149352"/>
                      </a:cubicBezTo>
                      <a:cubicBezTo>
                        <a:pt x="-64" y="149352"/>
                        <a:pt x="124016" y="117729"/>
                        <a:pt x="194881" y="14935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99" name="Google Shape;1699;p44"/>
                <p:cNvSpPr/>
                <p:nvPr/>
              </p:nvSpPr>
              <p:spPr>
                <a:xfrm>
                  <a:off x="9223629" y="3200546"/>
                  <a:ext cx="355091" cy="63988"/>
                </a:xfrm>
                <a:custGeom>
                  <a:rect b="b" l="l" r="r" t="t"/>
                  <a:pathLst>
                    <a:path extrusionOk="0" h="63988" w="355091">
                      <a:moveTo>
                        <a:pt x="0" y="49066"/>
                      </a:moveTo>
                      <a:cubicBezTo>
                        <a:pt x="73406" y="49066"/>
                        <a:pt x="94678" y="9061"/>
                        <a:pt x="144652" y="1314"/>
                      </a:cubicBezTo>
                      <a:cubicBezTo>
                        <a:pt x="152019" y="171"/>
                        <a:pt x="158877" y="-210"/>
                        <a:pt x="165353" y="108"/>
                      </a:cubicBezTo>
                      <a:lnTo>
                        <a:pt x="355092" y="108"/>
                      </a:lnTo>
                      <a:lnTo>
                        <a:pt x="215773" y="63988"/>
                      </a:lnTo>
                      <a:lnTo>
                        <a:pt x="192977" y="49066"/>
                      </a:lnTo>
                      <a:lnTo>
                        <a:pt x="0" y="49066"/>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00" name="Google Shape;1700;p44"/>
                <p:cNvSpPr/>
                <p:nvPr/>
              </p:nvSpPr>
              <p:spPr>
                <a:xfrm>
                  <a:off x="9640589" y="3192911"/>
                  <a:ext cx="195834" cy="89340"/>
                </a:xfrm>
                <a:custGeom>
                  <a:rect b="b" l="l" r="r" t="t"/>
                  <a:pathLst>
                    <a:path extrusionOk="0" h="89340" w="195834">
                      <a:moveTo>
                        <a:pt x="0" y="80323"/>
                      </a:moveTo>
                      <a:cubicBezTo>
                        <a:pt x="8319" y="33969"/>
                        <a:pt x="24385" y="-1655"/>
                        <a:pt x="55944" y="59"/>
                      </a:cubicBezTo>
                      <a:cubicBezTo>
                        <a:pt x="112523" y="3044"/>
                        <a:pt x="124397" y="78037"/>
                        <a:pt x="195835" y="64956"/>
                      </a:cubicBezTo>
                      <a:lnTo>
                        <a:pt x="195835" y="89341"/>
                      </a:lnTo>
                      <a:lnTo>
                        <a:pt x="0" y="80323"/>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01" name="Google Shape;1701;p44"/>
                <p:cNvSpPr/>
                <p:nvPr/>
              </p:nvSpPr>
              <p:spPr>
                <a:xfrm>
                  <a:off x="9418383" y="3254235"/>
                  <a:ext cx="452437" cy="36270"/>
                </a:xfrm>
                <a:custGeom>
                  <a:rect b="b" l="l" r="r" t="t"/>
                  <a:pathLst>
                    <a:path extrusionOk="0" h="36270" w="452437">
                      <a:moveTo>
                        <a:pt x="0" y="36271"/>
                      </a:moveTo>
                      <a:lnTo>
                        <a:pt x="452438" y="36271"/>
                      </a:lnTo>
                      <a:cubicBezTo>
                        <a:pt x="452438" y="36271"/>
                        <a:pt x="381318" y="8712"/>
                        <a:pt x="350076" y="6045"/>
                      </a:cubicBezTo>
                      <a:cubicBezTo>
                        <a:pt x="318834" y="3378"/>
                        <a:pt x="250635" y="76"/>
                        <a:pt x="226251" y="28080"/>
                      </a:cubicBezTo>
                      <a:cubicBezTo>
                        <a:pt x="190247" y="711"/>
                        <a:pt x="156273" y="-5385"/>
                        <a:pt x="108966" y="4330"/>
                      </a:cubicBezTo>
                      <a:cubicBezTo>
                        <a:pt x="61659" y="14046"/>
                        <a:pt x="0" y="36271"/>
                        <a:pt x="0" y="3627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02" name="Google Shape;1702;p44"/>
                <p:cNvSpPr/>
                <p:nvPr/>
              </p:nvSpPr>
              <p:spPr>
                <a:xfrm>
                  <a:off x="9416668" y="3200524"/>
                  <a:ext cx="227965" cy="81727"/>
                </a:xfrm>
                <a:custGeom>
                  <a:rect b="b" l="l" r="r" t="t"/>
                  <a:pathLst>
                    <a:path extrusionOk="0" h="81727" w="227965">
                      <a:moveTo>
                        <a:pt x="227965" y="72710"/>
                      </a:moveTo>
                      <a:cubicBezTo>
                        <a:pt x="224981" y="19815"/>
                        <a:pt x="194628" y="-6411"/>
                        <a:pt x="144653" y="1336"/>
                      </a:cubicBezTo>
                      <a:cubicBezTo>
                        <a:pt x="94679" y="9083"/>
                        <a:pt x="41656" y="69472"/>
                        <a:pt x="0" y="49088"/>
                      </a:cubicBezTo>
                      <a:lnTo>
                        <a:pt x="0" y="81727"/>
                      </a:lnTo>
                      <a:cubicBezTo>
                        <a:pt x="-63" y="81727"/>
                        <a:pt x="164847" y="29911"/>
                        <a:pt x="227965" y="7271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03" name="Google Shape;1703;p44"/>
                <p:cNvSpPr/>
                <p:nvPr/>
              </p:nvSpPr>
              <p:spPr>
                <a:xfrm>
                  <a:off x="9223629" y="3249612"/>
                  <a:ext cx="193040" cy="24384"/>
                </a:xfrm>
                <a:custGeom>
                  <a:rect b="b" l="l" r="r" t="t"/>
                  <a:pathLst>
                    <a:path extrusionOk="0" h="24384" w="193040">
                      <a:moveTo>
                        <a:pt x="0" y="0"/>
                      </a:moveTo>
                      <a:lnTo>
                        <a:pt x="193040" y="0"/>
                      </a:lnTo>
                      <a:lnTo>
                        <a:pt x="193040" y="24384"/>
                      </a:lnTo>
                      <a:lnTo>
                        <a:pt x="0" y="24384"/>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04" name="Google Shape;1704;p44"/>
                <p:cNvSpPr/>
                <p:nvPr/>
              </p:nvSpPr>
              <p:spPr>
                <a:xfrm>
                  <a:off x="9398989" y="3157875"/>
                  <a:ext cx="174524" cy="73178"/>
                </a:xfrm>
                <a:custGeom>
                  <a:rect b="b" l="l" r="r" t="t"/>
                  <a:pathLst>
                    <a:path extrusionOk="0" h="73178" w="174524">
                      <a:moveTo>
                        <a:pt x="154" y="30967"/>
                      </a:moveTo>
                      <a:cubicBezTo>
                        <a:pt x="725" y="26903"/>
                        <a:pt x="3138" y="23347"/>
                        <a:pt x="6630" y="21252"/>
                      </a:cubicBezTo>
                      <a:cubicBezTo>
                        <a:pt x="16917" y="15029"/>
                        <a:pt x="40412" y="2646"/>
                        <a:pt x="68226" y="424"/>
                      </a:cubicBezTo>
                      <a:cubicBezTo>
                        <a:pt x="105754" y="-2561"/>
                        <a:pt x="156491" y="10076"/>
                        <a:pt x="174524" y="42778"/>
                      </a:cubicBezTo>
                      <a:lnTo>
                        <a:pt x="77242" y="42778"/>
                      </a:lnTo>
                      <a:lnTo>
                        <a:pt x="87974" y="50335"/>
                      </a:lnTo>
                      <a:cubicBezTo>
                        <a:pt x="95277" y="55478"/>
                        <a:pt x="95022" y="66464"/>
                        <a:pt x="87403" y="71226"/>
                      </a:cubicBezTo>
                      <a:lnTo>
                        <a:pt x="87403" y="71226"/>
                      </a:lnTo>
                      <a:cubicBezTo>
                        <a:pt x="84037" y="73385"/>
                        <a:pt x="79782" y="73766"/>
                        <a:pt x="76036" y="72306"/>
                      </a:cubicBezTo>
                      <a:lnTo>
                        <a:pt x="8599" y="45636"/>
                      </a:lnTo>
                      <a:cubicBezTo>
                        <a:pt x="2757" y="43286"/>
                        <a:pt x="-799" y="37254"/>
                        <a:pt x="154" y="30967"/>
                      </a:cubicBezTo>
                      <a:lnTo>
                        <a:pt x="154" y="30967"/>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05" name="Google Shape;1705;p44"/>
                <p:cNvSpPr/>
                <p:nvPr/>
              </p:nvSpPr>
              <p:spPr>
                <a:xfrm>
                  <a:off x="9460711" y="3181328"/>
                  <a:ext cx="57367" cy="19325"/>
                </a:xfrm>
                <a:custGeom>
                  <a:rect b="b" l="l" r="r" t="t"/>
                  <a:pathLst>
                    <a:path extrusionOk="0" h="19325" w="57367">
                      <a:moveTo>
                        <a:pt x="15520" y="19325"/>
                      </a:moveTo>
                      <a:lnTo>
                        <a:pt x="2122" y="9356"/>
                      </a:lnTo>
                      <a:cubicBezTo>
                        <a:pt x="-2069" y="6244"/>
                        <a:pt x="407" y="-423"/>
                        <a:pt x="5551" y="21"/>
                      </a:cubicBezTo>
                      <a:cubicBezTo>
                        <a:pt x="21172" y="1291"/>
                        <a:pt x="44095" y="5609"/>
                        <a:pt x="57367" y="19325"/>
                      </a:cubicBezTo>
                      <a:lnTo>
                        <a:pt x="15520" y="19325"/>
                      </a:lnTo>
                      <a:close/>
                    </a:path>
                  </a:pathLst>
                </a:custGeom>
                <a:solidFill>
                  <a:srgbClr val="E6BEA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06" name="Google Shape;1706;p44"/>
                <p:cNvSpPr/>
                <p:nvPr/>
              </p:nvSpPr>
              <p:spPr>
                <a:xfrm>
                  <a:off x="9212580" y="3274060"/>
                  <a:ext cx="205803" cy="16446"/>
                </a:xfrm>
                <a:custGeom>
                  <a:rect b="b" l="l" r="r" t="t"/>
                  <a:pathLst>
                    <a:path extrusionOk="0" h="16446" w="205803">
                      <a:moveTo>
                        <a:pt x="0" y="0"/>
                      </a:moveTo>
                      <a:lnTo>
                        <a:pt x="205804" y="0"/>
                      </a:lnTo>
                      <a:lnTo>
                        <a:pt x="205804" y="16447"/>
                      </a:lnTo>
                      <a:lnTo>
                        <a:pt x="0" y="16447"/>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07" name="Google Shape;1707;p44"/>
                <p:cNvSpPr/>
                <p:nvPr/>
              </p:nvSpPr>
              <p:spPr>
                <a:xfrm>
                  <a:off x="9418446" y="3249610"/>
                  <a:ext cx="452373" cy="40832"/>
                </a:xfrm>
                <a:custGeom>
                  <a:rect b="b" l="l" r="r" t="t"/>
                  <a:pathLst>
                    <a:path extrusionOk="0" h="40832" w="452373">
                      <a:moveTo>
                        <a:pt x="226187" y="40070"/>
                      </a:moveTo>
                      <a:cubicBezTo>
                        <a:pt x="294449" y="-13524"/>
                        <a:pt x="397256" y="40832"/>
                        <a:pt x="452374" y="40832"/>
                      </a:cubicBezTo>
                      <a:lnTo>
                        <a:pt x="452374" y="24386"/>
                      </a:lnTo>
                      <a:cubicBezTo>
                        <a:pt x="397193" y="24386"/>
                        <a:pt x="294386" y="-29970"/>
                        <a:pt x="226187" y="23623"/>
                      </a:cubicBezTo>
                      <a:cubicBezTo>
                        <a:pt x="157924" y="-29970"/>
                        <a:pt x="55118" y="24386"/>
                        <a:pt x="0" y="24386"/>
                      </a:cubicBezTo>
                      <a:lnTo>
                        <a:pt x="0" y="40832"/>
                      </a:lnTo>
                      <a:cubicBezTo>
                        <a:pt x="55118" y="40896"/>
                        <a:pt x="157924" y="-13460"/>
                        <a:pt x="226187" y="4007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708" name="Google Shape;1708;p44"/>
              <p:cNvGrpSpPr/>
              <p:nvPr/>
            </p:nvGrpSpPr>
            <p:grpSpPr>
              <a:xfrm flipH="1">
                <a:off x="6017266" y="3032350"/>
                <a:ext cx="333351" cy="241609"/>
                <a:chOff x="9967861" y="3147441"/>
                <a:chExt cx="198814" cy="144081"/>
              </a:xfrm>
            </p:grpSpPr>
            <p:sp>
              <p:nvSpPr>
                <p:cNvPr id="1709" name="Google Shape;1709;p44"/>
                <p:cNvSpPr/>
                <p:nvPr/>
              </p:nvSpPr>
              <p:spPr>
                <a:xfrm>
                  <a:off x="9967861" y="3147441"/>
                  <a:ext cx="149960" cy="128016"/>
                </a:xfrm>
                <a:custGeom>
                  <a:rect b="b" l="l" r="r" t="t"/>
                  <a:pathLst>
                    <a:path extrusionOk="0" h="128016" w="149960">
                      <a:moveTo>
                        <a:pt x="114" y="14288"/>
                      </a:moveTo>
                      <a:lnTo>
                        <a:pt x="10719" y="93663"/>
                      </a:lnTo>
                      <a:cubicBezTo>
                        <a:pt x="13322" y="113348"/>
                        <a:pt x="30149" y="128016"/>
                        <a:pt x="49961" y="128016"/>
                      </a:cubicBezTo>
                      <a:lnTo>
                        <a:pt x="99999" y="128016"/>
                      </a:lnTo>
                      <a:cubicBezTo>
                        <a:pt x="119875" y="128016"/>
                        <a:pt x="136639" y="113348"/>
                        <a:pt x="139243" y="93663"/>
                      </a:cubicBezTo>
                      <a:lnTo>
                        <a:pt x="149847" y="14288"/>
                      </a:lnTo>
                      <a:cubicBezTo>
                        <a:pt x="150863" y="6731"/>
                        <a:pt x="144957" y="0"/>
                        <a:pt x="137338" y="0"/>
                      </a:cubicBezTo>
                      <a:lnTo>
                        <a:pt x="12496" y="0"/>
                      </a:lnTo>
                      <a:cubicBezTo>
                        <a:pt x="5004" y="0"/>
                        <a:pt x="-902" y="6731"/>
                        <a:pt x="114" y="14288"/>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10" name="Google Shape;1710;p44"/>
                <p:cNvSpPr/>
                <p:nvPr/>
              </p:nvSpPr>
              <p:spPr>
                <a:xfrm>
                  <a:off x="10078656" y="3156902"/>
                  <a:ext cx="88019" cy="104457"/>
                </a:xfrm>
                <a:custGeom>
                  <a:rect b="b" l="l" r="r" t="t"/>
                  <a:pathLst>
                    <a:path extrusionOk="0" h="104457" w="88019">
                      <a:moveTo>
                        <a:pt x="39053" y="104457"/>
                      </a:moveTo>
                      <a:lnTo>
                        <a:pt x="0" y="104457"/>
                      </a:lnTo>
                      <a:lnTo>
                        <a:pt x="0" y="91758"/>
                      </a:lnTo>
                      <a:lnTo>
                        <a:pt x="39053" y="91758"/>
                      </a:lnTo>
                      <a:cubicBezTo>
                        <a:pt x="56262" y="91758"/>
                        <a:pt x="70676" y="79439"/>
                        <a:pt x="73343" y="62484"/>
                      </a:cubicBezTo>
                      <a:lnTo>
                        <a:pt x="74867" y="52896"/>
                      </a:lnTo>
                      <a:cubicBezTo>
                        <a:pt x="76454" y="42863"/>
                        <a:pt x="73597" y="32639"/>
                        <a:pt x="66993" y="24892"/>
                      </a:cubicBezTo>
                      <a:cubicBezTo>
                        <a:pt x="60389" y="17145"/>
                        <a:pt x="50737" y="12700"/>
                        <a:pt x="40577" y="12700"/>
                      </a:cubicBezTo>
                      <a:lnTo>
                        <a:pt x="24385" y="12700"/>
                      </a:lnTo>
                      <a:lnTo>
                        <a:pt x="24385" y="0"/>
                      </a:lnTo>
                      <a:lnTo>
                        <a:pt x="40577" y="0"/>
                      </a:lnTo>
                      <a:cubicBezTo>
                        <a:pt x="54483" y="0"/>
                        <a:pt x="67628" y="6033"/>
                        <a:pt x="76645" y="16637"/>
                      </a:cubicBezTo>
                      <a:cubicBezTo>
                        <a:pt x="85662" y="27178"/>
                        <a:pt x="89599" y="41148"/>
                        <a:pt x="87440" y="54864"/>
                      </a:cubicBezTo>
                      <a:lnTo>
                        <a:pt x="85916" y="64452"/>
                      </a:lnTo>
                      <a:cubicBezTo>
                        <a:pt x="82233" y="87567"/>
                        <a:pt x="62485" y="104457"/>
                        <a:pt x="39053" y="104457"/>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11" name="Google Shape;1711;p44"/>
                <p:cNvSpPr/>
                <p:nvPr/>
              </p:nvSpPr>
              <p:spPr>
                <a:xfrm>
                  <a:off x="9969372" y="3171888"/>
                  <a:ext cx="121793" cy="103568"/>
                </a:xfrm>
                <a:custGeom>
                  <a:rect b="b" l="l" r="r" t="t"/>
                  <a:pathLst>
                    <a:path extrusionOk="0" h="103568" w="121793">
                      <a:moveTo>
                        <a:pt x="0" y="0"/>
                      </a:moveTo>
                      <a:lnTo>
                        <a:pt x="9271" y="69215"/>
                      </a:lnTo>
                      <a:cubicBezTo>
                        <a:pt x="11874" y="88900"/>
                        <a:pt x="28702" y="103568"/>
                        <a:pt x="48514" y="103568"/>
                      </a:cubicBezTo>
                      <a:lnTo>
                        <a:pt x="98552" y="103568"/>
                      </a:lnTo>
                      <a:cubicBezTo>
                        <a:pt x="107188" y="103568"/>
                        <a:pt x="115189" y="100647"/>
                        <a:pt x="121793" y="95821"/>
                      </a:cubicBezTo>
                      <a:cubicBezTo>
                        <a:pt x="66611" y="88392"/>
                        <a:pt x="4064" y="30480"/>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12" name="Google Shape;1712;p44"/>
                <p:cNvSpPr/>
                <p:nvPr/>
              </p:nvSpPr>
              <p:spPr>
                <a:xfrm>
                  <a:off x="9967911" y="3271139"/>
                  <a:ext cx="157589" cy="20383"/>
                </a:xfrm>
                <a:custGeom>
                  <a:rect b="b" l="l" r="r" t="t"/>
                  <a:pathLst>
                    <a:path extrusionOk="0" h="20383" w="157589">
                      <a:moveTo>
                        <a:pt x="119507" y="20383"/>
                      </a:moveTo>
                      <a:lnTo>
                        <a:pt x="38037" y="20383"/>
                      </a:lnTo>
                      <a:cubicBezTo>
                        <a:pt x="29528" y="20383"/>
                        <a:pt x="21082" y="18415"/>
                        <a:pt x="13463" y="14732"/>
                      </a:cubicBezTo>
                      <a:lnTo>
                        <a:pt x="2858" y="9589"/>
                      </a:lnTo>
                      <a:cubicBezTo>
                        <a:pt x="-1968" y="7239"/>
                        <a:pt x="-317" y="0"/>
                        <a:pt x="5081" y="0"/>
                      </a:cubicBezTo>
                      <a:lnTo>
                        <a:pt x="152528" y="0"/>
                      </a:lnTo>
                      <a:cubicBezTo>
                        <a:pt x="157862" y="0"/>
                        <a:pt x="159576" y="7239"/>
                        <a:pt x="154750" y="9589"/>
                      </a:cubicBezTo>
                      <a:lnTo>
                        <a:pt x="144145" y="14732"/>
                      </a:lnTo>
                      <a:cubicBezTo>
                        <a:pt x="136462" y="18415"/>
                        <a:pt x="128017" y="20383"/>
                        <a:pt x="119507" y="20383"/>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713" name="Google Shape;1713;p44"/>
            <p:cNvGrpSpPr/>
            <p:nvPr/>
          </p:nvGrpSpPr>
          <p:grpSpPr>
            <a:xfrm flipH="1">
              <a:off x="6716169" y="1176378"/>
              <a:ext cx="424873" cy="459788"/>
              <a:chOff x="7969755" y="1224249"/>
              <a:chExt cx="288813" cy="312547"/>
            </a:xfrm>
          </p:grpSpPr>
          <p:sp>
            <p:nvSpPr>
              <p:cNvPr id="1714" name="Google Shape;1714;p44"/>
              <p:cNvSpPr/>
              <p:nvPr/>
            </p:nvSpPr>
            <p:spPr>
              <a:xfrm>
                <a:off x="7969755" y="1224249"/>
                <a:ext cx="288813" cy="312547"/>
              </a:xfrm>
              <a:custGeom>
                <a:rect b="b" l="l" r="r" t="t"/>
                <a:pathLst>
                  <a:path extrusionOk="0" h="312547" w="288813">
                    <a:moveTo>
                      <a:pt x="0" y="39941"/>
                    </a:moveTo>
                    <a:lnTo>
                      <a:pt x="0" y="272669"/>
                    </a:lnTo>
                    <a:cubicBezTo>
                      <a:pt x="0" y="294704"/>
                      <a:pt x="17780" y="312547"/>
                      <a:pt x="39688" y="312547"/>
                    </a:cubicBezTo>
                    <a:lnTo>
                      <a:pt x="184023" y="312547"/>
                    </a:lnTo>
                    <a:cubicBezTo>
                      <a:pt x="205930" y="312547"/>
                      <a:pt x="223710" y="294704"/>
                      <a:pt x="223710" y="272669"/>
                    </a:cubicBezTo>
                    <a:lnTo>
                      <a:pt x="223710" y="205232"/>
                    </a:lnTo>
                    <a:cubicBezTo>
                      <a:pt x="223710" y="199009"/>
                      <a:pt x="227076" y="193294"/>
                      <a:pt x="232537" y="190310"/>
                    </a:cubicBezTo>
                    <a:lnTo>
                      <a:pt x="286003" y="161036"/>
                    </a:lnTo>
                    <a:cubicBezTo>
                      <a:pt x="289751" y="159004"/>
                      <a:pt x="289751" y="153543"/>
                      <a:pt x="286003" y="151511"/>
                    </a:cubicBezTo>
                    <a:lnTo>
                      <a:pt x="232537" y="122238"/>
                    </a:lnTo>
                    <a:cubicBezTo>
                      <a:pt x="227076" y="119253"/>
                      <a:pt x="223710" y="113538"/>
                      <a:pt x="223710" y="107315"/>
                    </a:cubicBezTo>
                    <a:lnTo>
                      <a:pt x="223710" y="39878"/>
                    </a:lnTo>
                    <a:cubicBezTo>
                      <a:pt x="223710" y="17843"/>
                      <a:pt x="205930" y="0"/>
                      <a:pt x="184023" y="0"/>
                    </a:cubicBezTo>
                    <a:lnTo>
                      <a:pt x="39688" y="0"/>
                    </a:lnTo>
                    <a:cubicBezTo>
                      <a:pt x="17780" y="63"/>
                      <a:pt x="0" y="17970"/>
                      <a:pt x="0" y="3994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15" name="Google Shape;1715;p44"/>
              <p:cNvSpPr/>
              <p:nvPr/>
            </p:nvSpPr>
            <p:spPr>
              <a:xfrm flipH="1">
                <a:off x="8003346" y="1326865"/>
                <a:ext cx="154940" cy="107378"/>
              </a:xfrm>
              <a:custGeom>
                <a:rect b="b" l="l" r="r" t="t"/>
                <a:pathLst>
                  <a:path extrusionOk="0" h="107378" w="154940">
                    <a:moveTo>
                      <a:pt x="64263" y="107378"/>
                    </a:moveTo>
                    <a:lnTo>
                      <a:pt x="0" y="42863"/>
                    </a:lnTo>
                    <a:lnTo>
                      <a:pt x="17336" y="25781"/>
                    </a:lnTo>
                    <a:lnTo>
                      <a:pt x="64326" y="73025"/>
                    </a:lnTo>
                    <a:lnTo>
                      <a:pt x="137732" y="0"/>
                    </a:lnTo>
                    <a:lnTo>
                      <a:pt x="154940" y="17208"/>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1716" name="Google Shape;1716;p44"/>
          <p:cNvSpPr/>
          <p:nvPr/>
        </p:nvSpPr>
        <p:spPr>
          <a:xfrm flipH="1">
            <a:off x="8033627" y="3941473"/>
            <a:ext cx="174336" cy="206222"/>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717" name="Google Shape;1717;p44"/>
          <p:cNvGrpSpPr/>
          <p:nvPr/>
        </p:nvGrpSpPr>
        <p:grpSpPr>
          <a:xfrm>
            <a:off x="7261792" y="456698"/>
            <a:ext cx="849858" cy="971440"/>
            <a:chOff x="6299617" y="2845180"/>
            <a:chExt cx="389218" cy="444880"/>
          </a:xfrm>
        </p:grpSpPr>
        <p:sp>
          <p:nvSpPr>
            <p:cNvPr id="1718" name="Google Shape;1718;p44"/>
            <p:cNvSpPr/>
            <p:nvPr/>
          </p:nvSpPr>
          <p:spPr>
            <a:xfrm>
              <a:off x="6299617" y="2845180"/>
              <a:ext cx="389218" cy="444880"/>
            </a:xfrm>
            <a:custGeom>
              <a:rect b="b" l="l" r="r" t="t"/>
              <a:pathLst>
                <a:path extrusionOk="0" h="444880" w="389218">
                  <a:moveTo>
                    <a:pt x="389218" y="322453"/>
                  </a:moveTo>
                  <a:cubicBezTo>
                    <a:pt x="311113" y="362014"/>
                    <a:pt x="227928" y="402654"/>
                    <a:pt x="137377" y="444881"/>
                  </a:cubicBezTo>
                  <a:cubicBezTo>
                    <a:pt x="184558" y="282194"/>
                    <a:pt x="-93128" y="181166"/>
                    <a:pt x="33301" y="0"/>
                  </a:cubicBezTo>
                  <a:cubicBezTo>
                    <a:pt x="102897" y="8318"/>
                    <a:pt x="180430" y="14923"/>
                    <a:pt x="263488" y="20320"/>
                  </a:cubicBezTo>
                  <a:cubicBezTo>
                    <a:pt x="234850" y="133858"/>
                    <a:pt x="362929" y="219774"/>
                    <a:pt x="389218" y="32245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719" name="Google Shape;1719;p44"/>
            <p:cNvGrpSpPr/>
            <p:nvPr/>
          </p:nvGrpSpPr>
          <p:grpSpPr>
            <a:xfrm>
              <a:off x="6337672" y="2908109"/>
              <a:ext cx="290457" cy="307720"/>
              <a:chOff x="6337672" y="2908109"/>
              <a:chExt cx="290457" cy="307720"/>
            </a:xfrm>
          </p:grpSpPr>
          <p:sp>
            <p:nvSpPr>
              <p:cNvPr id="1720" name="Google Shape;1720;p44"/>
              <p:cNvSpPr/>
              <p:nvPr/>
            </p:nvSpPr>
            <p:spPr>
              <a:xfrm>
                <a:off x="6338442" y="2908109"/>
                <a:ext cx="115061" cy="7366"/>
              </a:xfrm>
              <a:custGeom>
                <a:rect b="b" l="l" r="r" t="t"/>
                <a:pathLst>
                  <a:path extrusionOk="0" h="7366" w="115061">
                    <a:moveTo>
                      <a:pt x="2921" y="7366"/>
                    </a:moveTo>
                    <a:cubicBezTo>
                      <a:pt x="1334" y="7366"/>
                      <a:pt x="0" y="6096"/>
                      <a:pt x="0" y="4445"/>
                    </a:cubicBezTo>
                    <a:cubicBezTo>
                      <a:pt x="0" y="2794"/>
                      <a:pt x="1270" y="1461"/>
                      <a:pt x="2921" y="1461"/>
                    </a:cubicBezTo>
                    <a:cubicBezTo>
                      <a:pt x="38798" y="1080"/>
                      <a:pt x="75184" y="571"/>
                      <a:pt x="112078" y="0"/>
                    </a:cubicBezTo>
                    <a:cubicBezTo>
                      <a:pt x="113792" y="0"/>
                      <a:pt x="115062" y="1270"/>
                      <a:pt x="115062" y="2921"/>
                    </a:cubicBezTo>
                    <a:cubicBezTo>
                      <a:pt x="115062" y="4572"/>
                      <a:pt x="113792" y="5905"/>
                      <a:pt x="112141" y="5905"/>
                    </a:cubicBezTo>
                    <a:cubicBezTo>
                      <a:pt x="75184" y="6477"/>
                      <a:pt x="38798" y="6985"/>
                      <a:pt x="2921" y="7366"/>
                    </a:cubicBezTo>
                    <a:cubicBezTo>
                      <a:pt x="2921" y="7366"/>
                      <a:pt x="2921" y="7366"/>
                      <a:pt x="2921" y="736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21" name="Google Shape;1721;p44"/>
              <p:cNvSpPr/>
              <p:nvPr/>
            </p:nvSpPr>
            <p:spPr>
              <a:xfrm>
                <a:off x="6337672" y="2934634"/>
                <a:ext cx="187532" cy="17480"/>
              </a:xfrm>
              <a:custGeom>
                <a:rect b="b" l="l" r="r" t="t"/>
                <a:pathLst>
                  <a:path extrusionOk="0" h="17480" w="187532">
                    <a:moveTo>
                      <a:pt x="2930" y="17481"/>
                    </a:moveTo>
                    <a:cubicBezTo>
                      <a:pt x="1406" y="17481"/>
                      <a:pt x="72" y="16274"/>
                      <a:pt x="9" y="14687"/>
                    </a:cubicBezTo>
                    <a:cubicBezTo>
                      <a:pt x="-118" y="13036"/>
                      <a:pt x="1152" y="11639"/>
                      <a:pt x="2739" y="11575"/>
                    </a:cubicBezTo>
                    <a:cubicBezTo>
                      <a:pt x="62683" y="7829"/>
                      <a:pt x="123326" y="3955"/>
                      <a:pt x="184413" y="18"/>
                    </a:cubicBezTo>
                    <a:cubicBezTo>
                      <a:pt x="186000" y="-172"/>
                      <a:pt x="187461" y="1161"/>
                      <a:pt x="187524" y="2749"/>
                    </a:cubicBezTo>
                    <a:cubicBezTo>
                      <a:pt x="187651" y="4400"/>
                      <a:pt x="186382" y="5797"/>
                      <a:pt x="184794" y="5860"/>
                    </a:cubicBezTo>
                    <a:cubicBezTo>
                      <a:pt x="123707" y="9861"/>
                      <a:pt x="63064" y="13734"/>
                      <a:pt x="3120" y="17417"/>
                    </a:cubicBezTo>
                    <a:cubicBezTo>
                      <a:pt x="3057" y="17481"/>
                      <a:pt x="2993" y="17481"/>
                      <a:pt x="2930" y="1748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22" name="Google Shape;1722;p44"/>
              <p:cNvSpPr/>
              <p:nvPr/>
            </p:nvSpPr>
            <p:spPr>
              <a:xfrm>
                <a:off x="6345725" y="2961556"/>
                <a:ext cx="187999" cy="25419"/>
              </a:xfrm>
              <a:custGeom>
                <a:rect b="b" l="l" r="r" t="t"/>
                <a:pathLst>
                  <a:path extrusionOk="0" h="25419" w="187999">
                    <a:moveTo>
                      <a:pt x="2941" y="25420"/>
                    </a:moveTo>
                    <a:cubicBezTo>
                      <a:pt x="1480" y="25420"/>
                      <a:pt x="147" y="24277"/>
                      <a:pt x="20" y="22816"/>
                    </a:cubicBezTo>
                    <a:cubicBezTo>
                      <a:pt x="-171" y="21229"/>
                      <a:pt x="1036" y="19768"/>
                      <a:pt x="2623" y="19578"/>
                    </a:cubicBezTo>
                    <a:cubicBezTo>
                      <a:pt x="63139" y="13101"/>
                      <a:pt x="123845" y="6560"/>
                      <a:pt x="184742" y="20"/>
                    </a:cubicBezTo>
                    <a:cubicBezTo>
                      <a:pt x="186393" y="-171"/>
                      <a:pt x="187789" y="1036"/>
                      <a:pt x="187980" y="2623"/>
                    </a:cubicBezTo>
                    <a:cubicBezTo>
                      <a:pt x="188170" y="4211"/>
                      <a:pt x="186964" y="5671"/>
                      <a:pt x="185376" y="5862"/>
                    </a:cubicBezTo>
                    <a:cubicBezTo>
                      <a:pt x="124480" y="12402"/>
                      <a:pt x="63774" y="18943"/>
                      <a:pt x="3258" y="25420"/>
                    </a:cubicBezTo>
                    <a:cubicBezTo>
                      <a:pt x="3195" y="25420"/>
                      <a:pt x="3068" y="25420"/>
                      <a:pt x="2941" y="2542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23" name="Google Shape;1723;p44"/>
              <p:cNvSpPr/>
              <p:nvPr/>
            </p:nvSpPr>
            <p:spPr>
              <a:xfrm>
                <a:off x="6360632" y="2987639"/>
                <a:ext cx="185427" cy="32864"/>
              </a:xfrm>
              <a:custGeom>
                <a:rect b="b" l="l" r="r" t="t"/>
                <a:pathLst>
                  <a:path extrusionOk="0" h="32864" w="185427">
                    <a:moveTo>
                      <a:pt x="2956" y="32865"/>
                    </a:moveTo>
                    <a:cubicBezTo>
                      <a:pt x="1496" y="32865"/>
                      <a:pt x="289" y="31785"/>
                      <a:pt x="35" y="30325"/>
                    </a:cubicBezTo>
                    <a:cubicBezTo>
                      <a:pt x="-219" y="28737"/>
                      <a:pt x="924" y="27213"/>
                      <a:pt x="2512" y="26959"/>
                    </a:cubicBezTo>
                    <a:lnTo>
                      <a:pt x="182026" y="35"/>
                    </a:lnTo>
                    <a:cubicBezTo>
                      <a:pt x="183677" y="-219"/>
                      <a:pt x="185138" y="924"/>
                      <a:pt x="185392" y="2512"/>
                    </a:cubicBezTo>
                    <a:cubicBezTo>
                      <a:pt x="185646" y="4099"/>
                      <a:pt x="184503" y="5623"/>
                      <a:pt x="182915" y="5877"/>
                    </a:cubicBezTo>
                    <a:lnTo>
                      <a:pt x="3401" y="32801"/>
                    </a:lnTo>
                    <a:cubicBezTo>
                      <a:pt x="3274" y="32865"/>
                      <a:pt x="3147" y="32865"/>
                      <a:pt x="2956" y="3286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24" name="Google Shape;1724;p44"/>
              <p:cNvSpPr/>
              <p:nvPr/>
            </p:nvSpPr>
            <p:spPr>
              <a:xfrm>
                <a:off x="6380297" y="3024703"/>
                <a:ext cx="122284" cy="28376"/>
              </a:xfrm>
              <a:custGeom>
                <a:rect b="b" l="l" r="r" t="t"/>
                <a:pathLst>
                  <a:path extrusionOk="0" h="28376" w="122284">
                    <a:moveTo>
                      <a:pt x="2976" y="28376"/>
                    </a:moveTo>
                    <a:cubicBezTo>
                      <a:pt x="1580" y="28376"/>
                      <a:pt x="373" y="27424"/>
                      <a:pt x="56" y="25964"/>
                    </a:cubicBezTo>
                    <a:cubicBezTo>
                      <a:pt x="-262" y="24376"/>
                      <a:pt x="818" y="22789"/>
                      <a:pt x="2405" y="22535"/>
                    </a:cubicBezTo>
                    <a:lnTo>
                      <a:pt x="118800" y="55"/>
                    </a:lnTo>
                    <a:cubicBezTo>
                      <a:pt x="120388" y="-262"/>
                      <a:pt x="121975" y="817"/>
                      <a:pt x="122230" y="2405"/>
                    </a:cubicBezTo>
                    <a:cubicBezTo>
                      <a:pt x="122547" y="3992"/>
                      <a:pt x="121468" y="5580"/>
                      <a:pt x="119880" y="5834"/>
                    </a:cubicBezTo>
                    <a:lnTo>
                      <a:pt x="3484" y="28313"/>
                    </a:lnTo>
                    <a:cubicBezTo>
                      <a:pt x="3294" y="28376"/>
                      <a:pt x="3167" y="28376"/>
                      <a:pt x="2976" y="2837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25" name="Google Shape;1725;p44"/>
              <p:cNvSpPr/>
              <p:nvPr/>
            </p:nvSpPr>
            <p:spPr>
              <a:xfrm>
                <a:off x="6425133" y="3063887"/>
                <a:ext cx="170217" cy="53073"/>
              </a:xfrm>
              <a:custGeom>
                <a:rect b="b" l="l" r="r" t="t"/>
                <a:pathLst>
                  <a:path extrusionOk="0" h="53073" w="170217">
                    <a:moveTo>
                      <a:pt x="2972" y="53073"/>
                    </a:moveTo>
                    <a:cubicBezTo>
                      <a:pt x="1702" y="53073"/>
                      <a:pt x="495" y="52248"/>
                      <a:pt x="114" y="50914"/>
                    </a:cubicBezTo>
                    <a:cubicBezTo>
                      <a:pt x="-330" y="49327"/>
                      <a:pt x="559" y="47739"/>
                      <a:pt x="2146" y="47295"/>
                    </a:cubicBezTo>
                    <a:lnTo>
                      <a:pt x="166485" y="114"/>
                    </a:lnTo>
                    <a:cubicBezTo>
                      <a:pt x="168072" y="-330"/>
                      <a:pt x="169660" y="559"/>
                      <a:pt x="170104" y="2146"/>
                    </a:cubicBezTo>
                    <a:cubicBezTo>
                      <a:pt x="170548" y="3734"/>
                      <a:pt x="169660" y="5321"/>
                      <a:pt x="168072" y="5766"/>
                    </a:cubicBezTo>
                    <a:lnTo>
                      <a:pt x="3734" y="52946"/>
                    </a:lnTo>
                    <a:cubicBezTo>
                      <a:pt x="3480" y="53010"/>
                      <a:pt x="3226" y="53073"/>
                      <a:pt x="2972" y="530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26" name="Google Shape;1726;p44"/>
              <p:cNvSpPr/>
              <p:nvPr/>
            </p:nvSpPr>
            <p:spPr>
              <a:xfrm>
                <a:off x="6446052" y="3089061"/>
                <a:ext cx="166352" cy="60030"/>
              </a:xfrm>
              <a:custGeom>
                <a:rect b="b" l="l" r="r" t="t"/>
                <a:pathLst>
                  <a:path extrusionOk="0" h="60030" w="166352">
                    <a:moveTo>
                      <a:pt x="2944" y="60030"/>
                    </a:moveTo>
                    <a:cubicBezTo>
                      <a:pt x="1737" y="60030"/>
                      <a:pt x="594" y="59268"/>
                      <a:pt x="150" y="57998"/>
                    </a:cubicBezTo>
                    <a:cubicBezTo>
                      <a:pt x="-358" y="56474"/>
                      <a:pt x="467" y="54760"/>
                      <a:pt x="1991" y="54252"/>
                    </a:cubicBezTo>
                    <a:cubicBezTo>
                      <a:pt x="55649" y="36154"/>
                      <a:pt x="109179" y="18120"/>
                      <a:pt x="162456" y="150"/>
                    </a:cubicBezTo>
                    <a:cubicBezTo>
                      <a:pt x="163979" y="-358"/>
                      <a:pt x="165694" y="467"/>
                      <a:pt x="166203" y="1991"/>
                    </a:cubicBezTo>
                    <a:cubicBezTo>
                      <a:pt x="166710" y="3515"/>
                      <a:pt x="165885" y="5230"/>
                      <a:pt x="164361" y="5738"/>
                    </a:cubicBezTo>
                    <a:cubicBezTo>
                      <a:pt x="111021" y="23708"/>
                      <a:pt x="57553" y="41742"/>
                      <a:pt x="3833" y="59840"/>
                    </a:cubicBezTo>
                    <a:cubicBezTo>
                      <a:pt x="3579" y="60030"/>
                      <a:pt x="3261" y="60030"/>
                      <a:pt x="2944" y="6003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27" name="Google Shape;1727;p44"/>
              <p:cNvSpPr/>
              <p:nvPr/>
            </p:nvSpPr>
            <p:spPr>
              <a:xfrm>
                <a:off x="6463221" y="3114548"/>
                <a:ext cx="164908" cy="67373"/>
              </a:xfrm>
              <a:custGeom>
                <a:rect b="b" l="l" r="r" t="t"/>
                <a:pathLst>
                  <a:path extrusionOk="0" h="67373" w="164908">
                    <a:moveTo>
                      <a:pt x="2920" y="67373"/>
                    </a:moveTo>
                    <a:cubicBezTo>
                      <a:pt x="1714" y="67373"/>
                      <a:pt x="634" y="66675"/>
                      <a:pt x="190" y="65468"/>
                    </a:cubicBezTo>
                    <a:cubicBezTo>
                      <a:pt x="-382" y="63944"/>
                      <a:pt x="380" y="62230"/>
                      <a:pt x="1904" y="61658"/>
                    </a:cubicBezTo>
                    <a:cubicBezTo>
                      <a:pt x="55435" y="41021"/>
                      <a:pt x="108394" y="20574"/>
                      <a:pt x="160909" y="190"/>
                    </a:cubicBezTo>
                    <a:cubicBezTo>
                      <a:pt x="162432" y="-381"/>
                      <a:pt x="164147" y="381"/>
                      <a:pt x="164718" y="1841"/>
                    </a:cubicBezTo>
                    <a:cubicBezTo>
                      <a:pt x="165290" y="3302"/>
                      <a:pt x="164528" y="5080"/>
                      <a:pt x="163067" y="5651"/>
                    </a:cubicBezTo>
                    <a:cubicBezTo>
                      <a:pt x="110553" y="26035"/>
                      <a:pt x="57594" y="46545"/>
                      <a:pt x="4063" y="67119"/>
                    </a:cubicBezTo>
                    <a:cubicBezTo>
                      <a:pt x="3619" y="67310"/>
                      <a:pt x="3238" y="67373"/>
                      <a:pt x="2920" y="673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28" name="Google Shape;1728;p44"/>
              <p:cNvSpPr/>
              <p:nvPr/>
            </p:nvSpPr>
            <p:spPr>
              <a:xfrm>
                <a:off x="6474478" y="3184543"/>
                <a:ext cx="65050" cy="31286"/>
              </a:xfrm>
              <a:custGeom>
                <a:rect b="b" l="l" r="r" t="t"/>
                <a:pathLst>
                  <a:path extrusionOk="0" h="31286" w="65050">
                    <a:moveTo>
                      <a:pt x="2966" y="31287"/>
                    </a:moveTo>
                    <a:cubicBezTo>
                      <a:pt x="1823" y="31287"/>
                      <a:pt x="743" y="30588"/>
                      <a:pt x="235" y="29509"/>
                    </a:cubicBezTo>
                    <a:cubicBezTo>
                      <a:pt x="-400" y="27985"/>
                      <a:pt x="299" y="26270"/>
                      <a:pt x="1759" y="25635"/>
                    </a:cubicBezTo>
                    <a:cubicBezTo>
                      <a:pt x="21635" y="17126"/>
                      <a:pt x="41383" y="8681"/>
                      <a:pt x="60941" y="235"/>
                    </a:cubicBezTo>
                    <a:cubicBezTo>
                      <a:pt x="62402" y="-400"/>
                      <a:pt x="64179" y="299"/>
                      <a:pt x="64815" y="1759"/>
                    </a:cubicBezTo>
                    <a:cubicBezTo>
                      <a:pt x="65450" y="3283"/>
                      <a:pt x="64751" y="4998"/>
                      <a:pt x="63290" y="5633"/>
                    </a:cubicBezTo>
                    <a:cubicBezTo>
                      <a:pt x="43733" y="14078"/>
                      <a:pt x="23984" y="22524"/>
                      <a:pt x="4109" y="31033"/>
                    </a:cubicBezTo>
                    <a:cubicBezTo>
                      <a:pt x="3728" y="31223"/>
                      <a:pt x="3347" y="31287"/>
                      <a:pt x="2966" y="3128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2" name="Shape 1732"/>
        <p:cNvGrpSpPr/>
        <p:nvPr/>
      </p:nvGrpSpPr>
      <p:grpSpPr>
        <a:xfrm>
          <a:off x="0" y="0"/>
          <a:ext cx="0" cy="0"/>
          <a:chOff x="0" y="0"/>
          <a:chExt cx="0" cy="0"/>
        </a:xfrm>
      </p:grpSpPr>
      <p:sp>
        <p:nvSpPr>
          <p:cNvPr id="1733" name="Google Shape;1733;p45"/>
          <p:cNvSpPr txBox="1"/>
          <p:nvPr>
            <p:ph type="title"/>
          </p:nvPr>
        </p:nvSpPr>
        <p:spPr>
          <a:xfrm>
            <a:off x="2745100" y="2200050"/>
            <a:ext cx="3653700" cy="1185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4800"/>
              <a:t>Voorbeelden framing</a:t>
            </a:r>
            <a:endParaRPr sz="4800"/>
          </a:p>
        </p:txBody>
      </p:sp>
      <p:sp>
        <p:nvSpPr>
          <p:cNvPr id="1734" name="Google Shape;1734;p45"/>
          <p:cNvSpPr txBox="1"/>
          <p:nvPr>
            <p:ph idx="1" type="subTitle"/>
          </p:nvPr>
        </p:nvSpPr>
        <p:spPr>
          <a:xfrm>
            <a:off x="2745100" y="3611150"/>
            <a:ext cx="3653700" cy="997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Welke voorbeelden van framing hebben jullie meegebracht?</a:t>
            </a:r>
            <a:endParaRPr/>
          </a:p>
        </p:txBody>
      </p:sp>
      <p:cxnSp>
        <p:nvCxnSpPr>
          <p:cNvPr id="1735" name="Google Shape;1735;p45"/>
          <p:cNvCxnSpPr/>
          <p:nvPr/>
        </p:nvCxnSpPr>
        <p:spPr>
          <a:xfrm>
            <a:off x="3016050" y="3486238"/>
            <a:ext cx="3111900" cy="0"/>
          </a:xfrm>
          <a:prstGeom prst="straightConnector1">
            <a:avLst/>
          </a:prstGeom>
          <a:noFill/>
          <a:ln cap="flat" cmpd="sng" w="9525">
            <a:solidFill>
              <a:schemeClr val="dk1"/>
            </a:solidFill>
            <a:prstDash val="solid"/>
            <a:round/>
            <a:headEnd len="med" w="med" type="none"/>
            <a:tailEnd len="med" w="med" type="none"/>
          </a:ln>
        </p:spPr>
      </p:cxnSp>
      <p:grpSp>
        <p:nvGrpSpPr>
          <p:cNvPr id="1736" name="Google Shape;1736;p45"/>
          <p:cNvGrpSpPr/>
          <p:nvPr/>
        </p:nvGrpSpPr>
        <p:grpSpPr>
          <a:xfrm flipH="1">
            <a:off x="4225027" y="539492"/>
            <a:ext cx="1083645" cy="1354938"/>
            <a:chOff x="4928489" y="1985645"/>
            <a:chExt cx="327405" cy="409384"/>
          </a:xfrm>
        </p:grpSpPr>
        <p:grpSp>
          <p:nvGrpSpPr>
            <p:cNvPr id="1737" name="Google Shape;1737;p45"/>
            <p:cNvGrpSpPr/>
            <p:nvPr/>
          </p:nvGrpSpPr>
          <p:grpSpPr>
            <a:xfrm>
              <a:off x="4928489" y="1985645"/>
              <a:ext cx="327405" cy="409384"/>
              <a:chOff x="4928489" y="1985645"/>
              <a:chExt cx="327405" cy="409384"/>
            </a:xfrm>
          </p:grpSpPr>
          <p:sp>
            <p:nvSpPr>
              <p:cNvPr id="1738" name="Google Shape;1738;p45"/>
              <p:cNvSpPr/>
              <p:nvPr/>
            </p:nvSpPr>
            <p:spPr>
              <a:xfrm>
                <a:off x="4928489" y="1985645"/>
                <a:ext cx="327405" cy="327405"/>
              </a:xfrm>
              <a:custGeom>
                <a:rect b="b" l="l" r="r" t="t"/>
                <a:pathLst>
                  <a:path extrusionOk="0" h="327405" w="327405">
                    <a:moveTo>
                      <a:pt x="327406" y="163703"/>
                    </a:moveTo>
                    <a:cubicBezTo>
                      <a:pt x="327406" y="254114"/>
                      <a:pt x="254114" y="327406"/>
                      <a:pt x="163703" y="327406"/>
                    </a:cubicBezTo>
                    <a:cubicBezTo>
                      <a:pt x="73292" y="327406"/>
                      <a:pt x="0" y="254114"/>
                      <a:pt x="0" y="163703"/>
                    </a:cubicBezTo>
                    <a:cubicBezTo>
                      <a:pt x="0" y="73292"/>
                      <a:pt x="73292" y="0"/>
                      <a:pt x="163703" y="0"/>
                    </a:cubicBezTo>
                    <a:cubicBezTo>
                      <a:pt x="254114" y="0"/>
                      <a:pt x="327406" y="73293"/>
                      <a:pt x="327406" y="16370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39" name="Google Shape;1739;p45"/>
              <p:cNvSpPr/>
              <p:nvPr/>
            </p:nvSpPr>
            <p:spPr>
              <a:xfrm>
                <a:off x="5115814" y="2255075"/>
                <a:ext cx="94424" cy="139954"/>
              </a:xfrm>
              <a:custGeom>
                <a:rect b="b" l="l" r="r" t="t"/>
                <a:pathLst>
                  <a:path extrusionOk="0" h="139954" w="94424">
                    <a:moveTo>
                      <a:pt x="65405" y="0"/>
                    </a:moveTo>
                    <a:lnTo>
                      <a:pt x="94424" y="139954"/>
                    </a:lnTo>
                    <a:lnTo>
                      <a:pt x="0" y="3740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740" name="Google Shape;1740;p45"/>
            <p:cNvGrpSpPr/>
            <p:nvPr/>
          </p:nvGrpSpPr>
          <p:grpSpPr>
            <a:xfrm>
              <a:off x="4987797" y="2038985"/>
              <a:ext cx="208788" cy="215392"/>
              <a:chOff x="4987797" y="2038985"/>
              <a:chExt cx="208788" cy="215392"/>
            </a:xfrm>
          </p:grpSpPr>
          <p:grpSp>
            <p:nvGrpSpPr>
              <p:cNvPr id="1741" name="Google Shape;1741;p45"/>
              <p:cNvGrpSpPr/>
              <p:nvPr/>
            </p:nvGrpSpPr>
            <p:grpSpPr>
              <a:xfrm>
                <a:off x="5040823" y="2090106"/>
                <a:ext cx="102740" cy="164271"/>
                <a:chOff x="5040823" y="2090106"/>
                <a:chExt cx="102740" cy="164271"/>
              </a:xfrm>
            </p:grpSpPr>
            <p:sp>
              <p:nvSpPr>
                <p:cNvPr id="1742" name="Google Shape;1742;p45"/>
                <p:cNvSpPr/>
                <p:nvPr/>
              </p:nvSpPr>
              <p:spPr>
                <a:xfrm>
                  <a:off x="5040823" y="2090106"/>
                  <a:ext cx="102740" cy="126615"/>
                </a:xfrm>
                <a:custGeom>
                  <a:rect b="b" l="l" r="r" t="t"/>
                  <a:pathLst>
                    <a:path extrusionOk="0" h="126615" w="102740">
                      <a:moveTo>
                        <a:pt x="102740" y="51368"/>
                      </a:moveTo>
                      <a:cubicBezTo>
                        <a:pt x="102740" y="21078"/>
                        <a:pt x="76515" y="-3051"/>
                        <a:pt x="45527" y="314"/>
                      </a:cubicBezTo>
                      <a:cubicBezTo>
                        <a:pt x="22730" y="2854"/>
                        <a:pt x="3934" y="20888"/>
                        <a:pt x="569" y="43621"/>
                      </a:cubicBezTo>
                      <a:cubicBezTo>
                        <a:pt x="-1590" y="58353"/>
                        <a:pt x="2537" y="72069"/>
                        <a:pt x="10602" y="82546"/>
                      </a:cubicBezTo>
                      <a:cubicBezTo>
                        <a:pt x="16634" y="90421"/>
                        <a:pt x="21142" y="99374"/>
                        <a:pt x="23048" y="109153"/>
                      </a:cubicBezTo>
                      <a:lnTo>
                        <a:pt x="25461" y="121599"/>
                      </a:lnTo>
                      <a:cubicBezTo>
                        <a:pt x="26032" y="124520"/>
                        <a:pt x="28572" y="126615"/>
                        <a:pt x="31557" y="126615"/>
                      </a:cubicBezTo>
                      <a:lnTo>
                        <a:pt x="71117" y="126615"/>
                      </a:lnTo>
                      <a:cubicBezTo>
                        <a:pt x="74102" y="126615"/>
                        <a:pt x="76642" y="124520"/>
                        <a:pt x="77213" y="121599"/>
                      </a:cubicBezTo>
                      <a:lnTo>
                        <a:pt x="79626" y="109153"/>
                      </a:lnTo>
                      <a:cubicBezTo>
                        <a:pt x="81531" y="99374"/>
                        <a:pt x="86103" y="90357"/>
                        <a:pt x="92136" y="82483"/>
                      </a:cubicBezTo>
                      <a:cubicBezTo>
                        <a:pt x="98803" y="73847"/>
                        <a:pt x="102740" y="63052"/>
                        <a:pt x="102740" y="5136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743" name="Google Shape;1743;p45"/>
                <p:cNvGrpSpPr/>
                <p:nvPr/>
              </p:nvGrpSpPr>
              <p:grpSpPr>
                <a:xfrm>
                  <a:off x="5067490" y="2216721"/>
                  <a:ext cx="48260" cy="37656"/>
                  <a:chOff x="5067490" y="2216721"/>
                  <a:chExt cx="48260" cy="37656"/>
                </a:xfrm>
              </p:grpSpPr>
              <p:sp>
                <p:nvSpPr>
                  <p:cNvPr id="1744" name="Google Shape;1744;p45"/>
                  <p:cNvSpPr/>
                  <p:nvPr/>
                </p:nvSpPr>
                <p:spPr>
                  <a:xfrm>
                    <a:off x="5075999" y="2236216"/>
                    <a:ext cx="31369" cy="18161"/>
                  </a:xfrm>
                  <a:custGeom>
                    <a:rect b="b" l="l" r="r" t="t"/>
                    <a:pathLst>
                      <a:path extrusionOk="0" h="18161" w="31369">
                        <a:moveTo>
                          <a:pt x="31369" y="9080"/>
                        </a:moveTo>
                        <a:cubicBezTo>
                          <a:pt x="31369" y="14095"/>
                          <a:pt x="24347" y="18161"/>
                          <a:pt x="15685" y="18161"/>
                        </a:cubicBezTo>
                        <a:cubicBezTo>
                          <a:pt x="7022" y="18161"/>
                          <a:pt x="0" y="14095"/>
                          <a:pt x="0" y="9080"/>
                        </a:cubicBezTo>
                        <a:cubicBezTo>
                          <a:pt x="0" y="4065"/>
                          <a:pt x="7022" y="0"/>
                          <a:pt x="15685" y="0"/>
                        </a:cubicBezTo>
                        <a:cubicBezTo>
                          <a:pt x="24347" y="0"/>
                          <a:pt x="31369" y="4065"/>
                          <a:pt x="31369" y="90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45" name="Google Shape;1745;p45"/>
                  <p:cNvSpPr/>
                  <p:nvPr/>
                </p:nvSpPr>
                <p:spPr>
                  <a:xfrm>
                    <a:off x="5067490" y="2216721"/>
                    <a:ext cx="48260" cy="31242"/>
                  </a:xfrm>
                  <a:custGeom>
                    <a:rect b="b" l="l" r="r" t="t"/>
                    <a:pathLst>
                      <a:path extrusionOk="0" h="31242" w="48260">
                        <a:moveTo>
                          <a:pt x="42164" y="31242"/>
                        </a:moveTo>
                        <a:lnTo>
                          <a:pt x="6159" y="31242"/>
                        </a:lnTo>
                        <a:cubicBezTo>
                          <a:pt x="2794" y="31242"/>
                          <a:pt x="0" y="28511"/>
                          <a:pt x="0" y="25083"/>
                        </a:cubicBezTo>
                        <a:lnTo>
                          <a:pt x="0" y="3746"/>
                        </a:lnTo>
                        <a:cubicBezTo>
                          <a:pt x="0" y="1651"/>
                          <a:pt x="1651" y="0"/>
                          <a:pt x="3746" y="0"/>
                        </a:cubicBezTo>
                        <a:lnTo>
                          <a:pt x="44513" y="0"/>
                        </a:lnTo>
                        <a:cubicBezTo>
                          <a:pt x="46609" y="0"/>
                          <a:pt x="48260" y="1651"/>
                          <a:pt x="48260" y="3746"/>
                        </a:cubicBezTo>
                        <a:lnTo>
                          <a:pt x="48260" y="25083"/>
                        </a:lnTo>
                        <a:cubicBezTo>
                          <a:pt x="48323" y="28511"/>
                          <a:pt x="45593" y="31242"/>
                          <a:pt x="42164" y="312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746" name="Google Shape;1746;p45"/>
                <p:cNvSpPr/>
                <p:nvPr/>
              </p:nvSpPr>
              <p:spPr>
                <a:xfrm>
                  <a:off x="5061077" y="2136838"/>
                  <a:ext cx="62483" cy="23812"/>
                </a:xfrm>
                <a:custGeom>
                  <a:rect b="b" l="l" r="r" t="t"/>
                  <a:pathLst>
                    <a:path extrusionOk="0" h="23812" w="62483">
                      <a:moveTo>
                        <a:pt x="60960" y="23813"/>
                      </a:moveTo>
                      <a:cubicBezTo>
                        <a:pt x="58039" y="23813"/>
                        <a:pt x="55499" y="22479"/>
                        <a:pt x="53530" y="20002"/>
                      </a:cubicBezTo>
                      <a:cubicBezTo>
                        <a:pt x="51562" y="22479"/>
                        <a:pt x="49022" y="23813"/>
                        <a:pt x="46101" y="23813"/>
                      </a:cubicBezTo>
                      <a:cubicBezTo>
                        <a:pt x="43116" y="23813"/>
                        <a:pt x="40640" y="22479"/>
                        <a:pt x="38671" y="20002"/>
                      </a:cubicBezTo>
                      <a:cubicBezTo>
                        <a:pt x="36703" y="22479"/>
                        <a:pt x="34163" y="23813"/>
                        <a:pt x="31242" y="23813"/>
                      </a:cubicBezTo>
                      <a:cubicBezTo>
                        <a:pt x="28321" y="23813"/>
                        <a:pt x="25781" y="22479"/>
                        <a:pt x="23813" y="20002"/>
                      </a:cubicBezTo>
                      <a:cubicBezTo>
                        <a:pt x="21844" y="22479"/>
                        <a:pt x="19304" y="23813"/>
                        <a:pt x="16383" y="23813"/>
                      </a:cubicBezTo>
                      <a:cubicBezTo>
                        <a:pt x="13462" y="23813"/>
                        <a:pt x="10922" y="22479"/>
                        <a:pt x="8953" y="20002"/>
                      </a:cubicBezTo>
                      <a:cubicBezTo>
                        <a:pt x="6985" y="22479"/>
                        <a:pt x="4445" y="23813"/>
                        <a:pt x="1524" y="23813"/>
                      </a:cubicBezTo>
                      <a:cubicBezTo>
                        <a:pt x="698" y="23813"/>
                        <a:pt x="0" y="23114"/>
                        <a:pt x="0" y="22288"/>
                      </a:cubicBezTo>
                      <a:cubicBezTo>
                        <a:pt x="0" y="21463"/>
                        <a:pt x="698" y="20764"/>
                        <a:pt x="1524" y="20764"/>
                      </a:cubicBezTo>
                      <a:cubicBezTo>
                        <a:pt x="4064" y="20764"/>
                        <a:pt x="5905" y="19304"/>
                        <a:pt x="7239" y="17208"/>
                      </a:cubicBezTo>
                      <a:cubicBezTo>
                        <a:pt x="6159" y="14986"/>
                        <a:pt x="5270" y="12319"/>
                        <a:pt x="4699" y="9080"/>
                      </a:cubicBezTo>
                      <a:cubicBezTo>
                        <a:pt x="4191" y="6223"/>
                        <a:pt x="4826" y="3111"/>
                        <a:pt x="6223" y="1397"/>
                      </a:cubicBezTo>
                      <a:cubicBezTo>
                        <a:pt x="7176" y="254"/>
                        <a:pt x="8255" y="0"/>
                        <a:pt x="8953" y="0"/>
                      </a:cubicBezTo>
                      <a:cubicBezTo>
                        <a:pt x="9652" y="0"/>
                        <a:pt x="10732" y="254"/>
                        <a:pt x="11684" y="1397"/>
                      </a:cubicBezTo>
                      <a:cubicBezTo>
                        <a:pt x="13145" y="3111"/>
                        <a:pt x="13716" y="6160"/>
                        <a:pt x="13208" y="9080"/>
                      </a:cubicBezTo>
                      <a:cubicBezTo>
                        <a:pt x="12636" y="12319"/>
                        <a:pt x="11811" y="14986"/>
                        <a:pt x="10668" y="17208"/>
                      </a:cubicBezTo>
                      <a:cubicBezTo>
                        <a:pt x="12001" y="19240"/>
                        <a:pt x="13843" y="20764"/>
                        <a:pt x="16383" y="20764"/>
                      </a:cubicBezTo>
                      <a:cubicBezTo>
                        <a:pt x="18923" y="20764"/>
                        <a:pt x="20764" y="19304"/>
                        <a:pt x="22098" y="17208"/>
                      </a:cubicBezTo>
                      <a:cubicBezTo>
                        <a:pt x="20955" y="14986"/>
                        <a:pt x="20129" y="12319"/>
                        <a:pt x="19558" y="9080"/>
                      </a:cubicBezTo>
                      <a:cubicBezTo>
                        <a:pt x="19050" y="6223"/>
                        <a:pt x="19685" y="3111"/>
                        <a:pt x="21082" y="1397"/>
                      </a:cubicBezTo>
                      <a:cubicBezTo>
                        <a:pt x="22034" y="254"/>
                        <a:pt x="23114" y="0"/>
                        <a:pt x="23813" y="0"/>
                      </a:cubicBezTo>
                      <a:cubicBezTo>
                        <a:pt x="24511" y="0"/>
                        <a:pt x="25590" y="254"/>
                        <a:pt x="26543" y="1397"/>
                      </a:cubicBezTo>
                      <a:cubicBezTo>
                        <a:pt x="28003" y="3111"/>
                        <a:pt x="28575" y="6160"/>
                        <a:pt x="28067" y="9080"/>
                      </a:cubicBezTo>
                      <a:cubicBezTo>
                        <a:pt x="27495" y="12319"/>
                        <a:pt x="26670" y="14986"/>
                        <a:pt x="25527" y="17208"/>
                      </a:cubicBezTo>
                      <a:cubicBezTo>
                        <a:pt x="26860" y="19240"/>
                        <a:pt x="28702" y="20764"/>
                        <a:pt x="31242" y="20764"/>
                      </a:cubicBezTo>
                      <a:cubicBezTo>
                        <a:pt x="33782" y="20764"/>
                        <a:pt x="35623" y="19304"/>
                        <a:pt x="36957" y="17208"/>
                      </a:cubicBezTo>
                      <a:cubicBezTo>
                        <a:pt x="35877" y="14986"/>
                        <a:pt x="34989" y="12319"/>
                        <a:pt x="34417" y="9080"/>
                      </a:cubicBezTo>
                      <a:cubicBezTo>
                        <a:pt x="33909" y="6223"/>
                        <a:pt x="34544" y="3111"/>
                        <a:pt x="35941" y="1397"/>
                      </a:cubicBezTo>
                      <a:cubicBezTo>
                        <a:pt x="36893" y="254"/>
                        <a:pt x="37973" y="0"/>
                        <a:pt x="38671" y="0"/>
                      </a:cubicBezTo>
                      <a:cubicBezTo>
                        <a:pt x="39370" y="0"/>
                        <a:pt x="40449" y="254"/>
                        <a:pt x="41402" y="1397"/>
                      </a:cubicBezTo>
                      <a:cubicBezTo>
                        <a:pt x="42863" y="3111"/>
                        <a:pt x="43434" y="6160"/>
                        <a:pt x="42926" y="9080"/>
                      </a:cubicBezTo>
                      <a:cubicBezTo>
                        <a:pt x="42354" y="12319"/>
                        <a:pt x="41529" y="14986"/>
                        <a:pt x="40386" y="17208"/>
                      </a:cubicBezTo>
                      <a:cubicBezTo>
                        <a:pt x="41720" y="19240"/>
                        <a:pt x="43561" y="20764"/>
                        <a:pt x="46101" y="20764"/>
                      </a:cubicBezTo>
                      <a:cubicBezTo>
                        <a:pt x="48641" y="20764"/>
                        <a:pt x="50482" y="19304"/>
                        <a:pt x="51816" y="17208"/>
                      </a:cubicBezTo>
                      <a:cubicBezTo>
                        <a:pt x="50673" y="14986"/>
                        <a:pt x="49847" y="12319"/>
                        <a:pt x="49276" y="9080"/>
                      </a:cubicBezTo>
                      <a:cubicBezTo>
                        <a:pt x="48768" y="6223"/>
                        <a:pt x="49403" y="3111"/>
                        <a:pt x="50800" y="1397"/>
                      </a:cubicBezTo>
                      <a:cubicBezTo>
                        <a:pt x="51752" y="254"/>
                        <a:pt x="52832" y="0"/>
                        <a:pt x="53530" y="0"/>
                      </a:cubicBezTo>
                      <a:cubicBezTo>
                        <a:pt x="54229" y="0"/>
                        <a:pt x="55308" y="254"/>
                        <a:pt x="56261" y="1397"/>
                      </a:cubicBezTo>
                      <a:cubicBezTo>
                        <a:pt x="57721" y="3111"/>
                        <a:pt x="58293" y="6160"/>
                        <a:pt x="57785" y="9080"/>
                      </a:cubicBezTo>
                      <a:cubicBezTo>
                        <a:pt x="57214" y="12319"/>
                        <a:pt x="56388" y="14986"/>
                        <a:pt x="55245" y="17208"/>
                      </a:cubicBezTo>
                      <a:cubicBezTo>
                        <a:pt x="56578" y="19240"/>
                        <a:pt x="58420" y="20764"/>
                        <a:pt x="60960" y="20764"/>
                      </a:cubicBezTo>
                      <a:cubicBezTo>
                        <a:pt x="61785" y="20764"/>
                        <a:pt x="62484" y="21463"/>
                        <a:pt x="62484" y="22288"/>
                      </a:cubicBezTo>
                      <a:cubicBezTo>
                        <a:pt x="62484" y="23114"/>
                        <a:pt x="61785" y="23813"/>
                        <a:pt x="60960" y="23813"/>
                      </a:cubicBezTo>
                      <a:close/>
                      <a:moveTo>
                        <a:pt x="8763" y="3111"/>
                      </a:moveTo>
                      <a:cubicBezTo>
                        <a:pt x="8699" y="3111"/>
                        <a:pt x="8509" y="3238"/>
                        <a:pt x="8382" y="3429"/>
                      </a:cubicBezTo>
                      <a:cubicBezTo>
                        <a:pt x="7683" y="4318"/>
                        <a:pt x="7112" y="6413"/>
                        <a:pt x="7493" y="8636"/>
                      </a:cubicBezTo>
                      <a:cubicBezTo>
                        <a:pt x="7747" y="10096"/>
                        <a:pt x="8128" y="11938"/>
                        <a:pt x="8763" y="13652"/>
                      </a:cubicBezTo>
                      <a:cubicBezTo>
                        <a:pt x="9398" y="11874"/>
                        <a:pt x="9779" y="10096"/>
                        <a:pt x="10033" y="8636"/>
                      </a:cubicBezTo>
                      <a:cubicBezTo>
                        <a:pt x="10414" y="6413"/>
                        <a:pt x="9842" y="4318"/>
                        <a:pt x="9144" y="3429"/>
                      </a:cubicBezTo>
                      <a:cubicBezTo>
                        <a:pt x="8953" y="3238"/>
                        <a:pt x="8826" y="3111"/>
                        <a:pt x="8763" y="3111"/>
                      </a:cubicBezTo>
                      <a:close/>
                      <a:moveTo>
                        <a:pt x="23685" y="3111"/>
                      </a:moveTo>
                      <a:cubicBezTo>
                        <a:pt x="23622" y="3111"/>
                        <a:pt x="23432" y="3238"/>
                        <a:pt x="23304" y="3429"/>
                      </a:cubicBezTo>
                      <a:cubicBezTo>
                        <a:pt x="22606" y="4318"/>
                        <a:pt x="22034" y="6413"/>
                        <a:pt x="22415" y="8636"/>
                      </a:cubicBezTo>
                      <a:cubicBezTo>
                        <a:pt x="22670" y="10096"/>
                        <a:pt x="23051" y="11938"/>
                        <a:pt x="23685" y="13652"/>
                      </a:cubicBezTo>
                      <a:cubicBezTo>
                        <a:pt x="24320" y="11874"/>
                        <a:pt x="24701" y="10096"/>
                        <a:pt x="24955" y="8636"/>
                      </a:cubicBezTo>
                      <a:cubicBezTo>
                        <a:pt x="25336" y="6413"/>
                        <a:pt x="24765" y="4318"/>
                        <a:pt x="24066" y="3429"/>
                      </a:cubicBezTo>
                      <a:cubicBezTo>
                        <a:pt x="23876" y="3238"/>
                        <a:pt x="23749" y="3111"/>
                        <a:pt x="23685" y="3111"/>
                      </a:cubicBezTo>
                      <a:close/>
                      <a:moveTo>
                        <a:pt x="53467" y="3111"/>
                      </a:moveTo>
                      <a:cubicBezTo>
                        <a:pt x="53403" y="3111"/>
                        <a:pt x="53213" y="3238"/>
                        <a:pt x="53086" y="3429"/>
                      </a:cubicBezTo>
                      <a:cubicBezTo>
                        <a:pt x="52388" y="4318"/>
                        <a:pt x="51816" y="6413"/>
                        <a:pt x="52197" y="8636"/>
                      </a:cubicBezTo>
                      <a:cubicBezTo>
                        <a:pt x="52451" y="10096"/>
                        <a:pt x="52832" y="11938"/>
                        <a:pt x="53467" y="13652"/>
                      </a:cubicBezTo>
                      <a:cubicBezTo>
                        <a:pt x="54102" y="11874"/>
                        <a:pt x="54483" y="10096"/>
                        <a:pt x="54737" y="8636"/>
                      </a:cubicBezTo>
                      <a:cubicBezTo>
                        <a:pt x="55118" y="6413"/>
                        <a:pt x="54546" y="4318"/>
                        <a:pt x="53848" y="3429"/>
                      </a:cubicBezTo>
                      <a:cubicBezTo>
                        <a:pt x="53721" y="3238"/>
                        <a:pt x="53530" y="3111"/>
                        <a:pt x="53467" y="3111"/>
                      </a:cubicBezTo>
                      <a:close/>
                      <a:moveTo>
                        <a:pt x="38545" y="3111"/>
                      </a:moveTo>
                      <a:cubicBezTo>
                        <a:pt x="38481" y="3111"/>
                        <a:pt x="38290" y="3238"/>
                        <a:pt x="38164" y="3429"/>
                      </a:cubicBezTo>
                      <a:cubicBezTo>
                        <a:pt x="37465" y="4318"/>
                        <a:pt x="36893" y="6413"/>
                        <a:pt x="37274" y="8636"/>
                      </a:cubicBezTo>
                      <a:cubicBezTo>
                        <a:pt x="37528" y="10096"/>
                        <a:pt x="37909" y="11938"/>
                        <a:pt x="38545" y="13652"/>
                      </a:cubicBezTo>
                      <a:cubicBezTo>
                        <a:pt x="39179" y="11874"/>
                        <a:pt x="39560" y="10096"/>
                        <a:pt x="39814" y="8636"/>
                      </a:cubicBezTo>
                      <a:cubicBezTo>
                        <a:pt x="40195" y="6413"/>
                        <a:pt x="39624" y="4318"/>
                        <a:pt x="38926" y="3429"/>
                      </a:cubicBezTo>
                      <a:cubicBezTo>
                        <a:pt x="38798" y="3238"/>
                        <a:pt x="38671" y="3111"/>
                        <a:pt x="38545" y="311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747" name="Google Shape;1747;p45"/>
              <p:cNvGrpSpPr/>
              <p:nvPr/>
            </p:nvGrpSpPr>
            <p:grpSpPr>
              <a:xfrm>
                <a:off x="4987797" y="2038985"/>
                <a:ext cx="208788" cy="109791"/>
                <a:chOff x="4987797" y="2038985"/>
                <a:chExt cx="208788" cy="109791"/>
              </a:xfrm>
            </p:grpSpPr>
            <p:sp>
              <p:nvSpPr>
                <p:cNvPr id="1748" name="Google Shape;1748;p45"/>
                <p:cNvSpPr/>
                <p:nvPr/>
              </p:nvSpPr>
              <p:spPr>
                <a:xfrm>
                  <a:off x="5086794" y="2038985"/>
                  <a:ext cx="10795" cy="43941"/>
                </a:xfrm>
                <a:custGeom>
                  <a:rect b="b" l="l" r="r" t="t"/>
                  <a:pathLst>
                    <a:path extrusionOk="0" h="43941" w="10795">
                      <a:moveTo>
                        <a:pt x="5397" y="43942"/>
                      </a:moveTo>
                      <a:cubicBezTo>
                        <a:pt x="2413" y="43942"/>
                        <a:pt x="0" y="41529"/>
                        <a:pt x="0" y="38545"/>
                      </a:cubicBezTo>
                      <a:lnTo>
                        <a:pt x="0" y="5398"/>
                      </a:lnTo>
                      <a:cubicBezTo>
                        <a:pt x="0" y="2413"/>
                        <a:pt x="2413" y="0"/>
                        <a:pt x="5397" y="0"/>
                      </a:cubicBezTo>
                      <a:cubicBezTo>
                        <a:pt x="8382" y="0"/>
                        <a:pt x="10795" y="2413"/>
                        <a:pt x="10795" y="5398"/>
                      </a:cubicBezTo>
                      <a:lnTo>
                        <a:pt x="10795" y="38545"/>
                      </a:lnTo>
                      <a:cubicBezTo>
                        <a:pt x="10795" y="41529"/>
                        <a:pt x="8382" y="43942"/>
                        <a:pt x="5397" y="4394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49" name="Google Shape;1749;p45"/>
                <p:cNvSpPr/>
                <p:nvPr/>
              </p:nvSpPr>
              <p:spPr>
                <a:xfrm>
                  <a:off x="5037281" y="2052174"/>
                  <a:ext cx="27462" cy="39579"/>
                </a:xfrm>
                <a:custGeom>
                  <a:rect b="b" l="l" r="r" t="t"/>
                  <a:pathLst>
                    <a:path extrusionOk="0" h="39579" w="27462">
                      <a:moveTo>
                        <a:pt x="22018" y="39579"/>
                      </a:moveTo>
                      <a:cubicBezTo>
                        <a:pt x="20113" y="39579"/>
                        <a:pt x="18335" y="38627"/>
                        <a:pt x="17319" y="36849"/>
                      </a:cubicBezTo>
                      <a:lnTo>
                        <a:pt x="746" y="8147"/>
                      </a:lnTo>
                      <a:cubicBezTo>
                        <a:pt x="-778" y="5543"/>
                        <a:pt x="110" y="2241"/>
                        <a:pt x="2714" y="717"/>
                      </a:cubicBezTo>
                      <a:cubicBezTo>
                        <a:pt x="5317" y="-743"/>
                        <a:pt x="8620" y="82"/>
                        <a:pt x="10143" y="2686"/>
                      </a:cubicBezTo>
                      <a:lnTo>
                        <a:pt x="26717" y="31388"/>
                      </a:lnTo>
                      <a:cubicBezTo>
                        <a:pt x="28241" y="33991"/>
                        <a:pt x="27352" y="37293"/>
                        <a:pt x="24748" y="38817"/>
                      </a:cubicBezTo>
                      <a:cubicBezTo>
                        <a:pt x="23860" y="39325"/>
                        <a:pt x="22907" y="39579"/>
                        <a:pt x="22018" y="3957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50" name="Google Shape;1750;p45"/>
                <p:cNvSpPr/>
                <p:nvPr/>
              </p:nvSpPr>
              <p:spPr>
                <a:xfrm>
                  <a:off x="5001022" y="2088404"/>
                  <a:ext cx="39591" cy="27415"/>
                </a:xfrm>
                <a:custGeom>
                  <a:rect b="b" l="l" r="r" t="t"/>
                  <a:pathLst>
                    <a:path extrusionOk="0" h="27415" w="39591">
                      <a:moveTo>
                        <a:pt x="34147" y="27416"/>
                      </a:moveTo>
                      <a:cubicBezTo>
                        <a:pt x="33257" y="27416"/>
                        <a:pt x="32305" y="27162"/>
                        <a:pt x="31416" y="26717"/>
                      </a:cubicBezTo>
                      <a:lnTo>
                        <a:pt x="2714" y="10144"/>
                      </a:lnTo>
                      <a:cubicBezTo>
                        <a:pt x="111" y="8619"/>
                        <a:pt x="-778" y="5318"/>
                        <a:pt x="745" y="2714"/>
                      </a:cubicBezTo>
                      <a:cubicBezTo>
                        <a:pt x="2269" y="110"/>
                        <a:pt x="5572" y="-778"/>
                        <a:pt x="8175" y="746"/>
                      </a:cubicBezTo>
                      <a:lnTo>
                        <a:pt x="36877" y="17319"/>
                      </a:lnTo>
                      <a:cubicBezTo>
                        <a:pt x="39481" y="18843"/>
                        <a:pt x="40369" y="22145"/>
                        <a:pt x="38845" y="24749"/>
                      </a:cubicBezTo>
                      <a:cubicBezTo>
                        <a:pt x="37830" y="26463"/>
                        <a:pt x="36051" y="27416"/>
                        <a:pt x="34147" y="27416"/>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51" name="Google Shape;1751;p45"/>
                <p:cNvSpPr/>
                <p:nvPr/>
              </p:nvSpPr>
              <p:spPr>
                <a:xfrm>
                  <a:off x="4987797" y="2137981"/>
                  <a:ext cx="43942" cy="10795"/>
                </a:xfrm>
                <a:custGeom>
                  <a:rect b="b" l="l" r="r" t="t"/>
                  <a:pathLst>
                    <a:path extrusionOk="0" h="10795" w="43942">
                      <a:moveTo>
                        <a:pt x="38545" y="10795"/>
                      </a:moveTo>
                      <a:lnTo>
                        <a:pt x="5398" y="10795"/>
                      </a:lnTo>
                      <a:cubicBezTo>
                        <a:pt x="2413" y="10795"/>
                        <a:pt x="0" y="8382"/>
                        <a:pt x="0" y="5398"/>
                      </a:cubicBezTo>
                      <a:cubicBezTo>
                        <a:pt x="0" y="2413"/>
                        <a:pt x="2413" y="0"/>
                        <a:pt x="5398" y="0"/>
                      </a:cubicBezTo>
                      <a:lnTo>
                        <a:pt x="38545" y="0"/>
                      </a:lnTo>
                      <a:cubicBezTo>
                        <a:pt x="41529" y="0"/>
                        <a:pt x="43942" y="2413"/>
                        <a:pt x="43942" y="5398"/>
                      </a:cubicBezTo>
                      <a:cubicBezTo>
                        <a:pt x="43942" y="8382"/>
                        <a:pt x="41529" y="10795"/>
                        <a:pt x="38545" y="10795"/>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52" name="Google Shape;1752;p45"/>
                <p:cNvSpPr/>
                <p:nvPr/>
              </p:nvSpPr>
              <p:spPr>
                <a:xfrm>
                  <a:off x="5152644" y="2137981"/>
                  <a:ext cx="43941" cy="10795"/>
                </a:xfrm>
                <a:custGeom>
                  <a:rect b="b" l="l" r="r" t="t"/>
                  <a:pathLst>
                    <a:path extrusionOk="0" h="10795" w="43941">
                      <a:moveTo>
                        <a:pt x="38545" y="10795"/>
                      </a:moveTo>
                      <a:lnTo>
                        <a:pt x="5397" y="10795"/>
                      </a:lnTo>
                      <a:cubicBezTo>
                        <a:pt x="2413" y="10795"/>
                        <a:pt x="0" y="8382"/>
                        <a:pt x="0" y="5398"/>
                      </a:cubicBezTo>
                      <a:cubicBezTo>
                        <a:pt x="0" y="2413"/>
                        <a:pt x="2413" y="0"/>
                        <a:pt x="5397" y="0"/>
                      </a:cubicBezTo>
                      <a:lnTo>
                        <a:pt x="38545" y="0"/>
                      </a:lnTo>
                      <a:cubicBezTo>
                        <a:pt x="41529" y="0"/>
                        <a:pt x="43942" y="2413"/>
                        <a:pt x="43942" y="5398"/>
                      </a:cubicBezTo>
                      <a:cubicBezTo>
                        <a:pt x="43942" y="8382"/>
                        <a:pt x="41529" y="10795"/>
                        <a:pt x="38545" y="10795"/>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53" name="Google Shape;1753;p45"/>
                <p:cNvSpPr/>
                <p:nvPr/>
              </p:nvSpPr>
              <p:spPr>
                <a:xfrm>
                  <a:off x="5143770" y="2088340"/>
                  <a:ext cx="39591" cy="27479"/>
                </a:xfrm>
                <a:custGeom>
                  <a:rect b="b" l="l" r="r" t="t"/>
                  <a:pathLst>
                    <a:path extrusionOk="0" h="27479" w="39591">
                      <a:moveTo>
                        <a:pt x="5445" y="27479"/>
                      </a:moveTo>
                      <a:cubicBezTo>
                        <a:pt x="3540" y="27479"/>
                        <a:pt x="1762" y="26526"/>
                        <a:pt x="745" y="24748"/>
                      </a:cubicBezTo>
                      <a:cubicBezTo>
                        <a:pt x="-778" y="22145"/>
                        <a:pt x="111" y="18843"/>
                        <a:pt x="2714" y="17319"/>
                      </a:cubicBezTo>
                      <a:lnTo>
                        <a:pt x="31416" y="745"/>
                      </a:lnTo>
                      <a:cubicBezTo>
                        <a:pt x="34020" y="-778"/>
                        <a:pt x="37322" y="111"/>
                        <a:pt x="38845" y="2714"/>
                      </a:cubicBezTo>
                      <a:cubicBezTo>
                        <a:pt x="40370" y="5318"/>
                        <a:pt x="39481" y="8620"/>
                        <a:pt x="36877" y="10144"/>
                      </a:cubicBezTo>
                      <a:lnTo>
                        <a:pt x="8175" y="26717"/>
                      </a:lnTo>
                      <a:cubicBezTo>
                        <a:pt x="7286" y="27289"/>
                        <a:pt x="6334" y="27479"/>
                        <a:pt x="5445" y="2747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54" name="Google Shape;1754;p45"/>
                <p:cNvSpPr/>
                <p:nvPr/>
              </p:nvSpPr>
              <p:spPr>
                <a:xfrm>
                  <a:off x="5119640" y="2052209"/>
                  <a:ext cx="27462" cy="39544"/>
                </a:xfrm>
                <a:custGeom>
                  <a:rect b="b" l="l" r="r" t="t"/>
                  <a:pathLst>
                    <a:path extrusionOk="0" h="39544" w="27462">
                      <a:moveTo>
                        <a:pt x="5444" y="39544"/>
                      </a:moveTo>
                      <a:cubicBezTo>
                        <a:pt x="4556" y="39544"/>
                        <a:pt x="3603" y="39290"/>
                        <a:pt x="2714" y="38845"/>
                      </a:cubicBezTo>
                      <a:cubicBezTo>
                        <a:pt x="111" y="37322"/>
                        <a:pt x="-778" y="34020"/>
                        <a:pt x="745" y="31416"/>
                      </a:cubicBezTo>
                      <a:lnTo>
                        <a:pt x="17319" y="2714"/>
                      </a:lnTo>
                      <a:cubicBezTo>
                        <a:pt x="18843" y="111"/>
                        <a:pt x="22145" y="-778"/>
                        <a:pt x="24749" y="745"/>
                      </a:cubicBezTo>
                      <a:cubicBezTo>
                        <a:pt x="27352" y="2270"/>
                        <a:pt x="28241" y="5572"/>
                        <a:pt x="26717" y="8175"/>
                      </a:cubicBezTo>
                      <a:lnTo>
                        <a:pt x="10144" y="36877"/>
                      </a:lnTo>
                      <a:cubicBezTo>
                        <a:pt x="9191" y="38592"/>
                        <a:pt x="7350" y="39544"/>
                        <a:pt x="5444" y="39544"/>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grpSp>
        <p:nvGrpSpPr>
          <p:cNvPr id="1755" name="Google Shape;1755;p45"/>
          <p:cNvGrpSpPr/>
          <p:nvPr/>
        </p:nvGrpSpPr>
        <p:grpSpPr>
          <a:xfrm>
            <a:off x="340265" y="1245520"/>
            <a:ext cx="8461843" cy="1404713"/>
            <a:chOff x="340265" y="1245520"/>
            <a:chExt cx="8461843" cy="1404713"/>
          </a:xfrm>
        </p:grpSpPr>
        <p:sp>
          <p:nvSpPr>
            <p:cNvPr id="1756" name="Google Shape;1756;p45"/>
            <p:cNvSpPr/>
            <p:nvPr/>
          </p:nvSpPr>
          <p:spPr>
            <a:xfrm>
              <a:off x="8584806" y="2393325"/>
              <a:ext cx="217303" cy="256907"/>
            </a:xfrm>
            <a:custGeom>
              <a:rect b="b" l="l" r="r" t="t"/>
              <a:pathLst>
                <a:path extrusionOk="0" h="116776" w="98774">
                  <a:moveTo>
                    <a:pt x="97584" y="59722"/>
                  </a:moveTo>
                  <a:cubicBezTo>
                    <a:pt x="61389" y="64675"/>
                    <a:pt x="54848" y="72041"/>
                    <a:pt x="50721" y="115538"/>
                  </a:cubicBezTo>
                  <a:cubicBezTo>
                    <a:pt x="50594" y="117189"/>
                    <a:pt x="48181" y="117189"/>
                    <a:pt x="48054" y="115538"/>
                  </a:cubicBezTo>
                  <a:cubicBezTo>
                    <a:pt x="43990" y="72041"/>
                    <a:pt x="37386" y="64675"/>
                    <a:pt x="1191" y="59722"/>
                  </a:cubicBezTo>
                  <a:cubicBezTo>
                    <a:pt x="-397" y="59531"/>
                    <a:pt x="-397" y="57245"/>
                    <a:pt x="1191" y="57055"/>
                  </a:cubicBezTo>
                  <a:cubicBezTo>
                    <a:pt x="37386" y="52102"/>
                    <a:pt x="43926" y="44736"/>
                    <a:pt x="48054" y="1238"/>
                  </a:cubicBezTo>
                  <a:cubicBezTo>
                    <a:pt x="48181" y="-413"/>
                    <a:pt x="50594" y="-413"/>
                    <a:pt x="50721" y="1238"/>
                  </a:cubicBezTo>
                  <a:cubicBezTo>
                    <a:pt x="54785" y="44736"/>
                    <a:pt x="61389" y="52102"/>
                    <a:pt x="97584" y="57055"/>
                  </a:cubicBezTo>
                  <a:cubicBezTo>
                    <a:pt x="99171" y="57245"/>
                    <a:pt x="99171" y="59531"/>
                    <a:pt x="97584" y="59722"/>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57" name="Google Shape;1757;p45"/>
            <p:cNvSpPr/>
            <p:nvPr/>
          </p:nvSpPr>
          <p:spPr>
            <a:xfrm>
              <a:off x="340265" y="124552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758" name="Google Shape;1758;p45"/>
          <p:cNvSpPr/>
          <p:nvPr/>
        </p:nvSpPr>
        <p:spPr>
          <a:xfrm>
            <a:off x="7110018" y="5145805"/>
            <a:ext cx="132604" cy="156772"/>
          </a:xfrm>
          <a:custGeom>
            <a:rect b="b" l="l" r="r" t="t"/>
            <a:pathLst>
              <a:path extrusionOk="0" h="116776" w="98774">
                <a:moveTo>
                  <a:pt x="97584" y="59722"/>
                </a:moveTo>
                <a:cubicBezTo>
                  <a:pt x="61389" y="64675"/>
                  <a:pt x="54848" y="72041"/>
                  <a:pt x="50721" y="115538"/>
                </a:cubicBezTo>
                <a:cubicBezTo>
                  <a:pt x="50594" y="117189"/>
                  <a:pt x="48181" y="117189"/>
                  <a:pt x="48054" y="115538"/>
                </a:cubicBezTo>
                <a:cubicBezTo>
                  <a:pt x="43990" y="72041"/>
                  <a:pt x="37386" y="64675"/>
                  <a:pt x="1191" y="59722"/>
                </a:cubicBezTo>
                <a:cubicBezTo>
                  <a:pt x="-397" y="59531"/>
                  <a:pt x="-397" y="57245"/>
                  <a:pt x="1191" y="57055"/>
                </a:cubicBezTo>
                <a:cubicBezTo>
                  <a:pt x="37386" y="52102"/>
                  <a:pt x="43926" y="44736"/>
                  <a:pt x="48054" y="1238"/>
                </a:cubicBezTo>
                <a:cubicBezTo>
                  <a:pt x="48181" y="-413"/>
                  <a:pt x="50594" y="-413"/>
                  <a:pt x="50721" y="1238"/>
                </a:cubicBezTo>
                <a:cubicBezTo>
                  <a:pt x="54785" y="44736"/>
                  <a:pt x="61389" y="52102"/>
                  <a:pt x="97584" y="57055"/>
                </a:cubicBezTo>
                <a:cubicBezTo>
                  <a:pt x="99171" y="57245"/>
                  <a:pt x="99171" y="59531"/>
                  <a:pt x="97584" y="5972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759" name="Google Shape;1759;p45"/>
          <p:cNvGrpSpPr/>
          <p:nvPr/>
        </p:nvGrpSpPr>
        <p:grpSpPr>
          <a:xfrm>
            <a:off x="473274" y="124752"/>
            <a:ext cx="2372754" cy="2688856"/>
            <a:chOff x="473274" y="124752"/>
            <a:chExt cx="2372754" cy="2688856"/>
          </a:xfrm>
        </p:grpSpPr>
        <p:grpSp>
          <p:nvGrpSpPr>
            <p:cNvPr id="1760" name="Google Shape;1760;p45"/>
            <p:cNvGrpSpPr/>
            <p:nvPr/>
          </p:nvGrpSpPr>
          <p:grpSpPr>
            <a:xfrm flipH="1" rot="-564100">
              <a:off x="634846" y="244003"/>
              <a:ext cx="1633746" cy="2112520"/>
              <a:chOff x="-77414" y="210905"/>
              <a:chExt cx="508246" cy="657189"/>
            </a:xfrm>
          </p:grpSpPr>
          <p:grpSp>
            <p:nvGrpSpPr>
              <p:cNvPr id="1761" name="Google Shape;1761;p45"/>
              <p:cNvGrpSpPr/>
              <p:nvPr/>
            </p:nvGrpSpPr>
            <p:grpSpPr>
              <a:xfrm>
                <a:off x="-77414" y="423214"/>
                <a:ext cx="389218" cy="444880"/>
                <a:chOff x="6299617" y="2845180"/>
                <a:chExt cx="389218" cy="444880"/>
              </a:xfrm>
            </p:grpSpPr>
            <p:sp>
              <p:nvSpPr>
                <p:cNvPr id="1762" name="Google Shape;1762;p45"/>
                <p:cNvSpPr/>
                <p:nvPr/>
              </p:nvSpPr>
              <p:spPr>
                <a:xfrm>
                  <a:off x="6299617" y="2845180"/>
                  <a:ext cx="389218" cy="444880"/>
                </a:xfrm>
                <a:custGeom>
                  <a:rect b="b" l="l" r="r" t="t"/>
                  <a:pathLst>
                    <a:path extrusionOk="0" h="444880" w="389218">
                      <a:moveTo>
                        <a:pt x="389218" y="322453"/>
                      </a:moveTo>
                      <a:cubicBezTo>
                        <a:pt x="311113" y="362014"/>
                        <a:pt x="227928" y="402654"/>
                        <a:pt x="137377" y="444881"/>
                      </a:cubicBezTo>
                      <a:cubicBezTo>
                        <a:pt x="184558" y="282194"/>
                        <a:pt x="-93128" y="181166"/>
                        <a:pt x="33301" y="0"/>
                      </a:cubicBezTo>
                      <a:cubicBezTo>
                        <a:pt x="102897" y="8318"/>
                        <a:pt x="180430" y="14923"/>
                        <a:pt x="263488" y="20320"/>
                      </a:cubicBezTo>
                      <a:cubicBezTo>
                        <a:pt x="234850" y="133858"/>
                        <a:pt x="362929" y="219774"/>
                        <a:pt x="389218" y="322453"/>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763" name="Google Shape;1763;p45"/>
                <p:cNvGrpSpPr/>
                <p:nvPr/>
              </p:nvGrpSpPr>
              <p:grpSpPr>
                <a:xfrm>
                  <a:off x="6337672" y="2908109"/>
                  <a:ext cx="290457" cy="307720"/>
                  <a:chOff x="6337672" y="2908109"/>
                  <a:chExt cx="290457" cy="307720"/>
                </a:xfrm>
              </p:grpSpPr>
              <p:sp>
                <p:nvSpPr>
                  <p:cNvPr id="1764" name="Google Shape;1764;p45"/>
                  <p:cNvSpPr/>
                  <p:nvPr/>
                </p:nvSpPr>
                <p:spPr>
                  <a:xfrm>
                    <a:off x="6338442" y="2908109"/>
                    <a:ext cx="115061" cy="7366"/>
                  </a:xfrm>
                  <a:custGeom>
                    <a:rect b="b" l="l" r="r" t="t"/>
                    <a:pathLst>
                      <a:path extrusionOk="0" h="7366" w="115061">
                        <a:moveTo>
                          <a:pt x="2921" y="7366"/>
                        </a:moveTo>
                        <a:cubicBezTo>
                          <a:pt x="1334" y="7366"/>
                          <a:pt x="0" y="6096"/>
                          <a:pt x="0" y="4445"/>
                        </a:cubicBezTo>
                        <a:cubicBezTo>
                          <a:pt x="0" y="2794"/>
                          <a:pt x="1270" y="1461"/>
                          <a:pt x="2921" y="1461"/>
                        </a:cubicBezTo>
                        <a:cubicBezTo>
                          <a:pt x="38798" y="1080"/>
                          <a:pt x="75184" y="571"/>
                          <a:pt x="112078" y="0"/>
                        </a:cubicBezTo>
                        <a:cubicBezTo>
                          <a:pt x="113792" y="0"/>
                          <a:pt x="115062" y="1270"/>
                          <a:pt x="115062" y="2921"/>
                        </a:cubicBezTo>
                        <a:cubicBezTo>
                          <a:pt x="115062" y="4572"/>
                          <a:pt x="113792" y="5905"/>
                          <a:pt x="112141" y="5905"/>
                        </a:cubicBezTo>
                        <a:cubicBezTo>
                          <a:pt x="75184" y="6477"/>
                          <a:pt x="38798" y="6985"/>
                          <a:pt x="2921" y="7366"/>
                        </a:cubicBezTo>
                        <a:cubicBezTo>
                          <a:pt x="2921" y="7366"/>
                          <a:pt x="2921" y="7366"/>
                          <a:pt x="2921" y="736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65" name="Google Shape;1765;p45"/>
                  <p:cNvSpPr/>
                  <p:nvPr/>
                </p:nvSpPr>
                <p:spPr>
                  <a:xfrm>
                    <a:off x="6337672" y="2934634"/>
                    <a:ext cx="187532" cy="17480"/>
                  </a:xfrm>
                  <a:custGeom>
                    <a:rect b="b" l="l" r="r" t="t"/>
                    <a:pathLst>
                      <a:path extrusionOk="0" h="17480" w="187532">
                        <a:moveTo>
                          <a:pt x="2930" y="17481"/>
                        </a:moveTo>
                        <a:cubicBezTo>
                          <a:pt x="1406" y="17481"/>
                          <a:pt x="72" y="16274"/>
                          <a:pt x="9" y="14687"/>
                        </a:cubicBezTo>
                        <a:cubicBezTo>
                          <a:pt x="-118" y="13036"/>
                          <a:pt x="1152" y="11639"/>
                          <a:pt x="2739" y="11575"/>
                        </a:cubicBezTo>
                        <a:cubicBezTo>
                          <a:pt x="62683" y="7829"/>
                          <a:pt x="123326" y="3955"/>
                          <a:pt x="184413" y="18"/>
                        </a:cubicBezTo>
                        <a:cubicBezTo>
                          <a:pt x="186000" y="-172"/>
                          <a:pt x="187461" y="1161"/>
                          <a:pt x="187524" y="2749"/>
                        </a:cubicBezTo>
                        <a:cubicBezTo>
                          <a:pt x="187651" y="4400"/>
                          <a:pt x="186382" y="5797"/>
                          <a:pt x="184794" y="5860"/>
                        </a:cubicBezTo>
                        <a:cubicBezTo>
                          <a:pt x="123707" y="9861"/>
                          <a:pt x="63064" y="13734"/>
                          <a:pt x="3120" y="17417"/>
                        </a:cubicBezTo>
                        <a:cubicBezTo>
                          <a:pt x="3057" y="17481"/>
                          <a:pt x="2993" y="17481"/>
                          <a:pt x="2930" y="1748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66" name="Google Shape;1766;p45"/>
                  <p:cNvSpPr/>
                  <p:nvPr/>
                </p:nvSpPr>
                <p:spPr>
                  <a:xfrm>
                    <a:off x="6345725" y="2961556"/>
                    <a:ext cx="187999" cy="25419"/>
                  </a:xfrm>
                  <a:custGeom>
                    <a:rect b="b" l="l" r="r" t="t"/>
                    <a:pathLst>
                      <a:path extrusionOk="0" h="25419" w="187999">
                        <a:moveTo>
                          <a:pt x="2941" y="25420"/>
                        </a:moveTo>
                        <a:cubicBezTo>
                          <a:pt x="1480" y="25420"/>
                          <a:pt x="147" y="24277"/>
                          <a:pt x="20" y="22816"/>
                        </a:cubicBezTo>
                        <a:cubicBezTo>
                          <a:pt x="-171" y="21229"/>
                          <a:pt x="1036" y="19768"/>
                          <a:pt x="2623" y="19578"/>
                        </a:cubicBezTo>
                        <a:cubicBezTo>
                          <a:pt x="63139" y="13101"/>
                          <a:pt x="123845" y="6560"/>
                          <a:pt x="184742" y="20"/>
                        </a:cubicBezTo>
                        <a:cubicBezTo>
                          <a:pt x="186393" y="-171"/>
                          <a:pt x="187789" y="1036"/>
                          <a:pt x="187980" y="2623"/>
                        </a:cubicBezTo>
                        <a:cubicBezTo>
                          <a:pt x="188170" y="4211"/>
                          <a:pt x="186964" y="5671"/>
                          <a:pt x="185376" y="5862"/>
                        </a:cubicBezTo>
                        <a:cubicBezTo>
                          <a:pt x="124480" y="12402"/>
                          <a:pt x="63774" y="18943"/>
                          <a:pt x="3258" y="25420"/>
                        </a:cubicBezTo>
                        <a:cubicBezTo>
                          <a:pt x="3195" y="25420"/>
                          <a:pt x="3068" y="25420"/>
                          <a:pt x="2941" y="2542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67" name="Google Shape;1767;p45"/>
                  <p:cNvSpPr/>
                  <p:nvPr/>
                </p:nvSpPr>
                <p:spPr>
                  <a:xfrm>
                    <a:off x="6360632" y="2987639"/>
                    <a:ext cx="185427" cy="32864"/>
                  </a:xfrm>
                  <a:custGeom>
                    <a:rect b="b" l="l" r="r" t="t"/>
                    <a:pathLst>
                      <a:path extrusionOk="0" h="32864" w="185427">
                        <a:moveTo>
                          <a:pt x="2956" y="32865"/>
                        </a:moveTo>
                        <a:cubicBezTo>
                          <a:pt x="1496" y="32865"/>
                          <a:pt x="289" y="31785"/>
                          <a:pt x="35" y="30325"/>
                        </a:cubicBezTo>
                        <a:cubicBezTo>
                          <a:pt x="-219" y="28737"/>
                          <a:pt x="924" y="27213"/>
                          <a:pt x="2512" y="26959"/>
                        </a:cubicBezTo>
                        <a:lnTo>
                          <a:pt x="182026" y="35"/>
                        </a:lnTo>
                        <a:cubicBezTo>
                          <a:pt x="183677" y="-219"/>
                          <a:pt x="185138" y="924"/>
                          <a:pt x="185392" y="2512"/>
                        </a:cubicBezTo>
                        <a:cubicBezTo>
                          <a:pt x="185646" y="4099"/>
                          <a:pt x="184503" y="5623"/>
                          <a:pt x="182915" y="5877"/>
                        </a:cubicBezTo>
                        <a:lnTo>
                          <a:pt x="3401" y="32801"/>
                        </a:lnTo>
                        <a:cubicBezTo>
                          <a:pt x="3274" y="32865"/>
                          <a:pt x="3147" y="32865"/>
                          <a:pt x="2956" y="3286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68" name="Google Shape;1768;p45"/>
                  <p:cNvSpPr/>
                  <p:nvPr/>
                </p:nvSpPr>
                <p:spPr>
                  <a:xfrm>
                    <a:off x="6380297" y="3024703"/>
                    <a:ext cx="122284" cy="28376"/>
                  </a:xfrm>
                  <a:custGeom>
                    <a:rect b="b" l="l" r="r" t="t"/>
                    <a:pathLst>
                      <a:path extrusionOk="0" h="28376" w="122284">
                        <a:moveTo>
                          <a:pt x="2976" y="28376"/>
                        </a:moveTo>
                        <a:cubicBezTo>
                          <a:pt x="1580" y="28376"/>
                          <a:pt x="373" y="27424"/>
                          <a:pt x="56" y="25964"/>
                        </a:cubicBezTo>
                        <a:cubicBezTo>
                          <a:pt x="-262" y="24376"/>
                          <a:pt x="818" y="22789"/>
                          <a:pt x="2405" y="22535"/>
                        </a:cubicBezTo>
                        <a:lnTo>
                          <a:pt x="118800" y="55"/>
                        </a:lnTo>
                        <a:cubicBezTo>
                          <a:pt x="120388" y="-262"/>
                          <a:pt x="121975" y="817"/>
                          <a:pt x="122230" y="2405"/>
                        </a:cubicBezTo>
                        <a:cubicBezTo>
                          <a:pt x="122547" y="3992"/>
                          <a:pt x="121468" y="5580"/>
                          <a:pt x="119880" y="5834"/>
                        </a:cubicBezTo>
                        <a:lnTo>
                          <a:pt x="3484" y="28313"/>
                        </a:lnTo>
                        <a:cubicBezTo>
                          <a:pt x="3294" y="28376"/>
                          <a:pt x="3167" y="28376"/>
                          <a:pt x="2976" y="2837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69" name="Google Shape;1769;p45"/>
                  <p:cNvSpPr/>
                  <p:nvPr/>
                </p:nvSpPr>
                <p:spPr>
                  <a:xfrm>
                    <a:off x="6425133" y="3063887"/>
                    <a:ext cx="170217" cy="53073"/>
                  </a:xfrm>
                  <a:custGeom>
                    <a:rect b="b" l="l" r="r" t="t"/>
                    <a:pathLst>
                      <a:path extrusionOk="0" h="53073" w="170217">
                        <a:moveTo>
                          <a:pt x="2972" y="53073"/>
                        </a:moveTo>
                        <a:cubicBezTo>
                          <a:pt x="1702" y="53073"/>
                          <a:pt x="495" y="52248"/>
                          <a:pt x="114" y="50914"/>
                        </a:cubicBezTo>
                        <a:cubicBezTo>
                          <a:pt x="-330" y="49327"/>
                          <a:pt x="559" y="47739"/>
                          <a:pt x="2146" y="47295"/>
                        </a:cubicBezTo>
                        <a:lnTo>
                          <a:pt x="166485" y="114"/>
                        </a:lnTo>
                        <a:cubicBezTo>
                          <a:pt x="168072" y="-330"/>
                          <a:pt x="169660" y="559"/>
                          <a:pt x="170104" y="2146"/>
                        </a:cubicBezTo>
                        <a:cubicBezTo>
                          <a:pt x="170548" y="3734"/>
                          <a:pt x="169660" y="5321"/>
                          <a:pt x="168072" y="5766"/>
                        </a:cubicBezTo>
                        <a:lnTo>
                          <a:pt x="3734" y="52946"/>
                        </a:lnTo>
                        <a:cubicBezTo>
                          <a:pt x="3480" y="53010"/>
                          <a:pt x="3226" y="53073"/>
                          <a:pt x="2972" y="530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70" name="Google Shape;1770;p45"/>
                  <p:cNvSpPr/>
                  <p:nvPr/>
                </p:nvSpPr>
                <p:spPr>
                  <a:xfrm>
                    <a:off x="6446052" y="3089061"/>
                    <a:ext cx="166352" cy="60030"/>
                  </a:xfrm>
                  <a:custGeom>
                    <a:rect b="b" l="l" r="r" t="t"/>
                    <a:pathLst>
                      <a:path extrusionOk="0" h="60030" w="166352">
                        <a:moveTo>
                          <a:pt x="2944" y="60030"/>
                        </a:moveTo>
                        <a:cubicBezTo>
                          <a:pt x="1737" y="60030"/>
                          <a:pt x="594" y="59268"/>
                          <a:pt x="150" y="57998"/>
                        </a:cubicBezTo>
                        <a:cubicBezTo>
                          <a:pt x="-358" y="56474"/>
                          <a:pt x="467" y="54760"/>
                          <a:pt x="1991" y="54252"/>
                        </a:cubicBezTo>
                        <a:cubicBezTo>
                          <a:pt x="55649" y="36154"/>
                          <a:pt x="109179" y="18120"/>
                          <a:pt x="162456" y="150"/>
                        </a:cubicBezTo>
                        <a:cubicBezTo>
                          <a:pt x="163979" y="-358"/>
                          <a:pt x="165694" y="467"/>
                          <a:pt x="166203" y="1991"/>
                        </a:cubicBezTo>
                        <a:cubicBezTo>
                          <a:pt x="166710" y="3515"/>
                          <a:pt x="165885" y="5230"/>
                          <a:pt x="164361" y="5738"/>
                        </a:cubicBezTo>
                        <a:cubicBezTo>
                          <a:pt x="111021" y="23708"/>
                          <a:pt x="57553" y="41742"/>
                          <a:pt x="3833" y="59840"/>
                        </a:cubicBezTo>
                        <a:cubicBezTo>
                          <a:pt x="3579" y="60030"/>
                          <a:pt x="3261" y="60030"/>
                          <a:pt x="2944" y="6003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71" name="Google Shape;1771;p45"/>
                  <p:cNvSpPr/>
                  <p:nvPr/>
                </p:nvSpPr>
                <p:spPr>
                  <a:xfrm>
                    <a:off x="6463221" y="3114548"/>
                    <a:ext cx="164908" cy="67373"/>
                  </a:xfrm>
                  <a:custGeom>
                    <a:rect b="b" l="l" r="r" t="t"/>
                    <a:pathLst>
                      <a:path extrusionOk="0" h="67373" w="164908">
                        <a:moveTo>
                          <a:pt x="2920" y="67373"/>
                        </a:moveTo>
                        <a:cubicBezTo>
                          <a:pt x="1714" y="67373"/>
                          <a:pt x="634" y="66675"/>
                          <a:pt x="190" y="65468"/>
                        </a:cubicBezTo>
                        <a:cubicBezTo>
                          <a:pt x="-382" y="63944"/>
                          <a:pt x="380" y="62230"/>
                          <a:pt x="1904" y="61658"/>
                        </a:cubicBezTo>
                        <a:cubicBezTo>
                          <a:pt x="55435" y="41021"/>
                          <a:pt x="108394" y="20574"/>
                          <a:pt x="160909" y="190"/>
                        </a:cubicBezTo>
                        <a:cubicBezTo>
                          <a:pt x="162432" y="-381"/>
                          <a:pt x="164147" y="381"/>
                          <a:pt x="164718" y="1841"/>
                        </a:cubicBezTo>
                        <a:cubicBezTo>
                          <a:pt x="165290" y="3302"/>
                          <a:pt x="164528" y="5080"/>
                          <a:pt x="163067" y="5651"/>
                        </a:cubicBezTo>
                        <a:cubicBezTo>
                          <a:pt x="110553" y="26035"/>
                          <a:pt x="57594" y="46545"/>
                          <a:pt x="4063" y="67119"/>
                        </a:cubicBezTo>
                        <a:cubicBezTo>
                          <a:pt x="3619" y="67310"/>
                          <a:pt x="3238" y="67373"/>
                          <a:pt x="2920" y="673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72" name="Google Shape;1772;p45"/>
                  <p:cNvSpPr/>
                  <p:nvPr/>
                </p:nvSpPr>
                <p:spPr>
                  <a:xfrm>
                    <a:off x="6474478" y="3184543"/>
                    <a:ext cx="65050" cy="31286"/>
                  </a:xfrm>
                  <a:custGeom>
                    <a:rect b="b" l="l" r="r" t="t"/>
                    <a:pathLst>
                      <a:path extrusionOk="0" h="31286" w="65050">
                        <a:moveTo>
                          <a:pt x="2966" y="31287"/>
                        </a:moveTo>
                        <a:cubicBezTo>
                          <a:pt x="1823" y="31287"/>
                          <a:pt x="743" y="30588"/>
                          <a:pt x="235" y="29509"/>
                        </a:cubicBezTo>
                        <a:cubicBezTo>
                          <a:pt x="-400" y="27985"/>
                          <a:pt x="299" y="26270"/>
                          <a:pt x="1759" y="25635"/>
                        </a:cubicBezTo>
                        <a:cubicBezTo>
                          <a:pt x="21635" y="17126"/>
                          <a:pt x="41383" y="8681"/>
                          <a:pt x="60941" y="235"/>
                        </a:cubicBezTo>
                        <a:cubicBezTo>
                          <a:pt x="62402" y="-400"/>
                          <a:pt x="64179" y="299"/>
                          <a:pt x="64815" y="1759"/>
                        </a:cubicBezTo>
                        <a:cubicBezTo>
                          <a:pt x="65450" y="3283"/>
                          <a:pt x="64751" y="4998"/>
                          <a:pt x="63290" y="5633"/>
                        </a:cubicBezTo>
                        <a:cubicBezTo>
                          <a:pt x="43733" y="14078"/>
                          <a:pt x="23984" y="22524"/>
                          <a:pt x="4109" y="31033"/>
                        </a:cubicBezTo>
                        <a:cubicBezTo>
                          <a:pt x="3728" y="31223"/>
                          <a:pt x="3347" y="31287"/>
                          <a:pt x="2966" y="3128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773" name="Google Shape;1773;p45"/>
              <p:cNvGrpSpPr/>
              <p:nvPr/>
            </p:nvGrpSpPr>
            <p:grpSpPr>
              <a:xfrm>
                <a:off x="52090" y="210905"/>
                <a:ext cx="378742" cy="312893"/>
                <a:chOff x="6429121" y="2632871"/>
                <a:chExt cx="378742" cy="312893"/>
              </a:xfrm>
            </p:grpSpPr>
            <p:sp>
              <p:nvSpPr>
                <p:cNvPr id="1774" name="Google Shape;1774;p45"/>
                <p:cNvSpPr/>
                <p:nvPr/>
              </p:nvSpPr>
              <p:spPr>
                <a:xfrm>
                  <a:off x="6754558" y="2632871"/>
                  <a:ext cx="53305" cy="51908"/>
                </a:xfrm>
                <a:custGeom>
                  <a:rect b="b" l="l" r="r" t="t"/>
                  <a:pathLst>
                    <a:path extrusionOk="0" h="51908" w="53305">
                      <a:moveTo>
                        <a:pt x="24003" y="51908"/>
                      </a:moveTo>
                      <a:lnTo>
                        <a:pt x="0" y="22508"/>
                      </a:lnTo>
                      <a:lnTo>
                        <a:pt x="22289" y="4283"/>
                      </a:lnTo>
                      <a:cubicBezTo>
                        <a:pt x="30417" y="-2321"/>
                        <a:pt x="42355" y="-1178"/>
                        <a:pt x="49023" y="6950"/>
                      </a:cubicBezTo>
                      <a:lnTo>
                        <a:pt x="49023" y="6950"/>
                      </a:lnTo>
                      <a:cubicBezTo>
                        <a:pt x="55626" y="15078"/>
                        <a:pt x="54483" y="27016"/>
                        <a:pt x="46355" y="33684"/>
                      </a:cubicBezTo>
                      <a:lnTo>
                        <a:pt x="24003" y="51908"/>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75" name="Google Shape;1775;p45"/>
                <p:cNvSpPr/>
                <p:nvPr/>
              </p:nvSpPr>
              <p:spPr>
                <a:xfrm rot="3046867">
                  <a:off x="6606840" y="2609505"/>
                  <a:ext cx="39510" cy="349750"/>
                </a:xfrm>
                <a:custGeom>
                  <a:rect b="b" l="l" r="r" t="t"/>
                  <a:pathLst>
                    <a:path extrusionOk="0" h="349631" w="39497">
                      <a:moveTo>
                        <a:pt x="0" y="0"/>
                      </a:moveTo>
                      <a:lnTo>
                        <a:pt x="39497" y="0"/>
                      </a:lnTo>
                      <a:lnTo>
                        <a:pt x="39497" y="349632"/>
                      </a:lnTo>
                      <a:lnTo>
                        <a:pt x="0" y="349632"/>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76" name="Google Shape;1776;p45"/>
                <p:cNvSpPr/>
                <p:nvPr/>
              </p:nvSpPr>
              <p:spPr>
                <a:xfrm>
                  <a:off x="6429121" y="2879725"/>
                  <a:ext cx="74612" cy="66039"/>
                </a:xfrm>
                <a:custGeom>
                  <a:rect b="b" l="l" r="r" t="t"/>
                  <a:pathLst>
                    <a:path extrusionOk="0" h="66039" w="74612">
                      <a:moveTo>
                        <a:pt x="49593" y="0"/>
                      </a:moveTo>
                      <a:lnTo>
                        <a:pt x="74612" y="30543"/>
                      </a:lnTo>
                      <a:lnTo>
                        <a:pt x="0" y="6604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777" name="Google Shape;1777;p45"/>
                <p:cNvGrpSpPr/>
                <p:nvPr/>
              </p:nvGrpSpPr>
              <p:grpSpPr>
                <a:xfrm>
                  <a:off x="6492866" y="2670991"/>
                  <a:ext cx="269638" cy="224989"/>
                  <a:chOff x="6492866" y="2670991"/>
                  <a:chExt cx="269638" cy="224989"/>
                </a:xfrm>
              </p:grpSpPr>
              <p:sp>
                <p:nvSpPr>
                  <p:cNvPr id="1778" name="Google Shape;1778;p45"/>
                  <p:cNvSpPr/>
                  <p:nvPr/>
                </p:nvSpPr>
                <p:spPr>
                  <a:xfrm>
                    <a:off x="6492866" y="2670991"/>
                    <a:ext cx="260113" cy="213305"/>
                  </a:xfrm>
                  <a:custGeom>
                    <a:rect b="b" l="l" r="r" t="t"/>
                    <a:pathLst>
                      <a:path extrusionOk="0" h="213305" w="260113">
                        <a:moveTo>
                          <a:pt x="1977" y="213305"/>
                        </a:moveTo>
                        <a:cubicBezTo>
                          <a:pt x="1406" y="213305"/>
                          <a:pt x="834" y="213051"/>
                          <a:pt x="453" y="212543"/>
                        </a:cubicBezTo>
                        <a:cubicBezTo>
                          <a:pt x="-245" y="211718"/>
                          <a:pt x="-118" y="210448"/>
                          <a:pt x="707" y="209749"/>
                        </a:cubicBezTo>
                        <a:lnTo>
                          <a:pt x="256866" y="454"/>
                        </a:lnTo>
                        <a:cubicBezTo>
                          <a:pt x="257692" y="-245"/>
                          <a:pt x="258962" y="-118"/>
                          <a:pt x="259660" y="707"/>
                        </a:cubicBezTo>
                        <a:cubicBezTo>
                          <a:pt x="260359" y="1533"/>
                          <a:pt x="260232" y="2803"/>
                          <a:pt x="259406" y="3501"/>
                        </a:cubicBezTo>
                        <a:lnTo>
                          <a:pt x="3247" y="212798"/>
                        </a:lnTo>
                        <a:cubicBezTo>
                          <a:pt x="2866" y="213179"/>
                          <a:pt x="2422" y="213305"/>
                          <a:pt x="1977"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79" name="Google Shape;1779;p45"/>
                  <p:cNvSpPr/>
                  <p:nvPr/>
                </p:nvSpPr>
                <p:spPr>
                  <a:xfrm>
                    <a:off x="6502391" y="2682675"/>
                    <a:ext cx="260113" cy="213305"/>
                  </a:xfrm>
                  <a:custGeom>
                    <a:rect b="b" l="l" r="r" t="t"/>
                    <a:pathLst>
                      <a:path extrusionOk="0" h="213305" w="260113">
                        <a:moveTo>
                          <a:pt x="1978" y="213305"/>
                        </a:moveTo>
                        <a:cubicBezTo>
                          <a:pt x="1406" y="213305"/>
                          <a:pt x="834" y="213051"/>
                          <a:pt x="453" y="212543"/>
                        </a:cubicBezTo>
                        <a:cubicBezTo>
                          <a:pt x="-245" y="211718"/>
                          <a:pt x="-118" y="210448"/>
                          <a:pt x="707" y="209749"/>
                        </a:cubicBezTo>
                        <a:lnTo>
                          <a:pt x="256866" y="453"/>
                        </a:lnTo>
                        <a:cubicBezTo>
                          <a:pt x="257692" y="-245"/>
                          <a:pt x="258962" y="-118"/>
                          <a:pt x="259661" y="707"/>
                        </a:cubicBezTo>
                        <a:cubicBezTo>
                          <a:pt x="260359" y="1533"/>
                          <a:pt x="260232" y="2803"/>
                          <a:pt x="259406" y="3501"/>
                        </a:cubicBezTo>
                        <a:lnTo>
                          <a:pt x="3248" y="212797"/>
                        </a:lnTo>
                        <a:cubicBezTo>
                          <a:pt x="2866" y="213178"/>
                          <a:pt x="2422" y="213305"/>
                          <a:pt x="1978"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780" name="Google Shape;1780;p45"/>
                <p:cNvSpPr/>
                <p:nvPr/>
              </p:nvSpPr>
              <p:spPr>
                <a:xfrm rot="3046867">
                  <a:off x="6743478" y="2653397"/>
                  <a:ext cx="48912" cy="31189"/>
                </a:xfrm>
                <a:custGeom>
                  <a:rect b="b" l="l" r="r" t="t"/>
                  <a:pathLst>
                    <a:path extrusionOk="0" h="31178" w="48895">
                      <a:moveTo>
                        <a:pt x="0" y="0"/>
                      </a:moveTo>
                      <a:lnTo>
                        <a:pt x="48895" y="0"/>
                      </a:lnTo>
                      <a:lnTo>
                        <a:pt x="48895" y="31179"/>
                      </a:lnTo>
                      <a:lnTo>
                        <a:pt x="0" y="311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81" name="Google Shape;1781;p45"/>
                <p:cNvSpPr/>
                <p:nvPr/>
              </p:nvSpPr>
              <p:spPr>
                <a:xfrm>
                  <a:off x="6636948" y="2678048"/>
                  <a:ext cx="159577" cy="141737"/>
                </a:xfrm>
                <a:custGeom>
                  <a:rect b="b" l="l" r="r" t="t"/>
                  <a:pathLst>
                    <a:path extrusionOk="0" h="141737" w="159577">
                      <a:moveTo>
                        <a:pt x="96655" y="80074"/>
                      </a:moveTo>
                      <a:cubicBezTo>
                        <a:pt x="149043" y="57658"/>
                        <a:pt x="164156" y="19114"/>
                        <a:pt x="158441" y="0"/>
                      </a:cubicBezTo>
                      <a:lnTo>
                        <a:pt x="134310" y="19749"/>
                      </a:lnTo>
                      <a:cubicBezTo>
                        <a:pt x="140216" y="47181"/>
                        <a:pt x="83383" y="80772"/>
                        <a:pt x="50871" y="93536"/>
                      </a:cubicBezTo>
                      <a:cubicBezTo>
                        <a:pt x="18296" y="106299"/>
                        <a:pt x="1849" y="128016"/>
                        <a:pt x="1849" y="128016"/>
                      </a:cubicBezTo>
                      <a:lnTo>
                        <a:pt x="1849" y="128080"/>
                      </a:lnTo>
                      <a:cubicBezTo>
                        <a:pt x="-1008" y="131636"/>
                        <a:pt x="-627" y="137160"/>
                        <a:pt x="3500" y="140208"/>
                      </a:cubicBezTo>
                      <a:cubicBezTo>
                        <a:pt x="6041" y="142049"/>
                        <a:pt x="9596" y="142240"/>
                        <a:pt x="12327" y="140716"/>
                      </a:cubicBezTo>
                      <a:cubicBezTo>
                        <a:pt x="16455" y="138430"/>
                        <a:pt x="17597" y="133668"/>
                        <a:pt x="15946" y="129921"/>
                      </a:cubicBezTo>
                      <a:cubicBezTo>
                        <a:pt x="14740" y="127190"/>
                        <a:pt x="15248" y="123952"/>
                        <a:pt x="17280" y="121793"/>
                      </a:cubicBezTo>
                      <a:cubicBezTo>
                        <a:pt x="33028" y="104521"/>
                        <a:pt x="53666" y="98425"/>
                        <a:pt x="96655" y="800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1782" name="Google Shape;1782;p45"/>
            <p:cNvSpPr/>
            <p:nvPr/>
          </p:nvSpPr>
          <p:spPr>
            <a:xfrm>
              <a:off x="1206448" y="2556700"/>
              <a:ext cx="217303" cy="256907"/>
            </a:xfrm>
            <a:custGeom>
              <a:rect b="b" l="l" r="r" t="t"/>
              <a:pathLst>
                <a:path extrusionOk="0" h="116776" w="98774">
                  <a:moveTo>
                    <a:pt x="97584" y="59722"/>
                  </a:moveTo>
                  <a:cubicBezTo>
                    <a:pt x="61389" y="64675"/>
                    <a:pt x="54848" y="72041"/>
                    <a:pt x="50721" y="115538"/>
                  </a:cubicBezTo>
                  <a:cubicBezTo>
                    <a:pt x="50594" y="117189"/>
                    <a:pt x="48181" y="117189"/>
                    <a:pt x="48054" y="115538"/>
                  </a:cubicBezTo>
                  <a:cubicBezTo>
                    <a:pt x="43990" y="72041"/>
                    <a:pt x="37386" y="64675"/>
                    <a:pt x="1191" y="59722"/>
                  </a:cubicBezTo>
                  <a:cubicBezTo>
                    <a:pt x="-397" y="59531"/>
                    <a:pt x="-397" y="57245"/>
                    <a:pt x="1191" y="57055"/>
                  </a:cubicBezTo>
                  <a:cubicBezTo>
                    <a:pt x="37386" y="52102"/>
                    <a:pt x="43926" y="44736"/>
                    <a:pt x="48054" y="1238"/>
                  </a:cubicBezTo>
                  <a:cubicBezTo>
                    <a:pt x="48181" y="-413"/>
                    <a:pt x="50594" y="-413"/>
                    <a:pt x="50721" y="1238"/>
                  </a:cubicBezTo>
                  <a:cubicBezTo>
                    <a:pt x="54785" y="44736"/>
                    <a:pt x="61389" y="52102"/>
                    <a:pt x="97584" y="57055"/>
                  </a:cubicBezTo>
                  <a:cubicBezTo>
                    <a:pt x="99171" y="57245"/>
                    <a:pt x="99171" y="59531"/>
                    <a:pt x="97584" y="59722"/>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83" name="Google Shape;1783;p45"/>
            <p:cNvSpPr/>
            <p:nvPr/>
          </p:nvSpPr>
          <p:spPr>
            <a:xfrm>
              <a:off x="2628815" y="79392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784" name="Google Shape;1784;p45"/>
          <p:cNvGrpSpPr/>
          <p:nvPr/>
        </p:nvGrpSpPr>
        <p:grpSpPr>
          <a:xfrm>
            <a:off x="6636065" y="2136395"/>
            <a:ext cx="2454026" cy="3177695"/>
            <a:chOff x="6636065" y="2136395"/>
            <a:chExt cx="2454026" cy="3177695"/>
          </a:xfrm>
        </p:grpSpPr>
        <p:grpSp>
          <p:nvGrpSpPr>
            <p:cNvPr id="1785" name="Google Shape;1785;p45"/>
            <p:cNvGrpSpPr/>
            <p:nvPr/>
          </p:nvGrpSpPr>
          <p:grpSpPr>
            <a:xfrm rot="-1082057">
              <a:off x="7278324" y="2655139"/>
              <a:ext cx="1461726" cy="2493917"/>
              <a:chOff x="971119" y="3290570"/>
              <a:chExt cx="612189" cy="1044510"/>
            </a:xfrm>
          </p:grpSpPr>
          <p:sp>
            <p:nvSpPr>
              <p:cNvPr id="1786" name="Google Shape;1786;p45"/>
              <p:cNvSpPr/>
              <p:nvPr/>
            </p:nvSpPr>
            <p:spPr>
              <a:xfrm>
                <a:off x="1259586" y="3938904"/>
                <a:ext cx="75691" cy="126428"/>
              </a:xfrm>
              <a:custGeom>
                <a:rect b="b" l="l" r="r" t="t"/>
                <a:pathLst>
                  <a:path extrusionOk="0" h="126428" w="75691">
                    <a:moveTo>
                      <a:pt x="0" y="0"/>
                    </a:moveTo>
                    <a:lnTo>
                      <a:pt x="75692" y="0"/>
                    </a:lnTo>
                    <a:lnTo>
                      <a:pt x="75692" y="126428"/>
                    </a:lnTo>
                    <a:lnTo>
                      <a:pt x="0" y="126428"/>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87" name="Google Shape;1787;p45"/>
              <p:cNvSpPr/>
              <p:nvPr/>
            </p:nvSpPr>
            <p:spPr>
              <a:xfrm>
                <a:off x="1259522" y="3940492"/>
                <a:ext cx="75755" cy="24638"/>
              </a:xfrm>
              <a:custGeom>
                <a:rect b="b" l="l" r="r" t="t"/>
                <a:pathLst>
                  <a:path extrusionOk="0" h="24638" w="75755">
                    <a:moveTo>
                      <a:pt x="75755" y="889"/>
                    </a:moveTo>
                    <a:cubicBezTo>
                      <a:pt x="62103" y="2413"/>
                      <a:pt x="48260" y="3048"/>
                      <a:pt x="34290" y="2730"/>
                    </a:cubicBezTo>
                    <a:cubicBezTo>
                      <a:pt x="22733" y="2477"/>
                      <a:pt x="11303" y="1524"/>
                      <a:pt x="0" y="0"/>
                    </a:cubicBezTo>
                    <a:lnTo>
                      <a:pt x="0" y="22035"/>
                    </a:lnTo>
                    <a:cubicBezTo>
                      <a:pt x="11113" y="23432"/>
                      <a:pt x="22415" y="24257"/>
                      <a:pt x="33782" y="24574"/>
                    </a:cubicBezTo>
                    <a:cubicBezTo>
                      <a:pt x="36385" y="24638"/>
                      <a:pt x="39052" y="24638"/>
                      <a:pt x="41656" y="24638"/>
                    </a:cubicBezTo>
                    <a:cubicBezTo>
                      <a:pt x="53149" y="24638"/>
                      <a:pt x="64516" y="24003"/>
                      <a:pt x="75755" y="22860"/>
                    </a:cubicBezTo>
                    <a:lnTo>
                      <a:pt x="75755" y="88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88" name="Google Shape;1788;p45"/>
              <p:cNvSpPr/>
              <p:nvPr/>
            </p:nvSpPr>
            <p:spPr>
              <a:xfrm>
                <a:off x="1259586" y="4034154"/>
                <a:ext cx="75691" cy="31241"/>
              </a:xfrm>
              <a:custGeom>
                <a:rect b="b" l="l" r="r" t="t"/>
                <a:pathLst>
                  <a:path extrusionOk="0" h="31241" w="75691">
                    <a:moveTo>
                      <a:pt x="75692" y="31242"/>
                    </a:moveTo>
                    <a:lnTo>
                      <a:pt x="0" y="31242"/>
                    </a:lnTo>
                    <a:lnTo>
                      <a:pt x="0" y="0"/>
                    </a:lnTo>
                    <a:lnTo>
                      <a:pt x="75692" y="1530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89" name="Google Shape;1789;p45"/>
              <p:cNvSpPr/>
              <p:nvPr/>
            </p:nvSpPr>
            <p:spPr>
              <a:xfrm>
                <a:off x="1200150" y="4065396"/>
                <a:ext cx="194627" cy="117665"/>
              </a:xfrm>
              <a:custGeom>
                <a:rect b="b" l="l" r="r" t="t"/>
                <a:pathLst>
                  <a:path extrusionOk="0" h="117665" w="194627">
                    <a:moveTo>
                      <a:pt x="142748" y="0"/>
                    </a:moveTo>
                    <a:lnTo>
                      <a:pt x="51879" y="0"/>
                    </a:lnTo>
                    <a:cubicBezTo>
                      <a:pt x="38354" y="0"/>
                      <a:pt x="26543" y="9271"/>
                      <a:pt x="23304" y="22416"/>
                    </a:cubicBezTo>
                    <a:lnTo>
                      <a:pt x="0" y="117666"/>
                    </a:lnTo>
                    <a:lnTo>
                      <a:pt x="194627" y="117666"/>
                    </a:lnTo>
                    <a:lnTo>
                      <a:pt x="171323" y="22416"/>
                    </a:lnTo>
                    <a:cubicBezTo>
                      <a:pt x="168085" y="9208"/>
                      <a:pt x="156274" y="0"/>
                      <a:pt x="142748"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90" name="Google Shape;1790;p45"/>
              <p:cNvSpPr/>
              <p:nvPr/>
            </p:nvSpPr>
            <p:spPr>
              <a:xfrm>
                <a:off x="1107821" y="4182998"/>
                <a:ext cx="379348" cy="152082"/>
              </a:xfrm>
              <a:custGeom>
                <a:rect b="b" l="l" r="r" t="t"/>
                <a:pathLst>
                  <a:path extrusionOk="0" h="152082" w="379348">
                    <a:moveTo>
                      <a:pt x="298767" y="0"/>
                    </a:moveTo>
                    <a:lnTo>
                      <a:pt x="80518" y="0"/>
                    </a:lnTo>
                    <a:cubicBezTo>
                      <a:pt x="61277" y="0"/>
                      <a:pt x="44259" y="12446"/>
                      <a:pt x="38481" y="30798"/>
                    </a:cubicBezTo>
                    <a:lnTo>
                      <a:pt x="0" y="152083"/>
                    </a:lnTo>
                    <a:lnTo>
                      <a:pt x="379349" y="152083"/>
                    </a:lnTo>
                    <a:lnTo>
                      <a:pt x="340868" y="30798"/>
                    </a:lnTo>
                    <a:cubicBezTo>
                      <a:pt x="334963" y="12446"/>
                      <a:pt x="317944" y="0"/>
                      <a:pt x="298767"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91" name="Google Shape;1791;p45"/>
              <p:cNvSpPr/>
              <p:nvPr/>
            </p:nvSpPr>
            <p:spPr>
              <a:xfrm>
                <a:off x="1200150" y="4152138"/>
                <a:ext cx="194627" cy="30860"/>
              </a:xfrm>
              <a:custGeom>
                <a:rect b="b" l="l" r="r" t="t"/>
                <a:pathLst>
                  <a:path extrusionOk="0" h="30860" w="194627">
                    <a:moveTo>
                      <a:pt x="0" y="30861"/>
                    </a:moveTo>
                    <a:lnTo>
                      <a:pt x="194627" y="30861"/>
                    </a:lnTo>
                    <a:lnTo>
                      <a:pt x="191770" y="19240"/>
                    </a:lnTo>
                    <a:lnTo>
                      <a:pt x="755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792" name="Google Shape;1792;p45"/>
              <p:cNvGrpSpPr/>
              <p:nvPr/>
            </p:nvGrpSpPr>
            <p:grpSpPr>
              <a:xfrm>
                <a:off x="971119" y="3290570"/>
                <a:ext cx="612189" cy="657478"/>
                <a:chOff x="971119" y="3290570"/>
                <a:chExt cx="612189" cy="657478"/>
              </a:xfrm>
            </p:grpSpPr>
            <p:sp>
              <p:nvSpPr>
                <p:cNvPr id="1793" name="Google Shape;1793;p45"/>
                <p:cNvSpPr/>
                <p:nvPr/>
              </p:nvSpPr>
              <p:spPr>
                <a:xfrm rot="-1193110">
                  <a:off x="1296820" y="3298958"/>
                  <a:ext cx="6728" cy="633672"/>
                </a:xfrm>
                <a:custGeom>
                  <a:rect b="b" l="l" r="r" t="t"/>
                  <a:pathLst>
                    <a:path extrusionOk="0" h="633926" w="6731">
                      <a:moveTo>
                        <a:pt x="0" y="0"/>
                      </a:moveTo>
                      <a:lnTo>
                        <a:pt x="6731" y="0"/>
                      </a:lnTo>
                      <a:lnTo>
                        <a:pt x="6731" y="633927"/>
                      </a:lnTo>
                      <a:lnTo>
                        <a:pt x="0" y="633927"/>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794" name="Google Shape;1794;p45"/>
                <p:cNvGrpSpPr/>
                <p:nvPr/>
              </p:nvGrpSpPr>
              <p:grpSpPr>
                <a:xfrm>
                  <a:off x="1018666" y="3335654"/>
                  <a:ext cx="564642" cy="564642"/>
                  <a:chOff x="1018666" y="3335654"/>
                  <a:chExt cx="564642" cy="564642"/>
                </a:xfrm>
              </p:grpSpPr>
              <p:sp>
                <p:nvSpPr>
                  <p:cNvPr id="1795" name="Google Shape;1795;p45"/>
                  <p:cNvSpPr/>
                  <p:nvPr/>
                </p:nvSpPr>
                <p:spPr>
                  <a:xfrm>
                    <a:off x="1018666" y="3335654"/>
                    <a:ext cx="564642" cy="564642"/>
                  </a:xfrm>
                  <a:custGeom>
                    <a:rect b="b" l="l" r="r" t="t"/>
                    <a:pathLst>
                      <a:path extrusionOk="0" h="564642" w="564642">
                        <a:moveTo>
                          <a:pt x="564642" y="282321"/>
                        </a:moveTo>
                        <a:cubicBezTo>
                          <a:pt x="564642" y="438243"/>
                          <a:pt x="438243" y="564642"/>
                          <a:pt x="282321" y="564642"/>
                        </a:cubicBezTo>
                        <a:cubicBezTo>
                          <a:pt x="126399" y="564642"/>
                          <a:pt x="0" y="438243"/>
                          <a:pt x="0" y="282321"/>
                        </a:cubicBezTo>
                        <a:cubicBezTo>
                          <a:pt x="0" y="126400"/>
                          <a:pt x="126399" y="0"/>
                          <a:pt x="282321" y="0"/>
                        </a:cubicBezTo>
                        <a:cubicBezTo>
                          <a:pt x="438243" y="0"/>
                          <a:pt x="564642" y="126399"/>
                          <a:pt x="564642" y="2823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796" name="Google Shape;1796;p45"/>
                  <p:cNvGrpSpPr/>
                  <p:nvPr/>
                </p:nvGrpSpPr>
                <p:grpSpPr>
                  <a:xfrm>
                    <a:off x="1018954" y="3336099"/>
                    <a:ext cx="555718" cy="499427"/>
                    <a:chOff x="1018954" y="3336099"/>
                    <a:chExt cx="555718" cy="499427"/>
                  </a:xfrm>
                </p:grpSpPr>
                <p:sp>
                  <p:nvSpPr>
                    <p:cNvPr id="1797" name="Google Shape;1797;p45"/>
                    <p:cNvSpPr/>
                    <p:nvPr/>
                  </p:nvSpPr>
                  <p:spPr>
                    <a:xfrm>
                      <a:off x="1238377" y="3336099"/>
                      <a:ext cx="51815" cy="32847"/>
                    </a:xfrm>
                    <a:custGeom>
                      <a:rect b="b" l="l" r="r" t="t"/>
                      <a:pathLst>
                        <a:path extrusionOk="0" h="32847" w="51815">
                          <a:moveTo>
                            <a:pt x="8128" y="17653"/>
                          </a:moveTo>
                          <a:cubicBezTo>
                            <a:pt x="10541" y="22035"/>
                            <a:pt x="12446" y="26734"/>
                            <a:pt x="15430" y="30734"/>
                          </a:cubicBezTo>
                          <a:cubicBezTo>
                            <a:pt x="16002" y="31433"/>
                            <a:pt x="16574" y="32131"/>
                            <a:pt x="17399" y="32512"/>
                          </a:cubicBezTo>
                          <a:cubicBezTo>
                            <a:pt x="18351" y="32957"/>
                            <a:pt x="19494" y="32893"/>
                            <a:pt x="20510" y="32703"/>
                          </a:cubicBezTo>
                          <a:cubicBezTo>
                            <a:pt x="28194" y="31560"/>
                            <a:pt x="34925" y="26734"/>
                            <a:pt x="39878" y="20765"/>
                          </a:cubicBezTo>
                          <a:cubicBezTo>
                            <a:pt x="44894" y="14859"/>
                            <a:pt x="48387" y="7810"/>
                            <a:pt x="51816" y="889"/>
                          </a:cubicBezTo>
                          <a:cubicBezTo>
                            <a:pt x="49784" y="572"/>
                            <a:pt x="47815" y="317"/>
                            <a:pt x="45783" y="0"/>
                          </a:cubicBezTo>
                          <a:cubicBezTo>
                            <a:pt x="30416" y="889"/>
                            <a:pt x="15113" y="3048"/>
                            <a:pt x="0" y="6477"/>
                          </a:cubicBezTo>
                          <a:cubicBezTo>
                            <a:pt x="3175" y="9970"/>
                            <a:pt x="5905" y="13653"/>
                            <a:pt x="8128" y="1765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98" name="Google Shape;1798;p45"/>
                    <p:cNvSpPr/>
                    <p:nvPr/>
                  </p:nvSpPr>
                  <p:spPr>
                    <a:xfrm>
                      <a:off x="1325635" y="3360737"/>
                      <a:ext cx="249037" cy="193496"/>
                    </a:xfrm>
                    <a:custGeom>
                      <a:rect b="b" l="l" r="r" t="t"/>
                      <a:pathLst>
                        <a:path extrusionOk="0" h="193496" w="249037">
                          <a:moveTo>
                            <a:pt x="135754" y="24828"/>
                          </a:moveTo>
                          <a:cubicBezTo>
                            <a:pt x="130166" y="26734"/>
                            <a:pt x="124832" y="29528"/>
                            <a:pt x="120133" y="33084"/>
                          </a:cubicBezTo>
                          <a:cubicBezTo>
                            <a:pt x="118482" y="34353"/>
                            <a:pt x="116640" y="35751"/>
                            <a:pt x="114545" y="35560"/>
                          </a:cubicBezTo>
                          <a:cubicBezTo>
                            <a:pt x="112005" y="35242"/>
                            <a:pt x="110481" y="32639"/>
                            <a:pt x="108322" y="31178"/>
                          </a:cubicBezTo>
                          <a:cubicBezTo>
                            <a:pt x="103686" y="28067"/>
                            <a:pt x="95812" y="30226"/>
                            <a:pt x="93272" y="25273"/>
                          </a:cubicBezTo>
                          <a:cubicBezTo>
                            <a:pt x="91939" y="22670"/>
                            <a:pt x="93082" y="19495"/>
                            <a:pt x="94288" y="16828"/>
                          </a:cubicBezTo>
                          <a:cubicBezTo>
                            <a:pt x="96257" y="12573"/>
                            <a:pt x="98479" y="8382"/>
                            <a:pt x="100892" y="4382"/>
                          </a:cubicBezTo>
                          <a:cubicBezTo>
                            <a:pt x="97781" y="2858"/>
                            <a:pt x="94669" y="1460"/>
                            <a:pt x="91558" y="0"/>
                          </a:cubicBezTo>
                          <a:cubicBezTo>
                            <a:pt x="89589" y="3683"/>
                            <a:pt x="87684" y="7429"/>
                            <a:pt x="85970" y="11240"/>
                          </a:cubicBezTo>
                          <a:cubicBezTo>
                            <a:pt x="83176" y="17463"/>
                            <a:pt x="80636" y="24003"/>
                            <a:pt x="75746" y="28766"/>
                          </a:cubicBezTo>
                          <a:cubicBezTo>
                            <a:pt x="72317" y="32131"/>
                            <a:pt x="67872" y="34353"/>
                            <a:pt x="64380" y="37655"/>
                          </a:cubicBezTo>
                          <a:cubicBezTo>
                            <a:pt x="60887" y="40958"/>
                            <a:pt x="58284" y="46038"/>
                            <a:pt x="60062" y="50546"/>
                          </a:cubicBezTo>
                          <a:cubicBezTo>
                            <a:pt x="60760" y="52388"/>
                            <a:pt x="62094" y="53911"/>
                            <a:pt x="63173" y="55563"/>
                          </a:cubicBezTo>
                          <a:cubicBezTo>
                            <a:pt x="64189" y="57277"/>
                            <a:pt x="64888" y="59372"/>
                            <a:pt x="64126" y="61151"/>
                          </a:cubicBezTo>
                          <a:cubicBezTo>
                            <a:pt x="63364" y="62992"/>
                            <a:pt x="58220" y="65341"/>
                            <a:pt x="57585" y="63500"/>
                          </a:cubicBezTo>
                          <a:cubicBezTo>
                            <a:pt x="56188" y="59436"/>
                            <a:pt x="51045" y="57912"/>
                            <a:pt x="46790" y="58547"/>
                          </a:cubicBezTo>
                          <a:cubicBezTo>
                            <a:pt x="42536" y="59182"/>
                            <a:pt x="38599" y="61278"/>
                            <a:pt x="34344" y="61976"/>
                          </a:cubicBezTo>
                          <a:cubicBezTo>
                            <a:pt x="30090" y="62674"/>
                            <a:pt x="24882" y="61278"/>
                            <a:pt x="23422" y="57214"/>
                          </a:cubicBezTo>
                          <a:cubicBezTo>
                            <a:pt x="20565" y="68072"/>
                            <a:pt x="15866" y="78422"/>
                            <a:pt x="9452" y="87566"/>
                          </a:cubicBezTo>
                          <a:cubicBezTo>
                            <a:pt x="4880" y="94171"/>
                            <a:pt x="-898" y="101219"/>
                            <a:pt x="118" y="109220"/>
                          </a:cubicBezTo>
                          <a:cubicBezTo>
                            <a:pt x="943" y="115634"/>
                            <a:pt x="6087" y="121031"/>
                            <a:pt x="6277" y="127508"/>
                          </a:cubicBezTo>
                          <a:cubicBezTo>
                            <a:pt x="6468" y="133541"/>
                            <a:pt x="2340" y="139383"/>
                            <a:pt x="3610" y="145288"/>
                          </a:cubicBezTo>
                          <a:cubicBezTo>
                            <a:pt x="4372" y="148844"/>
                            <a:pt x="7039" y="151828"/>
                            <a:pt x="7293" y="155448"/>
                          </a:cubicBezTo>
                          <a:cubicBezTo>
                            <a:pt x="7357" y="156845"/>
                            <a:pt x="7103" y="158242"/>
                            <a:pt x="7547" y="159512"/>
                          </a:cubicBezTo>
                          <a:cubicBezTo>
                            <a:pt x="7865" y="160401"/>
                            <a:pt x="8436" y="161099"/>
                            <a:pt x="9071" y="161798"/>
                          </a:cubicBezTo>
                          <a:cubicBezTo>
                            <a:pt x="20057" y="173672"/>
                            <a:pt x="42091" y="171767"/>
                            <a:pt x="50791" y="185484"/>
                          </a:cubicBezTo>
                          <a:cubicBezTo>
                            <a:pt x="58284" y="182943"/>
                            <a:pt x="66602" y="179641"/>
                            <a:pt x="69587" y="172339"/>
                          </a:cubicBezTo>
                          <a:cubicBezTo>
                            <a:pt x="70158" y="170878"/>
                            <a:pt x="70539" y="169228"/>
                            <a:pt x="71746" y="168148"/>
                          </a:cubicBezTo>
                          <a:cubicBezTo>
                            <a:pt x="74032" y="166116"/>
                            <a:pt x="77715" y="167322"/>
                            <a:pt x="80509" y="166116"/>
                          </a:cubicBezTo>
                          <a:cubicBezTo>
                            <a:pt x="86668" y="163449"/>
                            <a:pt x="83874" y="151955"/>
                            <a:pt x="90097" y="149416"/>
                          </a:cubicBezTo>
                          <a:cubicBezTo>
                            <a:pt x="91177" y="148971"/>
                            <a:pt x="92383" y="148908"/>
                            <a:pt x="93463" y="148463"/>
                          </a:cubicBezTo>
                          <a:cubicBezTo>
                            <a:pt x="96066" y="147447"/>
                            <a:pt x="97527" y="144653"/>
                            <a:pt x="99114" y="142367"/>
                          </a:cubicBezTo>
                          <a:cubicBezTo>
                            <a:pt x="101337" y="139128"/>
                            <a:pt x="104194" y="136144"/>
                            <a:pt x="107623" y="134239"/>
                          </a:cubicBezTo>
                          <a:cubicBezTo>
                            <a:pt x="107941" y="132969"/>
                            <a:pt x="108195" y="131635"/>
                            <a:pt x="108512" y="130366"/>
                          </a:cubicBezTo>
                          <a:cubicBezTo>
                            <a:pt x="111306" y="128334"/>
                            <a:pt x="115624" y="128905"/>
                            <a:pt x="117720" y="131572"/>
                          </a:cubicBezTo>
                          <a:cubicBezTo>
                            <a:pt x="119434" y="133667"/>
                            <a:pt x="120069" y="137033"/>
                            <a:pt x="122609" y="137922"/>
                          </a:cubicBezTo>
                          <a:cubicBezTo>
                            <a:pt x="123943" y="138366"/>
                            <a:pt x="125403" y="138049"/>
                            <a:pt x="126864" y="137795"/>
                          </a:cubicBezTo>
                          <a:cubicBezTo>
                            <a:pt x="135500" y="136271"/>
                            <a:pt x="144834" y="140462"/>
                            <a:pt x="149470" y="147828"/>
                          </a:cubicBezTo>
                          <a:cubicBezTo>
                            <a:pt x="150359" y="149225"/>
                            <a:pt x="151121" y="150813"/>
                            <a:pt x="152518" y="151828"/>
                          </a:cubicBezTo>
                          <a:cubicBezTo>
                            <a:pt x="153915" y="152908"/>
                            <a:pt x="155756" y="153162"/>
                            <a:pt x="157471" y="153607"/>
                          </a:cubicBezTo>
                          <a:cubicBezTo>
                            <a:pt x="162995" y="155003"/>
                            <a:pt x="168012" y="158242"/>
                            <a:pt x="171568" y="162687"/>
                          </a:cubicBezTo>
                          <a:cubicBezTo>
                            <a:pt x="174743" y="166624"/>
                            <a:pt x="176775" y="171514"/>
                            <a:pt x="180648" y="174816"/>
                          </a:cubicBezTo>
                          <a:cubicBezTo>
                            <a:pt x="187316" y="180530"/>
                            <a:pt x="197285" y="179832"/>
                            <a:pt x="205477" y="183007"/>
                          </a:cubicBezTo>
                          <a:cubicBezTo>
                            <a:pt x="210430" y="184912"/>
                            <a:pt x="214684" y="188151"/>
                            <a:pt x="219383" y="190564"/>
                          </a:cubicBezTo>
                          <a:cubicBezTo>
                            <a:pt x="224082" y="192977"/>
                            <a:pt x="229670" y="194501"/>
                            <a:pt x="234623" y="192722"/>
                          </a:cubicBezTo>
                          <a:cubicBezTo>
                            <a:pt x="237100" y="191834"/>
                            <a:pt x="239259" y="190119"/>
                            <a:pt x="241735" y="189230"/>
                          </a:cubicBezTo>
                          <a:cubicBezTo>
                            <a:pt x="244085" y="188404"/>
                            <a:pt x="246625" y="188341"/>
                            <a:pt x="249038" y="187833"/>
                          </a:cubicBezTo>
                          <a:cubicBezTo>
                            <a:pt x="237481" y="142240"/>
                            <a:pt x="214430" y="98933"/>
                            <a:pt x="179632" y="62484"/>
                          </a:cubicBezTo>
                          <a:cubicBezTo>
                            <a:pt x="166043" y="48070"/>
                            <a:pt x="151311" y="35560"/>
                            <a:pt x="135754" y="2482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99" name="Google Shape;1799;p45"/>
                    <p:cNvSpPr/>
                    <p:nvPr/>
                  </p:nvSpPr>
                  <p:spPr>
                    <a:xfrm>
                      <a:off x="1018954" y="3497897"/>
                      <a:ext cx="441863" cy="337629"/>
                    </a:xfrm>
                    <a:custGeom>
                      <a:rect b="b" l="l" r="r" t="t"/>
                      <a:pathLst>
                        <a:path extrusionOk="0" h="337629" w="441863">
                          <a:moveTo>
                            <a:pt x="395254" y="220790"/>
                          </a:moveTo>
                          <a:cubicBezTo>
                            <a:pt x="394238" y="219202"/>
                            <a:pt x="392587" y="218123"/>
                            <a:pt x="391127" y="216980"/>
                          </a:cubicBezTo>
                          <a:cubicBezTo>
                            <a:pt x="385221" y="212217"/>
                            <a:pt x="381792" y="204534"/>
                            <a:pt x="382237" y="196977"/>
                          </a:cubicBezTo>
                          <a:cubicBezTo>
                            <a:pt x="382745" y="188214"/>
                            <a:pt x="388079" y="179388"/>
                            <a:pt x="385285" y="171069"/>
                          </a:cubicBezTo>
                          <a:cubicBezTo>
                            <a:pt x="381284" y="159068"/>
                            <a:pt x="362488" y="154178"/>
                            <a:pt x="363314" y="141542"/>
                          </a:cubicBezTo>
                          <a:cubicBezTo>
                            <a:pt x="363441" y="139573"/>
                            <a:pt x="364076" y="137668"/>
                            <a:pt x="363822" y="135763"/>
                          </a:cubicBezTo>
                          <a:cubicBezTo>
                            <a:pt x="363187" y="130810"/>
                            <a:pt x="356837" y="128524"/>
                            <a:pt x="351947" y="129731"/>
                          </a:cubicBezTo>
                          <a:cubicBezTo>
                            <a:pt x="347058" y="130937"/>
                            <a:pt x="343121" y="134366"/>
                            <a:pt x="338612" y="136652"/>
                          </a:cubicBezTo>
                          <a:cubicBezTo>
                            <a:pt x="335437" y="138240"/>
                            <a:pt x="331818" y="139446"/>
                            <a:pt x="329786" y="142367"/>
                          </a:cubicBezTo>
                          <a:cubicBezTo>
                            <a:pt x="328579" y="144018"/>
                            <a:pt x="328071" y="146177"/>
                            <a:pt x="326738" y="147701"/>
                          </a:cubicBezTo>
                          <a:cubicBezTo>
                            <a:pt x="322737" y="152527"/>
                            <a:pt x="314482" y="149797"/>
                            <a:pt x="309148" y="153035"/>
                          </a:cubicBezTo>
                          <a:cubicBezTo>
                            <a:pt x="306799" y="154432"/>
                            <a:pt x="304957" y="156972"/>
                            <a:pt x="302227" y="157163"/>
                          </a:cubicBezTo>
                          <a:cubicBezTo>
                            <a:pt x="299115" y="157353"/>
                            <a:pt x="296766" y="154432"/>
                            <a:pt x="293845" y="153480"/>
                          </a:cubicBezTo>
                          <a:cubicBezTo>
                            <a:pt x="284066" y="150432"/>
                            <a:pt x="278668" y="167831"/>
                            <a:pt x="268508" y="166370"/>
                          </a:cubicBezTo>
                          <a:cubicBezTo>
                            <a:pt x="264127" y="165735"/>
                            <a:pt x="259682" y="165100"/>
                            <a:pt x="255300" y="165672"/>
                          </a:cubicBezTo>
                          <a:cubicBezTo>
                            <a:pt x="250919" y="166243"/>
                            <a:pt x="246537" y="168148"/>
                            <a:pt x="243934" y="171768"/>
                          </a:cubicBezTo>
                          <a:cubicBezTo>
                            <a:pt x="242854" y="173228"/>
                            <a:pt x="242092" y="174943"/>
                            <a:pt x="241203" y="176593"/>
                          </a:cubicBezTo>
                          <a:cubicBezTo>
                            <a:pt x="238219" y="181737"/>
                            <a:pt x="233012" y="185484"/>
                            <a:pt x="227233" y="186754"/>
                          </a:cubicBezTo>
                          <a:cubicBezTo>
                            <a:pt x="226027" y="187008"/>
                            <a:pt x="224757" y="187198"/>
                            <a:pt x="223741" y="187897"/>
                          </a:cubicBezTo>
                          <a:cubicBezTo>
                            <a:pt x="222534" y="188722"/>
                            <a:pt x="221836" y="190056"/>
                            <a:pt x="221391" y="191453"/>
                          </a:cubicBezTo>
                          <a:cubicBezTo>
                            <a:pt x="219169" y="197612"/>
                            <a:pt x="220502" y="205423"/>
                            <a:pt x="223741" y="211074"/>
                          </a:cubicBezTo>
                          <a:cubicBezTo>
                            <a:pt x="218915" y="210630"/>
                            <a:pt x="213962" y="212344"/>
                            <a:pt x="210469" y="215710"/>
                          </a:cubicBezTo>
                          <a:cubicBezTo>
                            <a:pt x="208501" y="217551"/>
                            <a:pt x="206977" y="219964"/>
                            <a:pt x="204564" y="221171"/>
                          </a:cubicBezTo>
                          <a:cubicBezTo>
                            <a:pt x="200055" y="223393"/>
                            <a:pt x="194785" y="220599"/>
                            <a:pt x="190530" y="217868"/>
                          </a:cubicBezTo>
                          <a:cubicBezTo>
                            <a:pt x="189197" y="217043"/>
                            <a:pt x="187609" y="216154"/>
                            <a:pt x="186149" y="216662"/>
                          </a:cubicBezTo>
                          <a:cubicBezTo>
                            <a:pt x="185006" y="217043"/>
                            <a:pt x="184307" y="218123"/>
                            <a:pt x="183609" y="219075"/>
                          </a:cubicBezTo>
                          <a:cubicBezTo>
                            <a:pt x="181640" y="221806"/>
                            <a:pt x="178338" y="224409"/>
                            <a:pt x="175227" y="223139"/>
                          </a:cubicBezTo>
                          <a:cubicBezTo>
                            <a:pt x="170655" y="221298"/>
                            <a:pt x="172179" y="214186"/>
                            <a:pt x="169448" y="210058"/>
                          </a:cubicBezTo>
                          <a:cubicBezTo>
                            <a:pt x="167035" y="212408"/>
                            <a:pt x="164559" y="215011"/>
                            <a:pt x="163860" y="218249"/>
                          </a:cubicBezTo>
                          <a:cubicBezTo>
                            <a:pt x="163416" y="220218"/>
                            <a:pt x="163670" y="222187"/>
                            <a:pt x="163606" y="224155"/>
                          </a:cubicBezTo>
                          <a:cubicBezTo>
                            <a:pt x="163352" y="232728"/>
                            <a:pt x="154907" y="240983"/>
                            <a:pt x="146588" y="238697"/>
                          </a:cubicBezTo>
                          <a:cubicBezTo>
                            <a:pt x="141127" y="237173"/>
                            <a:pt x="137571" y="232029"/>
                            <a:pt x="134206" y="227521"/>
                          </a:cubicBezTo>
                          <a:cubicBezTo>
                            <a:pt x="131094" y="223330"/>
                            <a:pt x="127665" y="219139"/>
                            <a:pt x="126586" y="213995"/>
                          </a:cubicBezTo>
                          <a:cubicBezTo>
                            <a:pt x="125570" y="208915"/>
                            <a:pt x="127602" y="202311"/>
                            <a:pt x="132682" y="201168"/>
                          </a:cubicBezTo>
                          <a:cubicBezTo>
                            <a:pt x="134650" y="198057"/>
                            <a:pt x="137635" y="195580"/>
                            <a:pt x="141064" y="194247"/>
                          </a:cubicBezTo>
                          <a:cubicBezTo>
                            <a:pt x="137889" y="191326"/>
                            <a:pt x="138905" y="185674"/>
                            <a:pt x="142143" y="182880"/>
                          </a:cubicBezTo>
                          <a:cubicBezTo>
                            <a:pt x="145445" y="180086"/>
                            <a:pt x="150144" y="179642"/>
                            <a:pt x="154399" y="180213"/>
                          </a:cubicBezTo>
                          <a:cubicBezTo>
                            <a:pt x="159225" y="180848"/>
                            <a:pt x="163924" y="182626"/>
                            <a:pt x="167988" y="185420"/>
                          </a:cubicBezTo>
                          <a:cubicBezTo>
                            <a:pt x="169766" y="186627"/>
                            <a:pt x="172369" y="187897"/>
                            <a:pt x="173703" y="186246"/>
                          </a:cubicBezTo>
                          <a:cubicBezTo>
                            <a:pt x="174655" y="184976"/>
                            <a:pt x="173830" y="183134"/>
                            <a:pt x="172941" y="181864"/>
                          </a:cubicBezTo>
                          <a:cubicBezTo>
                            <a:pt x="170147" y="177927"/>
                            <a:pt x="166337" y="174752"/>
                            <a:pt x="162019" y="172593"/>
                          </a:cubicBezTo>
                          <a:cubicBezTo>
                            <a:pt x="159225" y="171196"/>
                            <a:pt x="156177" y="170180"/>
                            <a:pt x="154018" y="167894"/>
                          </a:cubicBezTo>
                          <a:cubicBezTo>
                            <a:pt x="148176" y="161608"/>
                            <a:pt x="153256" y="151257"/>
                            <a:pt x="151224" y="142939"/>
                          </a:cubicBezTo>
                          <a:cubicBezTo>
                            <a:pt x="150208" y="138938"/>
                            <a:pt x="147604" y="135509"/>
                            <a:pt x="145572" y="131953"/>
                          </a:cubicBezTo>
                          <a:cubicBezTo>
                            <a:pt x="143540" y="128334"/>
                            <a:pt x="142016" y="123952"/>
                            <a:pt x="143540" y="120142"/>
                          </a:cubicBezTo>
                          <a:cubicBezTo>
                            <a:pt x="144493" y="117793"/>
                            <a:pt x="146398" y="115951"/>
                            <a:pt x="147795" y="113856"/>
                          </a:cubicBezTo>
                          <a:cubicBezTo>
                            <a:pt x="149192" y="111760"/>
                            <a:pt x="150017" y="108839"/>
                            <a:pt x="148557" y="106743"/>
                          </a:cubicBezTo>
                          <a:cubicBezTo>
                            <a:pt x="147668" y="105474"/>
                            <a:pt x="146144" y="104775"/>
                            <a:pt x="144937" y="103759"/>
                          </a:cubicBezTo>
                          <a:cubicBezTo>
                            <a:pt x="142334" y="101473"/>
                            <a:pt x="141889" y="97409"/>
                            <a:pt x="143223" y="94234"/>
                          </a:cubicBezTo>
                          <a:cubicBezTo>
                            <a:pt x="144556" y="91059"/>
                            <a:pt x="147350" y="88710"/>
                            <a:pt x="150462" y="87186"/>
                          </a:cubicBezTo>
                          <a:cubicBezTo>
                            <a:pt x="152176" y="86297"/>
                            <a:pt x="154272" y="85408"/>
                            <a:pt x="154716" y="83503"/>
                          </a:cubicBezTo>
                          <a:cubicBezTo>
                            <a:pt x="154907" y="82550"/>
                            <a:pt x="154653" y="81534"/>
                            <a:pt x="154462" y="80582"/>
                          </a:cubicBezTo>
                          <a:cubicBezTo>
                            <a:pt x="153510" y="75946"/>
                            <a:pt x="154526" y="71311"/>
                            <a:pt x="157066" y="67374"/>
                          </a:cubicBezTo>
                          <a:cubicBezTo>
                            <a:pt x="152430" y="66802"/>
                            <a:pt x="148938" y="72517"/>
                            <a:pt x="144302" y="72327"/>
                          </a:cubicBezTo>
                          <a:cubicBezTo>
                            <a:pt x="141572" y="72199"/>
                            <a:pt x="139413" y="70041"/>
                            <a:pt x="137508" y="68072"/>
                          </a:cubicBezTo>
                          <a:cubicBezTo>
                            <a:pt x="136555" y="72390"/>
                            <a:pt x="133761" y="76264"/>
                            <a:pt x="130015" y="78613"/>
                          </a:cubicBezTo>
                          <a:cubicBezTo>
                            <a:pt x="125443" y="71818"/>
                            <a:pt x="127729" y="61405"/>
                            <a:pt x="134714" y="57150"/>
                          </a:cubicBezTo>
                          <a:cubicBezTo>
                            <a:pt x="135857" y="56452"/>
                            <a:pt x="137127" y="55880"/>
                            <a:pt x="137889" y="54801"/>
                          </a:cubicBezTo>
                          <a:cubicBezTo>
                            <a:pt x="139984" y="51880"/>
                            <a:pt x="137190" y="47562"/>
                            <a:pt x="138524" y="44260"/>
                          </a:cubicBezTo>
                          <a:cubicBezTo>
                            <a:pt x="139984" y="40449"/>
                            <a:pt x="145953" y="40577"/>
                            <a:pt x="148747" y="43498"/>
                          </a:cubicBezTo>
                          <a:cubicBezTo>
                            <a:pt x="151541" y="46482"/>
                            <a:pt x="152049" y="50864"/>
                            <a:pt x="152367" y="54928"/>
                          </a:cubicBezTo>
                          <a:cubicBezTo>
                            <a:pt x="156431" y="51499"/>
                            <a:pt x="161638" y="49467"/>
                            <a:pt x="166908" y="49213"/>
                          </a:cubicBezTo>
                          <a:cubicBezTo>
                            <a:pt x="164051" y="44641"/>
                            <a:pt x="159161" y="41783"/>
                            <a:pt x="154462" y="39116"/>
                          </a:cubicBezTo>
                          <a:cubicBezTo>
                            <a:pt x="153192" y="38418"/>
                            <a:pt x="151986" y="37719"/>
                            <a:pt x="150716" y="37021"/>
                          </a:cubicBezTo>
                          <a:cubicBezTo>
                            <a:pt x="148303" y="35687"/>
                            <a:pt x="145953" y="34290"/>
                            <a:pt x="143477" y="33084"/>
                          </a:cubicBezTo>
                          <a:cubicBezTo>
                            <a:pt x="138143" y="30417"/>
                            <a:pt x="132301" y="28194"/>
                            <a:pt x="126332" y="28893"/>
                          </a:cubicBezTo>
                          <a:cubicBezTo>
                            <a:pt x="123855" y="29147"/>
                            <a:pt x="121442" y="29909"/>
                            <a:pt x="118966" y="29845"/>
                          </a:cubicBezTo>
                          <a:cubicBezTo>
                            <a:pt x="116489" y="29782"/>
                            <a:pt x="113822" y="28639"/>
                            <a:pt x="112933" y="26353"/>
                          </a:cubicBezTo>
                          <a:cubicBezTo>
                            <a:pt x="112425" y="25083"/>
                            <a:pt x="112489" y="23559"/>
                            <a:pt x="111473" y="22670"/>
                          </a:cubicBezTo>
                          <a:cubicBezTo>
                            <a:pt x="110838" y="22162"/>
                            <a:pt x="110012" y="22035"/>
                            <a:pt x="109187" y="21971"/>
                          </a:cubicBezTo>
                          <a:cubicBezTo>
                            <a:pt x="104805" y="21717"/>
                            <a:pt x="100360" y="22543"/>
                            <a:pt x="96360" y="24384"/>
                          </a:cubicBezTo>
                          <a:cubicBezTo>
                            <a:pt x="99471" y="25464"/>
                            <a:pt x="102202" y="28321"/>
                            <a:pt x="102265" y="31623"/>
                          </a:cubicBezTo>
                          <a:cubicBezTo>
                            <a:pt x="102329" y="34925"/>
                            <a:pt x="99090" y="38164"/>
                            <a:pt x="95915" y="37402"/>
                          </a:cubicBezTo>
                          <a:cubicBezTo>
                            <a:pt x="90645" y="36132"/>
                            <a:pt x="90454" y="27178"/>
                            <a:pt x="85184" y="26035"/>
                          </a:cubicBezTo>
                          <a:cubicBezTo>
                            <a:pt x="82771" y="25527"/>
                            <a:pt x="80485" y="26924"/>
                            <a:pt x="78389" y="28258"/>
                          </a:cubicBezTo>
                          <a:cubicBezTo>
                            <a:pt x="75532" y="30163"/>
                            <a:pt x="72738" y="32004"/>
                            <a:pt x="69880" y="33909"/>
                          </a:cubicBezTo>
                          <a:cubicBezTo>
                            <a:pt x="66896" y="35878"/>
                            <a:pt x="63594" y="38608"/>
                            <a:pt x="64038" y="42164"/>
                          </a:cubicBezTo>
                          <a:cubicBezTo>
                            <a:pt x="64546" y="45847"/>
                            <a:pt x="68864" y="47625"/>
                            <a:pt x="72547" y="48133"/>
                          </a:cubicBezTo>
                          <a:cubicBezTo>
                            <a:pt x="76230" y="48705"/>
                            <a:pt x="80485" y="49022"/>
                            <a:pt x="82707" y="52007"/>
                          </a:cubicBezTo>
                          <a:cubicBezTo>
                            <a:pt x="85501" y="55880"/>
                            <a:pt x="83088" y="61151"/>
                            <a:pt x="82453" y="65849"/>
                          </a:cubicBezTo>
                          <a:cubicBezTo>
                            <a:pt x="81882" y="69850"/>
                            <a:pt x="82707" y="73978"/>
                            <a:pt x="84739" y="77470"/>
                          </a:cubicBezTo>
                          <a:cubicBezTo>
                            <a:pt x="85247" y="78296"/>
                            <a:pt x="85819" y="79185"/>
                            <a:pt x="85819" y="80137"/>
                          </a:cubicBezTo>
                          <a:cubicBezTo>
                            <a:pt x="85819" y="81661"/>
                            <a:pt x="84485" y="82741"/>
                            <a:pt x="83279" y="83630"/>
                          </a:cubicBezTo>
                          <a:cubicBezTo>
                            <a:pt x="79723" y="86233"/>
                            <a:pt x="76230" y="88900"/>
                            <a:pt x="72674" y="91504"/>
                          </a:cubicBezTo>
                          <a:cubicBezTo>
                            <a:pt x="69626" y="93790"/>
                            <a:pt x="66261" y="96139"/>
                            <a:pt x="62451" y="96330"/>
                          </a:cubicBezTo>
                          <a:cubicBezTo>
                            <a:pt x="58323" y="96520"/>
                            <a:pt x="54386" y="94107"/>
                            <a:pt x="50259" y="94488"/>
                          </a:cubicBezTo>
                          <a:cubicBezTo>
                            <a:pt x="48290" y="94615"/>
                            <a:pt x="46322" y="95441"/>
                            <a:pt x="44417" y="95123"/>
                          </a:cubicBezTo>
                          <a:cubicBezTo>
                            <a:pt x="40416" y="94552"/>
                            <a:pt x="38511" y="90043"/>
                            <a:pt x="37432" y="86170"/>
                          </a:cubicBezTo>
                          <a:cubicBezTo>
                            <a:pt x="34574" y="75946"/>
                            <a:pt x="32987" y="65342"/>
                            <a:pt x="32606" y="54737"/>
                          </a:cubicBezTo>
                          <a:cubicBezTo>
                            <a:pt x="32415" y="50038"/>
                            <a:pt x="35273" y="44768"/>
                            <a:pt x="38448" y="41339"/>
                          </a:cubicBezTo>
                          <a:cubicBezTo>
                            <a:pt x="40924" y="41021"/>
                            <a:pt x="47528" y="40196"/>
                            <a:pt x="47528" y="40196"/>
                          </a:cubicBezTo>
                          <a:cubicBezTo>
                            <a:pt x="47528" y="40196"/>
                            <a:pt x="51592" y="35624"/>
                            <a:pt x="48798" y="33465"/>
                          </a:cubicBezTo>
                          <a:cubicBezTo>
                            <a:pt x="46068" y="31306"/>
                            <a:pt x="41369" y="35052"/>
                            <a:pt x="34257" y="26099"/>
                          </a:cubicBezTo>
                          <a:cubicBezTo>
                            <a:pt x="27081" y="17145"/>
                            <a:pt x="34447" y="19114"/>
                            <a:pt x="35654" y="12446"/>
                          </a:cubicBezTo>
                          <a:cubicBezTo>
                            <a:pt x="36860" y="5842"/>
                            <a:pt x="33050" y="2540"/>
                            <a:pt x="29304" y="0"/>
                          </a:cubicBezTo>
                          <a:cubicBezTo>
                            <a:pt x="28288" y="445"/>
                            <a:pt x="27272" y="762"/>
                            <a:pt x="26256" y="1080"/>
                          </a:cubicBezTo>
                          <a:cubicBezTo>
                            <a:pt x="-9241" y="77470"/>
                            <a:pt x="-8860" y="166688"/>
                            <a:pt x="28097" y="243015"/>
                          </a:cubicBezTo>
                          <a:cubicBezTo>
                            <a:pt x="33876" y="244666"/>
                            <a:pt x="39146" y="247206"/>
                            <a:pt x="43083" y="251651"/>
                          </a:cubicBezTo>
                          <a:cubicBezTo>
                            <a:pt x="43972" y="252667"/>
                            <a:pt x="44861" y="253873"/>
                            <a:pt x="46131" y="254381"/>
                          </a:cubicBezTo>
                          <a:cubicBezTo>
                            <a:pt x="47020" y="254762"/>
                            <a:pt x="48036" y="254699"/>
                            <a:pt x="48989" y="254635"/>
                          </a:cubicBezTo>
                          <a:cubicBezTo>
                            <a:pt x="57053" y="254127"/>
                            <a:pt x="65245" y="252032"/>
                            <a:pt x="72992" y="254127"/>
                          </a:cubicBezTo>
                          <a:cubicBezTo>
                            <a:pt x="79342" y="255842"/>
                            <a:pt x="84612" y="260223"/>
                            <a:pt x="90518" y="263081"/>
                          </a:cubicBezTo>
                          <a:cubicBezTo>
                            <a:pt x="96423" y="265938"/>
                            <a:pt x="104170" y="267018"/>
                            <a:pt x="109060" y="262636"/>
                          </a:cubicBezTo>
                          <a:cubicBezTo>
                            <a:pt x="104170" y="260287"/>
                            <a:pt x="98646" y="259715"/>
                            <a:pt x="93375" y="258318"/>
                          </a:cubicBezTo>
                          <a:cubicBezTo>
                            <a:pt x="88105" y="256921"/>
                            <a:pt x="82707" y="254381"/>
                            <a:pt x="80104" y="249618"/>
                          </a:cubicBezTo>
                          <a:cubicBezTo>
                            <a:pt x="79596" y="248730"/>
                            <a:pt x="79215" y="247650"/>
                            <a:pt x="79532" y="246698"/>
                          </a:cubicBezTo>
                          <a:cubicBezTo>
                            <a:pt x="79786" y="245936"/>
                            <a:pt x="80421" y="245364"/>
                            <a:pt x="81056" y="244920"/>
                          </a:cubicBezTo>
                          <a:cubicBezTo>
                            <a:pt x="84231" y="242951"/>
                            <a:pt x="88359" y="243713"/>
                            <a:pt x="91851" y="245110"/>
                          </a:cubicBezTo>
                          <a:cubicBezTo>
                            <a:pt x="95344" y="246507"/>
                            <a:pt x="98646" y="248476"/>
                            <a:pt x="102392" y="248857"/>
                          </a:cubicBezTo>
                          <a:cubicBezTo>
                            <a:pt x="105123" y="249111"/>
                            <a:pt x="107980" y="248476"/>
                            <a:pt x="110647" y="249174"/>
                          </a:cubicBezTo>
                          <a:cubicBezTo>
                            <a:pt x="115791" y="250508"/>
                            <a:pt x="118839" y="256286"/>
                            <a:pt x="123982" y="257810"/>
                          </a:cubicBezTo>
                          <a:cubicBezTo>
                            <a:pt x="126776" y="258636"/>
                            <a:pt x="129697" y="258064"/>
                            <a:pt x="132555" y="257429"/>
                          </a:cubicBezTo>
                          <a:cubicBezTo>
                            <a:pt x="139032" y="255968"/>
                            <a:pt x="145699" y="254127"/>
                            <a:pt x="151986" y="252095"/>
                          </a:cubicBezTo>
                          <a:cubicBezTo>
                            <a:pt x="164559" y="239395"/>
                            <a:pt x="182212" y="231839"/>
                            <a:pt x="200055" y="231585"/>
                          </a:cubicBezTo>
                          <a:cubicBezTo>
                            <a:pt x="201516" y="231585"/>
                            <a:pt x="203040" y="231585"/>
                            <a:pt x="204310" y="230949"/>
                          </a:cubicBezTo>
                          <a:cubicBezTo>
                            <a:pt x="205453" y="230378"/>
                            <a:pt x="206278" y="229426"/>
                            <a:pt x="207104" y="228473"/>
                          </a:cubicBezTo>
                          <a:cubicBezTo>
                            <a:pt x="212184" y="222250"/>
                            <a:pt x="218407" y="214440"/>
                            <a:pt x="226281" y="216091"/>
                          </a:cubicBezTo>
                          <a:cubicBezTo>
                            <a:pt x="233583" y="217615"/>
                            <a:pt x="236504" y="226441"/>
                            <a:pt x="237457" y="233871"/>
                          </a:cubicBezTo>
                          <a:cubicBezTo>
                            <a:pt x="238409" y="241300"/>
                            <a:pt x="239425" y="249936"/>
                            <a:pt x="245775" y="253810"/>
                          </a:cubicBezTo>
                          <a:cubicBezTo>
                            <a:pt x="255046" y="259398"/>
                            <a:pt x="268381" y="250317"/>
                            <a:pt x="277462" y="256286"/>
                          </a:cubicBezTo>
                          <a:cubicBezTo>
                            <a:pt x="279938" y="257937"/>
                            <a:pt x="281843" y="260541"/>
                            <a:pt x="284637" y="261493"/>
                          </a:cubicBezTo>
                          <a:cubicBezTo>
                            <a:pt x="290860" y="263652"/>
                            <a:pt x="296194" y="256731"/>
                            <a:pt x="302354" y="254508"/>
                          </a:cubicBezTo>
                          <a:cubicBezTo>
                            <a:pt x="310291" y="251651"/>
                            <a:pt x="318673" y="256731"/>
                            <a:pt x="325595" y="261557"/>
                          </a:cubicBezTo>
                          <a:cubicBezTo>
                            <a:pt x="336072" y="268923"/>
                            <a:pt x="346550" y="276289"/>
                            <a:pt x="357027" y="283655"/>
                          </a:cubicBezTo>
                          <a:cubicBezTo>
                            <a:pt x="363758" y="288417"/>
                            <a:pt x="370616" y="293243"/>
                            <a:pt x="375633" y="299720"/>
                          </a:cubicBezTo>
                          <a:cubicBezTo>
                            <a:pt x="378935" y="303974"/>
                            <a:pt x="382046" y="309309"/>
                            <a:pt x="387317" y="310007"/>
                          </a:cubicBezTo>
                          <a:cubicBezTo>
                            <a:pt x="390746" y="310515"/>
                            <a:pt x="395000" y="309118"/>
                            <a:pt x="397096" y="311849"/>
                          </a:cubicBezTo>
                          <a:cubicBezTo>
                            <a:pt x="398048" y="313119"/>
                            <a:pt x="398112" y="314833"/>
                            <a:pt x="398747" y="316294"/>
                          </a:cubicBezTo>
                          <a:cubicBezTo>
                            <a:pt x="399636" y="318326"/>
                            <a:pt x="401541" y="319659"/>
                            <a:pt x="403319" y="320929"/>
                          </a:cubicBezTo>
                          <a:cubicBezTo>
                            <a:pt x="414558" y="328676"/>
                            <a:pt x="426496" y="336614"/>
                            <a:pt x="440085" y="337630"/>
                          </a:cubicBezTo>
                          <a:cubicBezTo>
                            <a:pt x="440657" y="335979"/>
                            <a:pt x="441292" y="334264"/>
                            <a:pt x="441863" y="332613"/>
                          </a:cubicBezTo>
                          <a:cubicBezTo>
                            <a:pt x="440149" y="333312"/>
                            <a:pt x="438434" y="333947"/>
                            <a:pt x="436720" y="334645"/>
                          </a:cubicBezTo>
                          <a:cubicBezTo>
                            <a:pt x="431195" y="327597"/>
                            <a:pt x="426560" y="319786"/>
                            <a:pt x="422940" y="311531"/>
                          </a:cubicBezTo>
                          <a:cubicBezTo>
                            <a:pt x="418876" y="314579"/>
                            <a:pt x="411891" y="310324"/>
                            <a:pt x="412780" y="305308"/>
                          </a:cubicBezTo>
                          <a:cubicBezTo>
                            <a:pt x="412971" y="304292"/>
                            <a:pt x="413352" y="303276"/>
                            <a:pt x="413098" y="302324"/>
                          </a:cubicBezTo>
                          <a:cubicBezTo>
                            <a:pt x="412717" y="301117"/>
                            <a:pt x="411447" y="300482"/>
                            <a:pt x="410431" y="299720"/>
                          </a:cubicBezTo>
                          <a:cubicBezTo>
                            <a:pt x="407256" y="297434"/>
                            <a:pt x="406049" y="292735"/>
                            <a:pt x="407764" y="289179"/>
                          </a:cubicBezTo>
                          <a:cubicBezTo>
                            <a:pt x="404144" y="289878"/>
                            <a:pt x="400334" y="289497"/>
                            <a:pt x="396905" y="288036"/>
                          </a:cubicBezTo>
                          <a:cubicBezTo>
                            <a:pt x="399445" y="286131"/>
                            <a:pt x="401414" y="283401"/>
                            <a:pt x="402430" y="280416"/>
                          </a:cubicBezTo>
                          <a:cubicBezTo>
                            <a:pt x="399445" y="280226"/>
                            <a:pt x="396778" y="277876"/>
                            <a:pt x="396270" y="274955"/>
                          </a:cubicBezTo>
                          <a:cubicBezTo>
                            <a:pt x="395762" y="272034"/>
                            <a:pt x="397477" y="268859"/>
                            <a:pt x="400207" y="267716"/>
                          </a:cubicBezTo>
                          <a:cubicBezTo>
                            <a:pt x="397350" y="264922"/>
                            <a:pt x="394429" y="262001"/>
                            <a:pt x="393286" y="258191"/>
                          </a:cubicBezTo>
                          <a:cubicBezTo>
                            <a:pt x="392143" y="254381"/>
                            <a:pt x="393476" y="249492"/>
                            <a:pt x="397223" y="248095"/>
                          </a:cubicBezTo>
                          <a:cubicBezTo>
                            <a:pt x="398048" y="247777"/>
                            <a:pt x="398937" y="247587"/>
                            <a:pt x="399445" y="246952"/>
                          </a:cubicBezTo>
                          <a:cubicBezTo>
                            <a:pt x="399953" y="246253"/>
                            <a:pt x="399826" y="245364"/>
                            <a:pt x="399699" y="244539"/>
                          </a:cubicBezTo>
                          <a:cubicBezTo>
                            <a:pt x="398747" y="238316"/>
                            <a:pt x="397794" y="232029"/>
                            <a:pt x="396842" y="225806"/>
                          </a:cubicBezTo>
                          <a:cubicBezTo>
                            <a:pt x="396461" y="224092"/>
                            <a:pt x="396207" y="222250"/>
                            <a:pt x="395254" y="2207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00" name="Google Shape;1800;p45"/>
                    <p:cNvSpPr/>
                    <p:nvPr/>
                  </p:nvSpPr>
                  <p:spPr>
                    <a:xfrm>
                      <a:off x="1054925" y="3462591"/>
                      <a:ext cx="58243" cy="57530"/>
                    </a:xfrm>
                    <a:custGeom>
                      <a:rect b="b" l="l" r="r" t="t"/>
                      <a:pathLst>
                        <a:path extrusionOk="0" h="57530" w="58243">
                          <a:moveTo>
                            <a:pt x="4064" y="25083"/>
                          </a:moveTo>
                          <a:cubicBezTo>
                            <a:pt x="6096" y="27242"/>
                            <a:pt x="8572" y="28893"/>
                            <a:pt x="10858" y="30861"/>
                          </a:cubicBezTo>
                          <a:cubicBezTo>
                            <a:pt x="14541" y="28639"/>
                            <a:pt x="19749" y="29147"/>
                            <a:pt x="22860" y="32131"/>
                          </a:cubicBezTo>
                          <a:cubicBezTo>
                            <a:pt x="19812" y="40196"/>
                            <a:pt x="18478" y="48895"/>
                            <a:pt x="18923" y="57531"/>
                          </a:cubicBezTo>
                          <a:cubicBezTo>
                            <a:pt x="20828" y="54991"/>
                            <a:pt x="24321" y="54229"/>
                            <a:pt x="27496" y="54420"/>
                          </a:cubicBezTo>
                          <a:cubicBezTo>
                            <a:pt x="30671" y="54610"/>
                            <a:pt x="33782" y="55436"/>
                            <a:pt x="36957" y="55245"/>
                          </a:cubicBezTo>
                          <a:cubicBezTo>
                            <a:pt x="44323" y="54801"/>
                            <a:pt x="50101" y="48959"/>
                            <a:pt x="55118" y="43498"/>
                          </a:cubicBezTo>
                          <a:cubicBezTo>
                            <a:pt x="57150" y="41275"/>
                            <a:pt x="59309" y="38037"/>
                            <a:pt x="57658" y="35560"/>
                          </a:cubicBezTo>
                          <a:cubicBezTo>
                            <a:pt x="56769" y="34290"/>
                            <a:pt x="55182" y="33718"/>
                            <a:pt x="53721" y="33274"/>
                          </a:cubicBezTo>
                          <a:cubicBezTo>
                            <a:pt x="50038" y="32131"/>
                            <a:pt x="46355" y="30988"/>
                            <a:pt x="42608" y="29845"/>
                          </a:cubicBezTo>
                          <a:cubicBezTo>
                            <a:pt x="40449" y="29210"/>
                            <a:pt x="38036" y="28258"/>
                            <a:pt x="37401" y="26099"/>
                          </a:cubicBezTo>
                          <a:cubicBezTo>
                            <a:pt x="36893" y="24257"/>
                            <a:pt x="38036" y="22289"/>
                            <a:pt x="39560" y="21082"/>
                          </a:cubicBezTo>
                          <a:cubicBezTo>
                            <a:pt x="41085" y="19876"/>
                            <a:pt x="42989" y="19241"/>
                            <a:pt x="44640" y="18288"/>
                          </a:cubicBezTo>
                          <a:cubicBezTo>
                            <a:pt x="49847" y="15240"/>
                            <a:pt x="52705" y="8699"/>
                            <a:pt x="51371" y="2858"/>
                          </a:cubicBezTo>
                          <a:cubicBezTo>
                            <a:pt x="47053" y="6858"/>
                            <a:pt x="41910" y="9970"/>
                            <a:pt x="36385" y="11938"/>
                          </a:cubicBezTo>
                          <a:cubicBezTo>
                            <a:pt x="35115" y="12383"/>
                            <a:pt x="33846" y="12764"/>
                            <a:pt x="32512" y="12700"/>
                          </a:cubicBezTo>
                          <a:cubicBezTo>
                            <a:pt x="30099" y="12446"/>
                            <a:pt x="28194" y="10541"/>
                            <a:pt x="26352" y="8890"/>
                          </a:cubicBezTo>
                          <a:cubicBezTo>
                            <a:pt x="22924" y="5779"/>
                            <a:pt x="16383" y="953"/>
                            <a:pt x="10477" y="0"/>
                          </a:cubicBezTo>
                          <a:cubicBezTo>
                            <a:pt x="6794" y="5588"/>
                            <a:pt x="3238" y="11240"/>
                            <a:pt x="0" y="17018"/>
                          </a:cubicBezTo>
                          <a:cubicBezTo>
                            <a:pt x="762" y="20193"/>
                            <a:pt x="2222" y="23114"/>
                            <a:pt x="4064" y="2508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01" name="Google Shape;1801;p45"/>
                    <p:cNvSpPr/>
                    <p:nvPr/>
                  </p:nvSpPr>
                  <p:spPr>
                    <a:xfrm>
                      <a:off x="1083183" y="3373628"/>
                      <a:ext cx="91027" cy="101624"/>
                    </a:xfrm>
                    <a:custGeom>
                      <a:rect b="b" l="l" r="r" t="t"/>
                      <a:pathLst>
                        <a:path extrusionOk="0" h="101624" w="91027">
                          <a:moveTo>
                            <a:pt x="65468" y="38290"/>
                          </a:moveTo>
                          <a:cubicBezTo>
                            <a:pt x="67119" y="31369"/>
                            <a:pt x="70676" y="25019"/>
                            <a:pt x="74866" y="19240"/>
                          </a:cubicBezTo>
                          <a:cubicBezTo>
                            <a:pt x="76390" y="17145"/>
                            <a:pt x="77978" y="15049"/>
                            <a:pt x="78740" y="12573"/>
                          </a:cubicBezTo>
                          <a:cubicBezTo>
                            <a:pt x="80010" y="8382"/>
                            <a:pt x="78549" y="3937"/>
                            <a:pt x="76454" y="0"/>
                          </a:cubicBezTo>
                          <a:cubicBezTo>
                            <a:pt x="57468" y="10985"/>
                            <a:pt x="39497" y="24320"/>
                            <a:pt x="22924" y="40132"/>
                          </a:cubicBezTo>
                          <a:cubicBezTo>
                            <a:pt x="14668" y="48006"/>
                            <a:pt x="7112" y="56324"/>
                            <a:pt x="0" y="64897"/>
                          </a:cubicBezTo>
                          <a:cubicBezTo>
                            <a:pt x="14351" y="69151"/>
                            <a:pt x="27622" y="76835"/>
                            <a:pt x="37973" y="87693"/>
                          </a:cubicBezTo>
                          <a:cubicBezTo>
                            <a:pt x="39815" y="89662"/>
                            <a:pt x="41656" y="91757"/>
                            <a:pt x="44005" y="93091"/>
                          </a:cubicBezTo>
                          <a:cubicBezTo>
                            <a:pt x="45974" y="94170"/>
                            <a:pt x="48133" y="94742"/>
                            <a:pt x="50292" y="95250"/>
                          </a:cubicBezTo>
                          <a:cubicBezTo>
                            <a:pt x="58039" y="97155"/>
                            <a:pt x="65786" y="99060"/>
                            <a:pt x="73533" y="100965"/>
                          </a:cubicBezTo>
                          <a:cubicBezTo>
                            <a:pt x="74993" y="101346"/>
                            <a:pt x="76518" y="101727"/>
                            <a:pt x="78041" y="101600"/>
                          </a:cubicBezTo>
                          <a:cubicBezTo>
                            <a:pt x="83820" y="101346"/>
                            <a:pt x="87376" y="95313"/>
                            <a:pt x="89852" y="90106"/>
                          </a:cubicBezTo>
                          <a:cubicBezTo>
                            <a:pt x="90488" y="88709"/>
                            <a:pt x="91186" y="87249"/>
                            <a:pt x="90996" y="85725"/>
                          </a:cubicBezTo>
                          <a:cubicBezTo>
                            <a:pt x="90868" y="84772"/>
                            <a:pt x="90488" y="83820"/>
                            <a:pt x="89979" y="82994"/>
                          </a:cubicBezTo>
                          <a:cubicBezTo>
                            <a:pt x="84582" y="73469"/>
                            <a:pt x="73088" y="68580"/>
                            <a:pt x="67754" y="58991"/>
                          </a:cubicBezTo>
                          <a:cubicBezTo>
                            <a:pt x="64262" y="52832"/>
                            <a:pt x="63818" y="45212"/>
                            <a:pt x="65468" y="382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02" name="Google Shape;1802;p45"/>
                    <p:cNvSpPr/>
                    <p:nvPr/>
                  </p:nvSpPr>
                  <p:spPr>
                    <a:xfrm>
                      <a:off x="1285162" y="3336163"/>
                      <a:ext cx="121997" cy="135191"/>
                    </a:xfrm>
                    <a:custGeom>
                      <a:rect b="b" l="l" r="r" t="t"/>
                      <a:pathLst>
                        <a:path extrusionOk="0" h="135191" w="121997">
                          <a:moveTo>
                            <a:pt x="20080" y="93472"/>
                          </a:moveTo>
                          <a:cubicBezTo>
                            <a:pt x="19318" y="96076"/>
                            <a:pt x="17731" y="98361"/>
                            <a:pt x="16461" y="100711"/>
                          </a:cubicBezTo>
                          <a:cubicBezTo>
                            <a:pt x="12206" y="108839"/>
                            <a:pt x="11635" y="118301"/>
                            <a:pt x="11127" y="127445"/>
                          </a:cubicBezTo>
                          <a:cubicBezTo>
                            <a:pt x="11063" y="128270"/>
                            <a:pt x="11063" y="129159"/>
                            <a:pt x="11444" y="129858"/>
                          </a:cubicBezTo>
                          <a:cubicBezTo>
                            <a:pt x="11952" y="130746"/>
                            <a:pt x="12968" y="131191"/>
                            <a:pt x="13857" y="131572"/>
                          </a:cubicBezTo>
                          <a:cubicBezTo>
                            <a:pt x="16842" y="132778"/>
                            <a:pt x="19826" y="133985"/>
                            <a:pt x="22747" y="135191"/>
                          </a:cubicBezTo>
                          <a:cubicBezTo>
                            <a:pt x="24271" y="132969"/>
                            <a:pt x="25351" y="130429"/>
                            <a:pt x="26430" y="127953"/>
                          </a:cubicBezTo>
                          <a:cubicBezTo>
                            <a:pt x="29986" y="119952"/>
                            <a:pt x="33542" y="111823"/>
                            <a:pt x="34368" y="103124"/>
                          </a:cubicBezTo>
                          <a:cubicBezTo>
                            <a:pt x="35130" y="94552"/>
                            <a:pt x="33161" y="85915"/>
                            <a:pt x="34368" y="77407"/>
                          </a:cubicBezTo>
                          <a:cubicBezTo>
                            <a:pt x="34558" y="76136"/>
                            <a:pt x="34812" y="74803"/>
                            <a:pt x="35574" y="73723"/>
                          </a:cubicBezTo>
                          <a:cubicBezTo>
                            <a:pt x="36527" y="72327"/>
                            <a:pt x="38178" y="71501"/>
                            <a:pt x="39638" y="70676"/>
                          </a:cubicBezTo>
                          <a:cubicBezTo>
                            <a:pt x="45226" y="67691"/>
                            <a:pt x="50370" y="63817"/>
                            <a:pt x="54751" y="59309"/>
                          </a:cubicBezTo>
                          <a:cubicBezTo>
                            <a:pt x="59196" y="54737"/>
                            <a:pt x="63197" y="49276"/>
                            <a:pt x="69166" y="47053"/>
                          </a:cubicBezTo>
                          <a:cubicBezTo>
                            <a:pt x="74627" y="45021"/>
                            <a:pt x="80659" y="46038"/>
                            <a:pt x="86438" y="45276"/>
                          </a:cubicBezTo>
                          <a:cubicBezTo>
                            <a:pt x="96852" y="43942"/>
                            <a:pt x="105551" y="37021"/>
                            <a:pt x="113171" y="29845"/>
                          </a:cubicBezTo>
                          <a:cubicBezTo>
                            <a:pt x="116283" y="26924"/>
                            <a:pt x="119394" y="23685"/>
                            <a:pt x="121998" y="20193"/>
                          </a:cubicBezTo>
                          <a:cubicBezTo>
                            <a:pt x="93677" y="8699"/>
                            <a:pt x="63832" y="1968"/>
                            <a:pt x="33733" y="0"/>
                          </a:cubicBezTo>
                          <a:cubicBezTo>
                            <a:pt x="29669" y="6985"/>
                            <a:pt x="24081" y="13398"/>
                            <a:pt x="20969" y="20891"/>
                          </a:cubicBezTo>
                          <a:cubicBezTo>
                            <a:pt x="18493" y="26734"/>
                            <a:pt x="16715" y="27368"/>
                            <a:pt x="11508" y="30226"/>
                          </a:cubicBezTo>
                          <a:cubicBezTo>
                            <a:pt x="6491" y="32957"/>
                            <a:pt x="3824" y="37402"/>
                            <a:pt x="1348" y="42482"/>
                          </a:cubicBezTo>
                          <a:cubicBezTo>
                            <a:pt x="840" y="43561"/>
                            <a:pt x="268" y="44704"/>
                            <a:pt x="205" y="45910"/>
                          </a:cubicBezTo>
                          <a:cubicBezTo>
                            <a:pt x="-113" y="50165"/>
                            <a:pt x="5221" y="53213"/>
                            <a:pt x="5031" y="57404"/>
                          </a:cubicBezTo>
                          <a:cubicBezTo>
                            <a:pt x="4967" y="58738"/>
                            <a:pt x="4332" y="60008"/>
                            <a:pt x="3824" y="61214"/>
                          </a:cubicBezTo>
                          <a:cubicBezTo>
                            <a:pt x="2110" y="65215"/>
                            <a:pt x="1348" y="69596"/>
                            <a:pt x="649" y="73851"/>
                          </a:cubicBezTo>
                          <a:cubicBezTo>
                            <a:pt x="141" y="76708"/>
                            <a:pt x="-303" y="79692"/>
                            <a:pt x="268" y="82550"/>
                          </a:cubicBezTo>
                          <a:cubicBezTo>
                            <a:pt x="840" y="85408"/>
                            <a:pt x="2745" y="88202"/>
                            <a:pt x="5539" y="88964"/>
                          </a:cubicBezTo>
                          <a:cubicBezTo>
                            <a:pt x="9031" y="85217"/>
                            <a:pt x="15127" y="82169"/>
                            <a:pt x="18747" y="85725"/>
                          </a:cubicBezTo>
                          <a:cubicBezTo>
                            <a:pt x="20652" y="87757"/>
                            <a:pt x="20842" y="90868"/>
                            <a:pt x="20080" y="9347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1803" name="Google Shape;1803;p45"/>
                <p:cNvSpPr/>
                <p:nvPr/>
              </p:nvSpPr>
              <p:spPr>
                <a:xfrm>
                  <a:off x="971119" y="3290570"/>
                  <a:ext cx="557833" cy="657478"/>
                </a:xfrm>
                <a:custGeom>
                  <a:rect b="b" l="l" r="r" t="t"/>
                  <a:pathLst>
                    <a:path extrusionOk="0" h="657478" w="557833">
                      <a:moveTo>
                        <a:pt x="330123" y="657479"/>
                      </a:moveTo>
                      <a:cubicBezTo>
                        <a:pt x="327519" y="657479"/>
                        <a:pt x="324916" y="657479"/>
                        <a:pt x="322249" y="657415"/>
                      </a:cubicBezTo>
                      <a:cubicBezTo>
                        <a:pt x="234111" y="655383"/>
                        <a:pt x="152005" y="619125"/>
                        <a:pt x="91172" y="555371"/>
                      </a:cubicBezTo>
                      <a:cubicBezTo>
                        <a:pt x="-34494" y="423735"/>
                        <a:pt x="-29668" y="214376"/>
                        <a:pt x="102031" y="88709"/>
                      </a:cubicBezTo>
                      <a:cubicBezTo>
                        <a:pt x="153466" y="39624"/>
                        <a:pt x="217791" y="8953"/>
                        <a:pt x="288149" y="0"/>
                      </a:cubicBezTo>
                      <a:lnTo>
                        <a:pt x="290880" y="21590"/>
                      </a:lnTo>
                      <a:cubicBezTo>
                        <a:pt x="225221" y="29908"/>
                        <a:pt x="165086" y="58547"/>
                        <a:pt x="117017" y="104394"/>
                      </a:cubicBezTo>
                      <a:cubicBezTo>
                        <a:pt x="-5919" y="221805"/>
                        <a:pt x="-10491" y="417322"/>
                        <a:pt x="106920" y="540258"/>
                      </a:cubicBezTo>
                      <a:cubicBezTo>
                        <a:pt x="163816" y="599821"/>
                        <a:pt x="240461" y="633666"/>
                        <a:pt x="322757" y="635571"/>
                      </a:cubicBezTo>
                      <a:cubicBezTo>
                        <a:pt x="405180" y="637540"/>
                        <a:pt x="483221" y="607251"/>
                        <a:pt x="542784" y="550354"/>
                      </a:cubicBezTo>
                      <a:lnTo>
                        <a:pt x="557834" y="566102"/>
                      </a:lnTo>
                      <a:cubicBezTo>
                        <a:pt x="495921" y="625221"/>
                        <a:pt x="415340" y="657479"/>
                        <a:pt x="330123" y="65747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1804" name="Google Shape;1804;p45"/>
            <p:cNvSpPr/>
            <p:nvPr/>
          </p:nvSpPr>
          <p:spPr>
            <a:xfrm>
              <a:off x="8037315" y="21363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05" name="Google Shape;1805;p45"/>
            <p:cNvSpPr/>
            <p:nvPr/>
          </p:nvSpPr>
          <p:spPr>
            <a:xfrm>
              <a:off x="6636065" y="41965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9" name="Shape 1809"/>
        <p:cNvGrpSpPr/>
        <p:nvPr/>
      </p:nvGrpSpPr>
      <p:grpSpPr>
        <a:xfrm>
          <a:off x="0" y="0"/>
          <a:ext cx="0" cy="0"/>
          <a:chOff x="0" y="0"/>
          <a:chExt cx="0" cy="0"/>
        </a:xfrm>
      </p:grpSpPr>
      <p:sp>
        <p:nvSpPr>
          <p:cNvPr id="1810" name="Google Shape;1810;p46"/>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Bewust taalgebruik inzetten</a:t>
            </a:r>
            <a:endParaRPr/>
          </a:p>
        </p:txBody>
      </p:sp>
      <p:sp>
        <p:nvSpPr>
          <p:cNvPr id="1811" name="Google Shape;1811;p46"/>
          <p:cNvSpPr txBox="1"/>
          <p:nvPr>
            <p:ph idx="1" type="body"/>
          </p:nvPr>
        </p:nvSpPr>
        <p:spPr>
          <a:xfrm>
            <a:off x="720000" y="1399394"/>
            <a:ext cx="7704000" cy="227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500"/>
              <a:t>Om een lezer of luisteraar te overtuigen, kan een auteur of spreker ook bewust bepaald </a:t>
            </a:r>
            <a:r>
              <a:rPr b="1" lang="en" sz="1500"/>
              <a:t>taalgebruik</a:t>
            </a:r>
            <a:r>
              <a:rPr lang="en" sz="1500"/>
              <a:t> inzetten. Door (veel) moeilijke woorden te gebruiken, kan hij proberen om intelligent, ontwikkeld, professioneel of ter zake kundig over te komen. Door juist eenvoudige, populaire of informele woorden te kiezen, kan hij zich presenteren als een sympathiek persoon, iemand aan wie je wel wat gunt. </a:t>
            </a:r>
            <a:endParaRPr sz="15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5" name="Shape 1815"/>
        <p:cNvGrpSpPr/>
        <p:nvPr/>
      </p:nvGrpSpPr>
      <p:grpSpPr>
        <a:xfrm>
          <a:off x="0" y="0"/>
          <a:ext cx="0" cy="0"/>
          <a:chOff x="0" y="0"/>
          <a:chExt cx="0" cy="0"/>
        </a:xfrm>
      </p:grpSpPr>
      <p:sp>
        <p:nvSpPr>
          <p:cNvPr id="1816" name="Google Shape;1816;p47"/>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Gevoelswaarde</a:t>
            </a:r>
            <a:endParaRPr/>
          </a:p>
        </p:txBody>
      </p:sp>
      <p:sp>
        <p:nvSpPr>
          <p:cNvPr id="1817" name="Google Shape;1817;p47"/>
          <p:cNvSpPr txBox="1"/>
          <p:nvPr>
            <p:ph idx="1" type="body"/>
          </p:nvPr>
        </p:nvSpPr>
        <p:spPr>
          <a:xfrm>
            <a:off x="720000" y="1399403"/>
            <a:ext cx="7704000" cy="3372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500"/>
              <a:t>Woorden hebben soms zelf al een bepaalde </a:t>
            </a:r>
            <a:r>
              <a:rPr b="1" lang="en" sz="1500"/>
              <a:t>gevoelswaarde</a:t>
            </a:r>
            <a:r>
              <a:rPr lang="en" sz="1500"/>
              <a:t>: sommige woorden roepen positieve gevoelens op (</a:t>
            </a:r>
            <a:r>
              <a:rPr i="1" lang="en" sz="1500"/>
              <a:t>groei</a:t>
            </a:r>
            <a:r>
              <a:rPr lang="en" sz="1500"/>
              <a:t>), andere juist negatieve </a:t>
            </a:r>
            <a:r>
              <a:rPr i="1" lang="en" sz="1500"/>
              <a:t>(tsunami)</a:t>
            </a:r>
            <a:r>
              <a:rPr lang="en" sz="1500"/>
              <a:t>. Bijvoeglijke naamwoorden zijn ook geschikt om gevoelswaarde toe te voegen, bijvoorbeeld </a:t>
            </a:r>
            <a:r>
              <a:rPr i="1" lang="en" sz="1500"/>
              <a:t>verschrikkelijk</a:t>
            </a:r>
            <a:r>
              <a:rPr lang="en" sz="1500"/>
              <a:t> in plaats van </a:t>
            </a:r>
            <a:r>
              <a:rPr i="1" lang="en" sz="1500"/>
              <a:t>slecht</a:t>
            </a:r>
            <a:r>
              <a:rPr lang="en" sz="1500"/>
              <a:t> of </a:t>
            </a:r>
            <a:r>
              <a:rPr i="1" lang="en" sz="1500"/>
              <a:t>fantastisch</a:t>
            </a:r>
            <a:r>
              <a:rPr lang="en" sz="1500"/>
              <a:t> in plaats van </a:t>
            </a:r>
            <a:r>
              <a:rPr i="1" lang="en" sz="1500"/>
              <a:t>leuk</a:t>
            </a:r>
            <a:r>
              <a:rPr lang="en" sz="1500"/>
              <a:t>. </a:t>
            </a:r>
            <a:endParaRPr sz="1500"/>
          </a:p>
          <a:p>
            <a:pPr indent="0" lvl="0" marL="0" rtl="0" algn="l">
              <a:spcBef>
                <a:spcPts val="0"/>
              </a:spcBef>
              <a:spcAft>
                <a:spcPts val="0"/>
              </a:spcAft>
              <a:buNone/>
            </a:pPr>
            <a:r>
              <a:t/>
            </a:r>
            <a:endParaRPr sz="1500"/>
          </a:p>
          <a:p>
            <a:pPr indent="0" lvl="0" marL="0" rtl="0" algn="l">
              <a:spcBef>
                <a:spcPts val="0"/>
              </a:spcBef>
              <a:spcAft>
                <a:spcPts val="0"/>
              </a:spcAft>
              <a:buNone/>
            </a:pPr>
            <a:r>
              <a:rPr lang="en" sz="1500"/>
              <a:t>Scherpe tegenstellingen (</a:t>
            </a:r>
            <a:r>
              <a:rPr i="1" lang="en" sz="1500"/>
              <a:t>verschrikkelijk</a:t>
            </a:r>
            <a:r>
              <a:rPr lang="en" sz="1500"/>
              <a:t> &lt;-&gt;</a:t>
            </a:r>
            <a:r>
              <a:rPr i="1" lang="en" sz="1500"/>
              <a:t> fantastisch</a:t>
            </a:r>
            <a:r>
              <a:rPr lang="en" sz="1500"/>
              <a:t>) versterken eveneens de gevoelswaarde. </a:t>
            </a:r>
            <a:br>
              <a:rPr lang="en" sz="1500"/>
            </a:br>
            <a:endParaRPr sz="500">
              <a:solidFill>
                <a:srgbClr val="667E92"/>
              </a:solidFill>
            </a:endParaRPr>
          </a:p>
          <a:p>
            <a:pPr indent="0" lvl="0" marL="0" rtl="0" algn="l">
              <a:spcBef>
                <a:spcPts val="0"/>
              </a:spcBef>
              <a:spcAft>
                <a:spcPts val="0"/>
              </a:spcAft>
              <a:buNone/>
            </a:pPr>
            <a:r>
              <a:rPr lang="en" sz="1500">
                <a:solidFill>
                  <a:srgbClr val="667E92"/>
                </a:solidFill>
              </a:rPr>
              <a:t>Voorbeeld: </a:t>
            </a:r>
            <a:r>
              <a:rPr lang="en" sz="1500">
                <a:solidFill>
                  <a:srgbClr val="667E92"/>
                </a:solidFill>
              </a:rPr>
              <a:t>We verwachtten een droomvakantie, maar het werd een nachtmerrie. </a:t>
            </a:r>
            <a:endParaRPr sz="1500">
              <a:solidFill>
                <a:srgbClr val="667E92"/>
              </a:solidFill>
            </a:endParaRPr>
          </a:p>
          <a:p>
            <a:pPr indent="0" lvl="0" marL="0" rtl="0" algn="l">
              <a:spcBef>
                <a:spcPts val="0"/>
              </a:spcBef>
              <a:spcAft>
                <a:spcPts val="0"/>
              </a:spcAft>
              <a:buNone/>
            </a:pPr>
            <a:r>
              <a:t/>
            </a:r>
            <a:endParaRPr sz="500"/>
          </a:p>
          <a:p>
            <a:pPr indent="0" lvl="0" marL="0" rtl="0" algn="l">
              <a:spcBef>
                <a:spcPts val="0"/>
              </a:spcBef>
              <a:spcAft>
                <a:spcPts val="0"/>
              </a:spcAft>
              <a:buNone/>
            </a:pPr>
            <a:r>
              <a:rPr lang="en" sz="1500"/>
              <a:t>In deze zin wordt gebruikgemaakt van de </a:t>
            </a:r>
            <a:r>
              <a:rPr b="1" lang="en" sz="1500"/>
              <a:t>stijlfiguren</a:t>
            </a:r>
            <a:r>
              <a:rPr lang="en" sz="1500"/>
              <a:t> antithese (tegenstelling: </a:t>
            </a:r>
            <a:r>
              <a:rPr i="1" lang="en" sz="1500"/>
              <a:t>droom</a:t>
            </a:r>
            <a:r>
              <a:rPr lang="en" sz="1500"/>
              <a:t> &lt;-&gt; </a:t>
            </a:r>
            <a:r>
              <a:rPr i="1" lang="en" sz="1500"/>
              <a:t>nachtmerrie</a:t>
            </a:r>
            <a:r>
              <a:rPr lang="en" sz="1500"/>
              <a:t>) en hyperbool (overdrijving: nachtmerrie). Ook stijlfiguren als ironie, eufemisme en understatement kunnen worden ingezet om de </a:t>
            </a:r>
            <a:r>
              <a:rPr b="1" lang="en" sz="1500"/>
              <a:t>toon</a:t>
            </a:r>
            <a:r>
              <a:rPr lang="en" sz="1500"/>
              <a:t> van een argumentatie te beïnvloeden. </a:t>
            </a:r>
            <a:endParaRPr sz="15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1" name="Shape 1821"/>
        <p:cNvGrpSpPr/>
        <p:nvPr/>
      </p:nvGrpSpPr>
      <p:grpSpPr>
        <a:xfrm>
          <a:off x="0" y="0"/>
          <a:ext cx="0" cy="0"/>
          <a:chOff x="0" y="0"/>
          <a:chExt cx="0" cy="0"/>
        </a:xfrm>
      </p:grpSpPr>
      <p:sp>
        <p:nvSpPr>
          <p:cNvPr id="1822" name="Google Shape;1822;p48"/>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Neologismen</a:t>
            </a:r>
            <a:endParaRPr/>
          </a:p>
        </p:txBody>
      </p:sp>
      <p:sp>
        <p:nvSpPr>
          <p:cNvPr id="1823" name="Google Shape;1823;p48"/>
          <p:cNvSpPr txBox="1"/>
          <p:nvPr>
            <p:ph idx="1" type="body"/>
          </p:nvPr>
        </p:nvSpPr>
        <p:spPr>
          <a:xfrm>
            <a:off x="720000" y="1246612"/>
            <a:ext cx="7704000" cy="1134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klimaatdrammers, blokkeerfriezen, sjoemelsoftware, Brexit en weigerambtenaren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Ook neologismen worden ingezet om de publieke opinie te beïnvloeden. Deze frames zijn vaak effectief, omdat ze blijven hangen bij mensen en media ze snel oppikken.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7" name="Shape 1827"/>
        <p:cNvGrpSpPr/>
        <p:nvPr/>
      </p:nvGrpSpPr>
      <p:grpSpPr>
        <a:xfrm>
          <a:off x="0" y="0"/>
          <a:ext cx="0" cy="0"/>
          <a:chOff x="0" y="0"/>
          <a:chExt cx="0" cy="0"/>
        </a:xfrm>
      </p:grpSpPr>
      <p:sp>
        <p:nvSpPr>
          <p:cNvPr id="1828" name="Google Shape;1828;p49"/>
          <p:cNvSpPr txBox="1"/>
          <p:nvPr>
            <p:ph type="title"/>
          </p:nvPr>
        </p:nvSpPr>
        <p:spPr>
          <a:xfrm>
            <a:off x="1734775" y="560000"/>
            <a:ext cx="5674500" cy="1108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De casus</a:t>
            </a:r>
            <a:endParaRPr/>
          </a:p>
        </p:txBody>
      </p:sp>
      <p:sp>
        <p:nvSpPr>
          <p:cNvPr id="1829" name="Google Shape;1829;p49"/>
          <p:cNvSpPr txBox="1"/>
          <p:nvPr>
            <p:ph idx="1" type="subTitle"/>
          </p:nvPr>
        </p:nvSpPr>
        <p:spPr>
          <a:xfrm>
            <a:off x="1734775" y="1830636"/>
            <a:ext cx="5674500" cy="1336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De rector van onze school overweegt het invoeren van een 60 minutenrooster. Jij hebt hier een sterke mening over. Daarom schrijf je een brief naar de rector waarin je duidelijk je mening verwoordt. In deze brief zet je </a:t>
            </a:r>
            <a:r>
              <a:rPr i="1" lang="en"/>
              <a:t>framing</a:t>
            </a:r>
            <a:r>
              <a:rPr lang="en"/>
              <a:t> in: je zorgt er met het gebruik van woorden voor dat sommige delen van de werkelijkheid meer naar voren komen en andere delen naar de achtergrond verdwijnen.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3" name="Shape 1833"/>
        <p:cNvGrpSpPr/>
        <p:nvPr/>
      </p:nvGrpSpPr>
      <p:grpSpPr>
        <a:xfrm>
          <a:off x="0" y="0"/>
          <a:ext cx="0" cy="0"/>
          <a:chOff x="0" y="0"/>
          <a:chExt cx="0" cy="0"/>
        </a:xfrm>
      </p:grpSpPr>
      <p:sp>
        <p:nvSpPr>
          <p:cNvPr id="1834" name="Google Shape;1834;p50"/>
          <p:cNvSpPr txBox="1"/>
          <p:nvPr>
            <p:ph type="title"/>
          </p:nvPr>
        </p:nvSpPr>
        <p:spPr>
          <a:xfrm>
            <a:off x="586800" y="456700"/>
            <a:ext cx="4570800" cy="785100"/>
          </a:xfrm>
          <a:prstGeom prst="rect">
            <a:avLst/>
          </a:prstGeom>
        </p:spPr>
        <p:txBody>
          <a:bodyPr anchorCtr="0" anchor="ctr" bIns="91425" lIns="91425" spcFirstLastPara="1" rIns="91425" wrap="square" tIns="91425">
            <a:spAutoFit/>
          </a:bodyPr>
          <a:lstStyle/>
          <a:p>
            <a:pPr indent="0" lvl="0" marL="0" rtl="0" algn="l">
              <a:spcBef>
                <a:spcPts val="0"/>
              </a:spcBef>
              <a:spcAft>
                <a:spcPts val="0"/>
              </a:spcAft>
              <a:buNone/>
            </a:pPr>
            <a:r>
              <a:rPr lang="en" sz="3900"/>
              <a:t>Neologisme</a:t>
            </a:r>
            <a:endParaRPr sz="3900"/>
          </a:p>
        </p:txBody>
      </p:sp>
      <p:grpSp>
        <p:nvGrpSpPr>
          <p:cNvPr id="1835" name="Google Shape;1835;p50"/>
          <p:cNvGrpSpPr/>
          <p:nvPr/>
        </p:nvGrpSpPr>
        <p:grpSpPr>
          <a:xfrm>
            <a:off x="5601340" y="1154024"/>
            <a:ext cx="3013035" cy="3362966"/>
            <a:chOff x="5659150" y="1176378"/>
            <a:chExt cx="2960341" cy="3304153"/>
          </a:xfrm>
        </p:grpSpPr>
        <p:grpSp>
          <p:nvGrpSpPr>
            <p:cNvPr id="1836" name="Google Shape;1836;p50"/>
            <p:cNvGrpSpPr/>
            <p:nvPr/>
          </p:nvGrpSpPr>
          <p:grpSpPr>
            <a:xfrm>
              <a:off x="7237618" y="1648621"/>
              <a:ext cx="1045947" cy="1029519"/>
              <a:chOff x="9440349" y="3042733"/>
              <a:chExt cx="844527" cy="831263"/>
            </a:xfrm>
          </p:grpSpPr>
          <p:grpSp>
            <p:nvGrpSpPr>
              <p:cNvPr id="1837" name="Google Shape;1837;p50"/>
              <p:cNvGrpSpPr/>
              <p:nvPr/>
            </p:nvGrpSpPr>
            <p:grpSpPr>
              <a:xfrm>
                <a:off x="9440349" y="3042733"/>
                <a:ext cx="738878" cy="831215"/>
                <a:chOff x="9893871" y="3618738"/>
                <a:chExt cx="738878" cy="831215"/>
              </a:xfrm>
            </p:grpSpPr>
            <p:sp>
              <p:nvSpPr>
                <p:cNvPr id="1838" name="Google Shape;1838;p50"/>
                <p:cNvSpPr/>
                <p:nvPr/>
              </p:nvSpPr>
              <p:spPr>
                <a:xfrm>
                  <a:off x="9893871" y="3618738"/>
                  <a:ext cx="554735" cy="831215"/>
                </a:xfrm>
                <a:custGeom>
                  <a:rect b="b" l="l" r="r" t="t"/>
                  <a:pathLst>
                    <a:path extrusionOk="0" h="831215" w="554735">
                      <a:moveTo>
                        <a:pt x="554736" y="831215"/>
                      </a:moveTo>
                      <a:lnTo>
                        <a:pt x="134810" y="831215"/>
                      </a:lnTo>
                      <a:lnTo>
                        <a:pt x="0" y="0"/>
                      </a:lnTo>
                      <a:lnTo>
                        <a:pt x="419989"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39" name="Google Shape;1839;p50"/>
                <p:cNvSpPr/>
                <p:nvPr/>
              </p:nvSpPr>
              <p:spPr>
                <a:xfrm>
                  <a:off x="9930638" y="3641216"/>
                  <a:ext cx="254825" cy="786320"/>
                </a:xfrm>
                <a:custGeom>
                  <a:rect b="b" l="l" r="r" t="t"/>
                  <a:pathLst>
                    <a:path extrusionOk="0" h="786320" w="254825">
                      <a:moveTo>
                        <a:pt x="254826" y="786321"/>
                      </a:moveTo>
                      <a:lnTo>
                        <a:pt x="127508" y="786321"/>
                      </a:lnTo>
                      <a:lnTo>
                        <a:pt x="0" y="0"/>
                      </a:lnTo>
                      <a:lnTo>
                        <a:pt x="127318"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40" name="Google Shape;1840;p50"/>
                <p:cNvSpPr/>
                <p:nvPr/>
              </p:nvSpPr>
              <p:spPr>
                <a:xfrm>
                  <a:off x="10054335" y="3618738"/>
                  <a:ext cx="578414" cy="831215"/>
                </a:xfrm>
                <a:custGeom>
                  <a:rect b="b" l="l" r="r" t="t"/>
                  <a:pathLst>
                    <a:path extrusionOk="0" h="831215" w="578414">
                      <a:moveTo>
                        <a:pt x="559880" y="831215"/>
                      </a:moveTo>
                      <a:lnTo>
                        <a:pt x="134747" y="831215"/>
                      </a:lnTo>
                      <a:lnTo>
                        <a:pt x="0" y="0"/>
                      </a:lnTo>
                      <a:lnTo>
                        <a:pt x="431356" y="0"/>
                      </a:lnTo>
                      <a:cubicBezTo>
                        <a:pt x="440309" y="0"/>
                        <a:pt x="447993" y="6477"/>
                        <a:pt x="449390" y="15367"/>
                      </a:cubicBezTo>
                      <a:lnTo>
                        <a:pt x="578168" y="809752"/>
                      </a:lnTo>
                      <a:cubicBezTo>
                        <a:pt x="580009" y="820991"/>
                        <a:pt x="571309" y="831215"/>
                        <a:pt x="559880" y="83121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41" name="Google Shape;1841;p50"/>
                <p:cNvSpPr/>
                <p:nvPr/>
              </p:nvSpPr>
              <p:spPr>
                <a:xfrm>
                  <a:off x="10123360" y="3940111"/>
                  <a:ext cx="460565" cy="188531"/>
                </a:xfrm>
                <a:custGeom>
                  <a:rect b="b" l="l" r="r" t="t"/>
                  <a:pathLst>
                    <a:path extrusionOk="0" h="188531" w="460565">
                      <a:moveTo>
                        <a:pt x="460566" y="188532"/>
                      </a:moveTo>
                      <a:lnTo>
                        <a:pt x="30544" y="188532"/>
                      </a:lnTo>
                      <a:lnTo>
                        <a:pt x="0" y="0"/>
                      </a:lnTo>
                      <a:lnTo>
                        <a:pt x="429958"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842" name="Google Shape;1842;p50"/>
                <p:cNvGrpSpPr/>
                <p:nvPr/>
              </p:nvGrpSpPr>
              <p:grpSpPr>
                <a:xfrm>
                  <a:off x="10078148" y="3661600"/>
                  <a:ext cx="435228" cy="31940"/>
                  <a:chOff x="10078148" y="3661600"/>
                  <a:chExt cx="435228" cy="31940"/>
                </a:xfrm>
              </p:grpSpPr>
              <p:sp>
                <p:nvSpPr>
                  <p:cNvPr id="1843" name="Google Shape;1843;p50"/>
                  <p:cNvSpPr/>
                  <p:nvPr/>
                </p:nvSpPr>
                <p:spPr>
                  <a:xfrm>
                    <a:off x="10078148" y="3661600"/>
                    <a:ext cx="431482" cy="8890"/>
                  </a:xfrm>
                  <a:custGeom>
                    <a:rect b="b" l="l" r="r" t="t"/>
                    <a:pathLst>
                      <a:path extrusionOk="0" h="8890" w="431482">
                        <a:moveTo>
                          <a:pt x="431483" y="8890"/>
                        </a:moveTo>
                        <a:lnTo>
                          <a:pt x="1460" y="8890"/>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44" name="Google Shape;1844;p50"/>
                  <p:cNvSpPr/>
                  <p:nvPr/>
                </p:nvSpPr>
                <p:spPr>
                  <a:xfrm>
                    <a:off x="10081894" y="3684587"/>
                    <a:ext cx="431482" cy="8953"/>
                  </a:xfrm>
                  <a:custGeom>
                    <a:rect b="b" l="l" r="r" t="t"/>
                    <a:pathLst>
                      <a:path extrusionOk="0" h="8953" w="431482">
                        <a:moveTo>
                          <a:pt x="431483" y="8953"/>
                        </a:moveTo>
                        <a:lnTo>
                          <a:pt x="1461" y="8953"/>
                        </a:lnTo>
                        <a:lnTo>
                          <a:pt x="0" y="0"/>
                        </a:lnTo>
                        <a:lnTo>
                          <a:pt x="430023"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845" name="Google Shape;1845;p50"/>
                <p:cNvSpPr/>
                <p:nvPr/>
              </p:nvSpPr>
              <p:spPr>
                <a:xfrm>
                  <a:off x="10054335" y="3618738"/>
                  <a:ext cx="151638" cy="831215"/>
                </a:xfrm>
                <a:custGeom>
                  <a:rect b="b" l="l" r="r" t="t"/>
                  <a:pathLst>
                    <a:path extrusionOk="0" h="831215" w="151638">
                      <a:moveTo>
                        <a:pt x="151638" y="831215"/>
                      </a:moveTo>
                      <a:lnTo>
                        <a:pt x="134747"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46" name="Google Shape;1846;p50"/>
                <p:cNvSpPr/>
                <p:nvPr/>
              </p:nvSpPr>
              <p:spPr>
                <a:xfrm>
                  <a:off x="9893871" y="3618738"/>
                  <a:ext cx="151701" cy="831215"/>
                </a:xfrm>
                <a:custGeom>
                  <a:rect b="b" l="l" r="r" t="t"/>
                  <a:pathLst>
                    <a:path extrusionOk="0" h="831215" w="151701">
                      <a:moveTo>
                        <a:pt x="151702" y="831215"/>
                      </a:moveTo>
                      <a:lnTo>
                        <a:pt x="134810"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847" name="Google Shape;1847;p50"/>
                <p:cNvGrpSpPr/>
                <p:nvPr/>
              </p:nvGrpSpPr>
              <p:grpSpPr>
                <a:xfrm>
                  <a:off x="9944607" y="3641216"/>
                  <a:ext cx="226886" cy="786320"/>
                  <a:chOff x="9944607" y="3641216"/>
                  <a:chExt cx="226886" cy="786320"/>
                </a:xfrm>
              </p:grpSpPr>
              <p:sp>
                <p:nvSpPr>
                  <p:cNvPr id="1848" name="Google Shape;1848;p50"/>
                  <p:cNvSpPr/>
                  <p:nvPr/>
                </p:nvSpPr>
                <p:spPr>
                  <a:xfrm>
                    <a:off x="9976040" y="3641216"/>
                    <a:ext cx="132588" cy="786320"/>
                  </a:xfrm>
                  <a:custGeom>
                    <a:rect b="b" l="l" r="r" t="t"/>
                    <a:pathLst>
                      <a:path extrusionOk="0" h="786320" w="132588">
                        <a:moveTo>
                          <a:pt x="5080" y="0"/>
                        </a:moveTo>
                        <a:lnTo>
                          <a:pt x="0" y="0"/>
                        </a:lnTo>
                        <a:lnTo>
                          <a:pt x="127508"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49" name="Google Shape;1849;p50"/>
                  <p:cNvSpPr/>
                  <p:nvPr/>
                </p:nvSpPr>
                <p:spPr>
                  <a:xfrm>
                    <a:off x="9944607" y="3641216"/>
                    <a:ext cx="132524" cy="786320"/>
                  </a:xfrm>
                  <a:custGeom>
                    <a:rect b="b" l="l" r="r" t="t"/>
                    <a:pathLst>
                      <a:path extrusionOk="0" h="786320" w="132524">
                        <a:moveTo>
                          <a:pt x="127509" y="786321"/>
                        </a:moveTo>
                        <a:lnTo>
                          <a:pt x="132524" y="786321"/>
                        </a:lnTo>
                        <a:lnTo>
                          <a:pt x="5080" y="0"/>
                        </a:lnTo>
                        <a:lnTo>
                          <a:pt x="0"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50" name="Google Shape;1850;p50"/>
                  <p:cNvSpPr/>
                  <p:nvPr/>
                </p:nvSpPr>
                <p:spPr>
                  <a:xfrm>
                    <a:off x="9960356" y="3641216"/>
                    <a:ext cx="132524" cy="786320"/>
                  </a:xfrm>
                  <a:custGeom>
                    <a:rect b="b" l="l" r="r" t="t"/>
                    <a:pathLst>
                      <a:path extrusionOk="0" h="786320" w="132524">
                        <a:moveTo>
                          <a:pt x="5016" y="0"/>
                        </a:moveTo>
                        <a:lnTo>
                          <a:pt x="0" y="0"/>
                        </a:lnTo>
                        <a:lnTo>
                          <a:pt x="127444"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51" name="Google Shape;1851;p50"/>
                  <p:cNvSpPr/>
                  <p:nvPr/>
                </p:nvSpPr>
                <p:spPr>
                  <a:xfrm>
                    <a:off x="10023220" y="3641216"/>
                    <a:ext cx="132588" cy="786320"/>
                  </a:xfrm>
                  <a:custGeom>
                    <a:rect b="b" l="l" r="r" t="t"/>
                    <a:pathLst>
                      <a:path extrusionOk="0" h="786320" w="132588">
                        <a:moveTo>
                          <a:pt x="5080" y="0"/>
                        </a:moveTo>
                        <a:lnTo>
                          <a:pt x="0" y="0"/>
                        </a:lnTo>
                        <a:lnTo>
                          <a:pt x="127509"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52" name="Google Shape;1852;p50"/>
                  <p:cNvSpPr/>
                  <p:nvPr/>
                </p:nvSpPr>
                <p:spPr>
                  <a:xfrm>
                    <a:off x="10038968" y="3641216"/>
                    <a:ext cx="132525" cy="786320"/>
                  </a:xfrm>
                  <a:custGeom>
                    <a:rect b="b" l="l" r="r" t="t"/>
                    <a:pathLst>
                      <a:path extrusionOk="0" h="786320" w="132525">
                        <a:moveTo>
                          <a:pt x="5080" y="0"/>
                        </a:moveTo>
                        <a:lnTo>
                          <a:pt x="0" y="0"/>
                        </a:lnTo>
                        <a:lnTo>
                          <a:pt x="127509" y="786321"/>
                        </a:lnTo>
                        <a:lnTo>
                          <a:pt x="132525"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53" name="Google Shape;1853;p50"/>
                  <p:cNvSpPr/>
                  <p:nvPr/>
                </p:nvSpPr>
                <p:spPr>
                  <a:xfrm>
                    <a:off x="10007536" y="3641216"/>
                    <a:ext cx="132524" cy="786320"/>
                  </a:xfrm>
                  <a:custGeom>
                    <a:rect b="b" l="l" r="r" t="t"/>
                    <a:pathLst>
                      <a:path extrusionOk="0" h="786320" w="132524">
                        <a:moveTo>
                          <a:pt x="5017" y="0"/>
                        </a:moveTo>
                        <a:lnTo>
                          <a:pt x="0" y="0"/>
                        </a:lnTo>
                        <a:lnTo>
                          <a:pt x="127445"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54" name="Google Shape;1854;p50"/>
                  <p:cNvSpPr/>
                  <p:nvPr/>
                </p:nvSpPr>
                <p:spPr>
                  <a:xfrm>
                    <a:off x="9991788" y="3641216"/>
                    <a:ext cx="132524" cy="786320"/>
                  </a:xfrm>
                  <a:custGeom>
                    <a:rect b="b" l="l" r="r" t="t"/>
                    <a:pathLst>
                      <a:path extrusionOk="0" h="786320" w="132524">
                        <a:moveTo>
                          <a:pt x="5080" y="0"/>
                        </a:moveTo>
                        <a:lnTo>
                          <a:pt x="0" y="0"/>
                        </a:lnTo>
                        <a:lnTo>
                          <a:pt x="127508"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855" name="Google Shape;1855;p50"/>
                <p:cNvSpPr/>
                <p:nvPr/>
              </p:nvSpPr>
              <p:spPr>
                <a:xfrm>
                  <a:off x="10478665" y="3638699"/>
                  <a:ext cx="132607" cy="791378"/>
                </a:xfrm>
                <a:custGeom>
                  <a:rect b="b" l="l" r="r" t="t"/>
                  <a:pathLst>
                    <a:path extrusionOk="0" h="791378" w="132607">
                      <a:moveTo>
                        <a:pt x="130026" y="791378"/>
                      </a:moveTo>
                      <a:cubicBezTo>
                        <a:pt x="128819" y="791378"/>
                        <a:pt x="127740" y="790489"/>
                        <a:pt x="127549" y="789283"/>
                      </a:cubicBezTo>
                      <a:lnTo>
                        <a:pt x="41" y="2962"/>
                      </a:lnTo>
                      <a:cubicBezTo>
                        <a:pt x="-213" y="1565"/>
                        <a:pt x="740" y="295"/>
                        <a:pt x="2137" y="41"/>
                      </a:cubicBezTo>
                      <a:cubicBezTo>
                        <a:pt x="3534" y="-213"/>
                        <a:pt x="4803" y="740"/>
                        <a:pt x="5058" y="2136"/>
                      </a:cubicBezTo>
                      <a:lnTo>
                        <a:pt x="132566" y="788457"/>
                      </a:lnTo>
                      <a:cubicBezTo>
                        <a:pt x="132820" y="789854"/>
                        <a:pt x="131867" y="791124"/>
                        <a:pt x="130470" y="791378"/>
                      </a:cubicBezTo>
                      <a:cubicBezTo>
                        <a:pt x="130279" y="791378"/>
                        <a:pt x="130153" y="791378"/>
                        <a:pt x="130026" y="7913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856" name="Google Shape;1856;p50"/>
              <p:cNvGrpSpPr/>
              <p:nvPr/>
            </p:nvGrpSpPr>
            <p:grpSpPr>
              <a:xfrm>
                <a:off x="9808205" y="3211897"/>
                <a:ext cx="476671" cy="662099"/>
                <a:chOff x="10261727" y="3787902"/>
                <a:chExt cx="476671" cy="662099"/>
              </a:xfrm>
            </p:grpSpPr>
            <p:grpSp>
              <p:nvGrpSpPr>
                <p:cNvPr id="1857" name="Google Shape;1857;p50"/>
                <p:cNvGrpSpPr/>
                <p:nvPr/>
              </p:nvGrpSpPr>
              <p:grpSpPr>
                <a:xfrm>
                  <a:off x="10261727" y="3787902"/>
                  <a:ext cx="132875" cy="662099"/>
                  <a:chOff x="10261727" y="3787902"/>
                  <a:chExt cx="132875" cy="662099"/>
                </a:xfrm>
              </p:grpSpPr>
              <p:sp>
                <p:nvSpPr>
                  <p:cNvPr id="1858" name="Google Shape;1858;p50"/>
                  <p:cNvSpPr/>
                  <p:nvPr/>
                </p:nvSpPr>
                <p:spPr>
                  <a:xfrm>
                    <a:off x="10261727" y="3787902"/>
                    <a:ext cx="18224" cy="662051"/>
                  </a:xfrm>
                  <a:custGeom>
                    <a:rect b="b" l="l" r="r" t="t"/>
                    <a:pathLst>
                      <a:path extrusionOk="0" h="662051" w="18224">
                        <a:moveTo>
                          <a:pt x="0" y="0"/>
                        </a:moveTo>
                        <a:lnTo>
                          <a:pt x="18225" y="0"/>
                        </a:lnTo>
                        <a:lnTo>
                          <a:pt x="18225" y="662051"/>
                        </a:lnTo>
                        <a:lnTo>
                          <a:pt x="0" y="66205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59" name="Google Shape;1859;p50"/>
                  <p:cNvSpPr/>
                  <p:nvPr/>
                </p:nvSpPr>
                <p:spPr>
                  <a:xfrm rot="10800000">
                    <a:off x="10279922" y="3787950"/>
                    <a:ext cx="114680" cy="662051"/>
                  </a:xfrm>
                  <a:custGeom>
                    <a:rect b="b" l="l" r="r" t="t"/>
                    <a:pathLst>
                      <a:path extrusionOk="0" h="662051" w="114680">
                        <a:moveTo>
                          <a:pt x="0" y="0"/>
                        </a:moveTo>
                        <a:lnTo>
                          <a:pt x="114681" y="0"/>
                        </a:lnTo>
                        <a:lnTo>
                          <a:pt x="114681" y="662051"/>
                        </a:lnTo>
                        <a:lnTo>
                          <a:pt x="0" y="662051"/>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860" name="Google Shape;1860;p50"/>
                <p:cNvSpPr/>
                <p:nvPr/>
              </p:nvSpPr>
              <p:spPr>
                <a:xfrm>
                  <a:off x="10293921" y="3787902"/>
                  <a:ext cx="126619" cy="662051"/>
                </a:xfrm>
                <a:custGeom>
                  <a:rect b="b" l="l" r="r" t="t"/>
                  <a:pathLst>
                    <a:path extrusionOk="0" h="662051" w="126619">
                      <a:moveTo>
                        <a:pt x="0" y="0"/>
                      </a:moveTo>
                      <a:lnTo>
                        <a:pt x="126618" y="0"/>
                      </a:lnTo>
                      <a:lnTo>
                        <a:pt x="126618" y="662051"/>
                      </a:lnTo>
                      <a:lnTo>
                        <a:pt x="0" y="66205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861" name="Google Shape;1861;p50"/>
                <p:cNvGrpSpPr/>
                <p:nvPr/>
              </p:nvGrpSpPr>
              <p:grpSpPr>
                <a:xfrm>
                  <a:off x="10301478" y="3787902"/>
                  <a:ext cx="51815" cy="662051"/>
                  <a:chOff x="10301478" y="3787902"/>
                  <a:chExt cx="51815" cy="662051"/>
                </a:xfrm>
              </p:grpSpPr>
              <p:sp>
                <p:nvSpPr>
                  <p:cNvPr id="1862" name="Google Shape;1862;p50"/>
                  <p:cNvSpPr/>
                  <p:nvPr/>
                </p:nvSpPr>
                <p:spPr>
                  <a:xfrm>
                    <a:off x="10301478"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63" name="Google Shape;1863;p50"/>
                  <p:cNvSpPr/>
                  <p:nvPr/>
                </p:nvSpPr>
                <p:spPr>
                  <a:xfrm>
                    <a:off x="10311193"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64" name="Google Shape;1864;p50"/>
                  <p:cNvSpPr/>
                  <p:nvPr/>
                </p:nvSpPr>
                <p:spPr>
                  <a:xfrm>
                    <a:off x="10320909" y="3787902"/>
                    <a:ext cx="3238" cy="662051"/>
                  </a:xfrm>
                  <a:custGeom>
                    <a:rect b="b" l="l" r="r" t="t"/>
                    <a:pathLst>
                      <a:path extrusionOk="0" h="662051" w="3238">
                        <a:moveTo>
                          <a:pt x="0" y="0"/>
                        </a:moveTo>
                        <a:lnTo>
                          <a:pt x="3238" y="0"/>
                        </a:lnTo>
                        <a:lnTo>
                          <a:pt x="3238"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65" name="Google Shape;1865;p50"/>
                  <p:cNvSpPr/>
                  <p:nvPr/>
                </p:nvSpPr>
                <p:spPr>
                  <a:xfrm>
                    <a:off x="10330624"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66" name="Google Shape;1866;p50"/>
                  <p:cNvSpPr/>
                  <p:nvPr/>
                </p:nvSpPr>
                <p:spPr>
                  <a:xfrm>
                    <a:off x="10340340"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67" name="Google Shape;1867;p50"/>
                  <p:cNvSpPr/>
                  <p:nvPr/>
                </p:nvSpPr>
                <p:spPr>
                  <a:xfrm>
                    <a:off x="10350055"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868" name="Google Shape;1868;p50"/>
                <p:cNvGrpSpPr/>
                <p:nvPr/>
              </p:nvGrpSpPr>
              <p:grpSpPr>
                <a:xfrm>
                  <a:off x="10359771" y="3787902"/>
                  <a:ext cx="378627" cy="662099"/>
                  <a:chOff x="10359771" y="3787902"/>
                  <a:chExt cx="378627" cy="662099"/>
                </a:xfrm>
              </p:grpSpPr>
              <p:sp>
                <p:nvSpPr>
                  <p:cNvPr id="1869" name="Google Shape;1869;p50"/>
                  <p:cNvSpPr/>
                  <p:nvPr/>
                </p:nvSpPr>
                <p:spPr>
                  <a:xfrm>
                    <a:off x="10359771" y="3787902"/>
                    <a:ext cx="18224" cy="662051"/>
                  </a:xfrm>
                  <a:custGeom>
                    <a:rect b="b" l="l" r="r" t="t"/>
                    <a:pathLst>
                      <a:path extrusionOk="0" h="662051" w="18224">
                        <a:moveTo>
                          <a:pt x="0" y="0"/>
                        </a:moveTo>
                        <a:lnTo>
                          <a:pt x="18224" y="0"/>
                        </a:lnTo>
                        <a:lnTo>
                          <a:pt x="18224" y="662051"/>
                        </a:lnTo>
                        <a:lnTo>
                          <a:pt x="0" y="66205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70" name="Google Shape;1870;p50"/>
                  <p:cNvSpPr/>
                  <p:nvPr/>
                </p:nvSpPr>
                <p:spPr>
                  <a:xfrm rot="10800000">
                    <a:off x="10378036" y="3787950"/>
                    <a:ext cx="360362" cy="662051"/>
                  </a:xfrm>
                  <a:custGeom>
                    <a:rect b="b" l="l" r="r" t="t"/>
                    <a:pathLst>
                      <a:path extrusionOk="0" h="662051" w="360362">
                        <a:moveTo>
                          <a:pt x="0" y="0"/>
                        </a:moveTo>
                        <a:lnTo>
                          <a:pt x="360362" y="0"/>
                        </a:lnTo>
                        <a:lnTo>
                          <a:pt x="360362" y="662051"/>
                        </a:lnTo>
                        <a:lnTo>
                          <a:pt x="0" y="662051"/>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871" name="Google Shape;1871;p50"/>
                <p:cNvSpPr/>
                <p:nvPr/>
              </p:nvSpPr>
              <p:spPr>
                <a:xfrm>
                  <a:off x="10516298" y="3787902"/>
                  <a:ext cx="83820" cy="662051"/>
                </a:xfrm>
                <a:custGeom>
                  <a:rect b="b" l="l" r="r" t="t"/>
                  <a:pathLst>
                    <a:path extrusionOk="0" h="662051" w="83820">
                      <a:moveTo>
                        <a:pt x="0" y="0"/>
                      </a:moveTo>
                      <a:lnTo>
                        <a:pt x="83820" y="0"/>
                      </a:lnTo>
                      <a:lnTo>
                        <a:pt x="83820" y="662051"/>
                      </a:lnTo>
                      <a:lnTo>
                        <a:pt x="0" y="66205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72" name="Google Shape;1872;p50"/>
                <p:cNvSpPr/>
                <p:nvPr/>
              </p:nvSpPr>
              <p:spPr>
                <a:xfrm>
                  <a:off x="10429430" y="4034345"/>
                  <a:ext cx="257682" cy="163702"/>
                </a:xfrm>
                <a:custGeom>
                  <a:rect b="b" l="l" r="r" t="t"/>
                  <a:pathLst>
                    <a:path extrusionOk="0" h="163702" w="257682">
                      <a:moveTo>
                        <a:pt x="257683" y="81851"/>
                      </a:moveTo>
                      <a:cubicBezTo>
                        <a:pt x="257683" y="59372"/>
                        <a:pt x="230949" y="39814"/>
                        <a:pt x="191452" y="29591"/>
                      </a:cubicBezTo>
                      <a:cubicBezTo>
                        <a:pt x="184594" y="27813"/>
                        <a:pt x="178244" y="24447"/>
                        <a:pt x="173227" y="19367"/>
                      </a:cubicBezTo>
                      <a:cubicBezTo>
                        <a:pt x="161226" y="7302"/>
                        <a:pt x="145732" y="0"/>
                        <a:pt x="128841" y="0"/>
                      </a:cubicBezTo>
                      <a:cubicBezTo>
                        <a:pt x="111951" y="0"/>
                        <a:pt x="96393" y="7302"/>
                        <a:pt x="84455" y="19367"/>
                      </a:cubicBezTo>
                      <a:cubicBezTo>
                        <a:pt x="79438" y="24384"/>
                        <a:pt x="73088" y="27813"/>
                        <a:pt x="66230" y="29591"/>
                      </a:cubicBezTo>
                      <a:cubicBezTo>
                        <a:pt x="26733" y="39814"/>
                        <a:pt x="0" y="59372"/>
                        <a:pt x="0" y="81851"/>
                      </a:cubicBezTo>
                      <a:cubicBezTo>
                        <a:pt x="0" y="104330"/>
                        <a:pt x="26733" y="123889"/>
                        <a:pt x="66230" y="134112"/>
                      </a:cubicBezTo>
                      <a:cubicBezTo>
                        <a:pt x="73088" y="135890"/>
                        <a:pt x="79438" y="139255"/>
                        <a:pt x="84455" y="144335"/>
                      </a:cubicBezTo>
                      <a:cubicBezTo>
                        <a:pt x="96456" y="156401"/>
                        <a:pt x="111951" y="163703"/>
                        <a:pt x="128841" y="163703"/>
                      </a:cubicBezTo>
                      <a:cubicBezTo>
                        <a:pt x="145732" y="163703"/>
                        <a:pt x="161289" y="156401"/>
                        <a:pt x="173227" y="144335"/>
                      </a:cubicBezTo>
                      <a:cubicBezTo>
                        <a:pt x="178244" y="139319"/>
                        <a:pt x="184594" y="135890"/>
                        <a:pt x="191452" y="134112"/>
                      </a:cubicBezTo>
                      <a:cubicBezTo>
                        <a:pt x="230949" y="123889"/>
                        <a:pt x="257683" y="104330"/>
                        <a:pt x="257683" y="81851"/>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73" name="Google Shape;1873;p50"/>
                <p:cNvSpPr/>
                <p:nvPr/>
              </p:nvSpPr>
              <p:spPr>
                <a:xfrm>
                  <a:off x="10715688" y="3803777"/>
                  <a:ext cx="5080" cy="630364"/>
                </a:xfrm>
                <a:custGeom>
                  <a:rect b="b" l="l" r="r" t="t"/>
                  <a:pathLst>
                    <a:path extrusionOk="0" h="630364" w="5080">
                      <a:moveTo>
                        <a:pt x="2540" y="630364"/>
                      </a:moveTo>
                      <a:cubicBezTo>
                        <a:pt x="1143" y="630364"/>
                        <a:pt x="0" y="629221"/>
                        <a:pt x="0" y="627825"/>
                      </a:cubicBezTo>
                      <a:lnTo>
                        <a:pt x="0" y="2540"/>
                      </a:lnTo>
                      <a:cubicBezTo>
                        <a:pt x="0" y="1143"/>
                        <a:pt x="1143" y="0"/>
                        <a:pt x="2540" y="0"/>
                      </a:cubicBezTo>
                      <a:cubicBezTo>
                        <a:pt x="3937" y="0"/>
                        <a:pt x="5080" y="1143"/>
                        <a:pt x="5080" y="2540"/>
                      </a:cubicBezTo>
                      <a:lnTo>
                        <a:pt x="5080" y="627825"/>
                      </a:lnTo>
                      <a:cubicBezTo>
                        <a:pt x="5080" y="629221"/>
                        <a:pt x="3937" y="630364"/>
                        <a:pt x="2540" y="630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874" name="Google Shape;1874;p50"/>
            <p:cNvGrpSpPr/>
            <p:nvPr/>
          </p:nvGrpSpPr>
          <p:grpSpPr>
            <a:xfrm flipH="1">
              <a:off x="5659150" y="1334668"/>
              <a:ext cx="2960341" cy="3145862"/>
              <a:chOff x="5625042" y="1844144"/>
              <a:chExt cx="3173607" cy="3372494"/>
            </a:xfrm>
          </p:grpSpPr>
          <p:grpSp>
            <p:nvGrpSpPr>
              <p:cNvPr id="1875" name="Google Shape;1875;p50"/>
              <p:cNvGrpSpPr/>
              <p:nvPr/>
            </p:nvGrpSpPr>
            <p:grpSpPr>
              <a:xfrm flipH="1">
                <a:off x="5625042" y="3343707"/>
                <a:ext cx="1271683" cy="1872826"/>
                <a:chOff x="9642157" y="3333115"/>
                <a:chExt cx="758444" cy="1116838"/>
              </a:xfrm>
            </p:grpSpPr>
            <p:sp>
              <p:nvSpPr>
                <p:cNvPr id="1876" name="Google Shape;1876;p50"/>
                <p:cNvSpPr/>
                <p:nvPr/>
              </p:nvSpPr>
              <p:spPr>
                <a:xfrm>
                  <a:off x="9642157" y="3333115"/>
                  <a:ext cx="240538" cy="1116838"/>
                </a:xfrm>
                <a:custGeom>
                  <a:rect b="b" l="l" r="r" t="t"/>
                  <a:pathLst>
                    <a:path extrusionOk="0" h="1116838" w="240538">
                      <a:moveTo>
                        <a:pt x="55373" y="1116838"/>
                      </a:moveTo>
                      <a:lnTo>
                        <a:pt x="0" y="1116838"/>
                      </a:lnTo>
                      <a:lnTo>
                        <a:pt x="185166" y="0"/>
                      </a:lnTo>
                      <a:lnTo>
                        <a:pt x="240538"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77" name="Google Shape;1877;p50"/>
                <p:cNvSpPr/>
                <p:nvPr/>
              </p:nvSpPr>
              <p:spPr>
                <a:xfrm>
                  <a:off x="10160063" y="3333115"/>
                  <a:ext cx="240538" cy="1116838"/>
                </a:xfrm>
                <a:custGeom>
                  <a:rect b="b" l="l" r="r" t="t"/>
                  <a:pathLst>
                    <a:path extrusionOk="0" h="1116838" w="240538">
                      <a:moveTo>
                        <a:pt x="185166" y="1116838"/>
                      </a:moveTo>
                      <a:lnTo>
                        <a:pt x="240538" y="1116838"/>
                      </a:lnTo>
                      <a:lnTo>
                        <a:pt x="55372" y="0"/>
                      </a:lnTo>
                      <a:lnTo>
                        <a:pt x="0"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78" name="Google Shape;1878;p50"/>
                <p:cNvSpPr/>
                <p:nvPr/>
              </p:nvSpPr>
              <p:spPr>
                <a:xfrm>
                  <a:off x="9814369" y="3333115"/>
                  <a:ext cx="68326" cy="78231"/>
                </a:xfrm>
                <a:custGeom>
                  <a:rect b="b" l="l" r="r" t="t"/>
                  <a:pathLst>
                    <a:path extrusionOk="0" h="78231" w="68326">
                      <a:moveTo>
                        <a:pt x="0" y="78232"/>
                      </a:moveTo>
                      <a:lnTo>
                        <a:pt x="56706" y="70231"/>
                      </a:lnTo>
                      <a:lnTo>
                        <a:pt x="68326" y="0"/>
                      </a:lnTo>
                      <a:lnTo>
                        <a:pt x="12954"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79" name="Google Shape;1879;p50"/>
                <p:cNvSpPr/>
                <p:nvPr/>
              </p:nvSpPr>
              <p:spPr>
                <a:xfrm>
                  <a:off x="10160063" y="3333115"/>
                  <a:ext cx="58864" cy="28638"/>
                </a:xfrm>
                <a:custGeom>
                  <a:rect b="b" l="l" r="r" t="t"/>
                  <a:pathLst>
                    <a:path extrusionOk="0" h="28638" w="58864">
                      <a:moveTo>
                        <a:pt x="55372" y="0"/>
                      </a:moveTo>
                      <a:lnTo>
                        <a:pt x="0" y="0"/>
                      </a:lnTo>
                      <a:lnTo>
                        <a:pt x="4763" y="28638"/>
                      </a:lnTo>
                      <a:lnTo>
                        <a:pt x="58865" y="21018"/>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880" name="Google Shape;1880;p50"/>
              <p:cNvGrpSpPr/>
              <p:nvPr/>
            </p:nvGrpSpPr>
            <p:grpSpPr>
              <a:xfrm flipH="1">
                <a:off x="7090288" y="2943682"/>
                <a:ext cx="1671373" cy="2272848"/>
                <a:chOff x="8529891" y="3094565"/>
                <a:chExt cx="996823" cy="1355387"/>
              </a:xfrm>
            </p:grpSpPr>
            <p:grpSp>
              <p:nvGrpSpPr>
                <p:cNvPr id="1881" name="Google Shape;1881;p50"/>
                <p:cNvGrpSpPr/>
                <p:nvPr/>
              </p:nvGrpSpPr>
              <p:grpSpPr>
                <a:xfrm>
                  <a:off x="8909494" y="3758882"/>
                  <a:ext cx="617220" cy="691070"/>
                  <a:chOff x="8909494" y="3758882"/>
                  <a:chExt cx="617220" cy="691070"/>
                </a:xfrm>
              </p:grpSpPr>
              <p:sp>
                <p:nvSpPr>
                  <p:cNvPr id="1882" name="Google Shape;1882;p50"/>
                  <p:cNvSpPr/>
                  <p:nvPr/>
                </p:nvSpPr>
                <p:spPr>
                  <a:xfrm>
                    <a:off x="9356788" y="3758882"/>
                    <a:ext cx="169926" cy="691070"/>
                  </a:xfrm>
                  <a:custGeom>
                    <a:rect b="b" l="l" r="r" t="t"/>
                    <a:pathLst>
                      <a:path extrusionOk="0" h="691070" w="169926">
                        <a:moveTo>
                          <a:pt x="169926" y="691071"/>
                        </a:moveTo>
                        <a:lnTo>
                          <a:pt x="55372" y="0"/>
                        </a:lnTo>
                        <a:lnTo>
                          <a:pt x="0" y="0"/>
                        </a:lnTo>
                        <a:lnTo>
                          <a:pt x="114554" y="69107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83" name="Google Shape;1883;p50"/>
                  <p:cNvSpPr/>
                  <p:nvPr/>
                </p:nvSpPr>
                <p:spPr>
                  <a:xfrm>
                    <a:off x="8909494" y="3758882"/>
                    <a:ext cx="169926" cy="691070"/>
                  </a:xfrm>
                  <a:custGeom>
                    <a:rect b="b" l="l" r="r" t="t"/>
                    <a:pathLst>
                      <a:path extrusionOk="0" h="691070" w="169926">
                        <a:moveTo>
                          <a:pt x="55373" y="691071"/>
                        </a:moveTo>
                        <a:lnTo>
                          <a:pt x="169926" y="0"/>
                        </a:lnTo>
                        <a:lnTo>
                          <a:pt x="114554" y="0"/>
                        </a:lnTo>
                        <a:lnTo>
                          <a:pt x="0" y="69107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884" name="Google Shape;1884;p50"/>
                <p:cNvSpPr/>
                <p:nvPr/>
              </p:nvSpPr>
              <p:spPr>
                <a:xfrm>
                  <a:off x="8529891" y="3094565"/>
                  <a:ext cx="971930" cy="683874"/>
                </a:xfrm>
                <a:custGeom>
                  <a:rect b="b" l="l" r="r" t="t"/>
                  <a:pathLst>
                    <a:path extrusionOk="0" h="683874" w="971930">
                      <a:moveTo>
                        <a:pt x="946531" y="633011"/>
                      </a:moveTo>
                      <a:lnTo>
                        <a:pt x="498919" y="633011"/>
                      </a:lnTo>
                      <a:cubicBezTo>
                        <a:pt x="447675" y="633011"/>
                        <a:pt x="403352" y="596499"/>
                        <a:pt x="393573" y="546206"/>
                      </a:cubicBezTo>
                      <a:lnTo>
                        <a:pt x="291274" y="20554"/>
                      </a:lnTo>
                      <a:cubicBezTo>
                        <a:pt x="288607" y="6774"/>
                        <a:pt x="275272" y="-2243"/>
                        <a:pt x="261493" y="488"/>
                      </a:cubicBezTo>
                      <a:lnTo>
                        <a:pt x="0" y="488"/>
                      </a:lnTo>
                      <a:lnTo>
                        <a:pt x="88709" y="513694"/>
                      </a:lnTo>
                      <a:cubicBezTo>
                        <a:pt x="105727" y="612056"/>
                        <a:pt x="191008" y="683875"/>
                        <a:pt x="290830" y="683875"/>
                      </a:cubicBezTo>
                      <a:lnTo>
                        <a:pt x="498919" y="683875"/>
                      </a:lnTo>
                      <a:lnTo>
                        <a:pt x="606425" y="683875"/>
                      </a:lnTo>
                      <a:lnTo>
                        <a:pt x="946531" y="683875"/>
                      </a:lnTo>
                      <a:cubicBezTo>
                        <a:pt x="960565" y="683875"/>
                        <a:pt x="971931" y="672508"/>
                        <a:pt x="971931" y="658475"/>
                      </a:cubicBezTo>
                      <a:cubicBezTo>
                        <a:pt x="971931" y="644441"/>
                        <a:pt x="960565" y="633011"/>
                        <a:pt x="946531" y="63301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885" name="Google Shape;1885;p50"/>
              <p:cNvSpPr/>
              <p:nvPr/>
            </p:nvSpPr>
            <p:spPr>
              <a:xfrm flipH="1">
                <a:off x="5796001" y="3273854"/>
                <a:ext cx="2079187" cy="69876"/>
              </a:xfrm>
              <a:custGeom>
                <a:rect b="b" l="l" r="r" t="t"/>
                <a:pathLst>
                  <a:path extrusionOk="0" h="41655" w="1239456">
                    <a:moveTo>
                      <a:pt x="20827" y="41656"/>
                    </a:moveTo>
                    <a:lnTo>
                      <a:pt x="1218628" y="41656"/>
                    </a:lnTo>
                    <a:cubicBezTo>
                      <a:pt x="1230122" y="41656"/>
                      <a:pt x="1239456" y="32321"/>
                      <a:pt x="1239456" y="20828"/>
                    </a:cubicBezTo>
                    <a:lnTo>
                      <a:pt x="1239456" y="20828"/>
                    </a:lnTo>
                    <a:cubicBezTo>
                      <a:pt x="1239456" y="9334"/>
                      <a:pt x="1230122" y="0"/>
                      <a:pt x="1218628" y="0"/>
                    </a:cubicBezTo>
                    <a:lnTo>
                      <a:pt x="20827" y="0"/>
                    </a:lnTo>
                    <a:cubicBezTo>
                      <a:pt x="9334" y="0"/>
                      <a:pt x="0" y="9334"/>
                      <a:pt x="0" y="20828"/>
                    </a:cubicBezTo>
                    <a:lnTo>
                      <a:pt x="0" y="20828"/>
                    </a:lnTo>
                    <a:cubicBezTo>
                      <a:pt x="0" y="32321"/>
                      <a:pt x="9334" y="41656"/>
                      <a:pt x="20827" y="41656"/>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886" name="Google Shape;1886;p50"/>
              <p:cNvGrpSpPr/>
              <p:nvPr/>
            </p:nvGrpSpPr>
            <p:grpSpPr>
              <a:xfrm flipH="1">
                <a:off x="6657168" y="1844144"/>
                <a:ext cx="1826607" cy="3372494"/>
                <a:chOff x="8695625" y="2438868"/>
                <a:chExt cx="1089406" cy="2011148"/>
              </a:xfrm>
            </p:grpSpPr>
            <p:sp>
              <p:nvSpPr>
                <p:cNvPr id="1887" name="Google Shape;1887;p50"/>
                <p:cNvSpPr/>
                <p:nvPr/>
              </p:nvSpPr>
              <p:spPr>
                <a:xfrm>
                  <a:off x="9214484" y="3323351"/>
                  <a:ext cx="382016" cy="590851"/>
                </a:xfrm>
                <a:custGeom>
                  <a:rect b="b" l="l" r="r" t="t"/>
                  <a:pathLst>
                    <a:path extrusionOk="0" h="590851" w="382016">
                      <a:moveTo>
                        <a:pt x="41973" y="13256"/>
                      </a:moveTo>
                      <a:cubicBezTo>
                        <a:pt x="157163" y="-7445"/>
                        <a:pt x="257429" y="-17224"/>
                        <a:pt x="288099" y="88122"/>
                      </a:cubicBezTo>
                      <a:cubicBezTo>
                        <a:pt x="318770" y="193469"/>
                        <a:pt x="316992" y="231886"/>
                        <a:pt x="316992" y="231886"/>
                      </a:cubicBezTo>
                      <a:cubicBezTo>
                        <a:pt x="316992" y="231886"/>
                        <a:pt x="337503" y="253349"/>
                        <a:pt x="330391" y="279194"/>
                      </a:cubicBezTo>
                      <a:cubicBezTo>
                        <a:pt x="330391" y="279194"/>
                        <a:pt x="350012" y="414703"/>
                        <a:pt x="350901" y="455025"/>
                      </a:cubicBezTo>
                      <a:cubicBezTo>
                        <a:pt x="366967" y="503222"/>
                        <a:pt x="382016" y="590852"/>
                        <a:pt x="382016" y="590852"/>
                      </a:cubicBezTo>
                      <a:lnTo>
                        <a:pt x="249110" y="590852"/>
                      </a:lnTo>
                      <a:lnTo>
                        <a:pt x="0" y="205597"/>
                      </a:lnTo>
                      <a:lnTo>
                        <a:pt x="41973" y="1325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888" name="Google Shape;1888;p50"/>
                <p:cNvGrpSpPr/>
                <p:nvPr/>
              </p:nvGrpSpPr>
              <p:grpSpPr>
                <a:xfrm>
                  <a:off x="9387205" y="3882135"/>
                  <a:ext cx="335215" cy="367538"/>
                  <a:chOff x="9387205" y="3882135"/>
                  <a:chExt cx="335215" cy="367538"/>
                </a:xfrm>
              </p:grpSpPr>
              <p:sp>
                <p:nvSpPr>
                  <p:cNvPr id="1889" name="Google Shape;1889;p50"/>
                  <p:cNvSpPr/>
                  <p:nvPr/>
                </p:nvSpPr>
                <p:spPr>
                  <a:xfrm>
                    <a:off x="9424517" y="3882135"/>
                    <a:ext cx="293634" cy="312102"/>
                  </a:xfrm>
                  <a:custGeom>
                    <a:rect b="b" l="l" r="r" t="t"/>
                    <a:pathLst>
                      <a:path extrusionOk="0" h="312102" w="293634">
                        <a:moveTo>
                          <a:pt x="8089" y="0"/>
                        </a:moveTo>
                        <a:lnTo>
                          <a:pt x="148298" y="16256"/>
                        </a:lnTo>
                        <a:lnTo>
                          <a:pt x="181127" y="120205"/>
                        </a:lnTo>
                        <a:lnTo>
                          <a:pt x="236182" y="204153"/>
                        </a:lnTo>
                        <a:cubicBezTo>
                          <a:pt x="236182" y="204153"/>
                          <a:pt x="313207" y="232220"/>
                          <a:pt x="288887" y="312103"/>
                        </a:cubicBezTo>
                        <a:lnTo>
                          <a:pt x="2946" y="162497"/>
                        </a:lnTo>
                        <a:cubicBezTo>
                          <a:pt x="-6452" y="136525"/>
                          <a:pt x="7582" y="109220"/>
                          <a:pt x="31585" y="93663"/>
                        </a:cubicBezTo>
                        <a:lnTo>
                          <a:pt x="8089"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90" name="Google Shape;1890;p50"/>
                  <p:cNvSpPr/>
                  <p:nvPr/>
                </p:nvSpPr>
                <p:spPr>
                  <a:xfrm>
                    <a:off x="9387205" y="4037457"/>
                    <a:ext cx="335215" cy="212216"/>
                  </a:xfrm>
                  <a:custGeom>
                    <a:rect b="b" l="l" r="r" t="t"/>
                    <a:pathLst>
                      <a:path extrusionOk="0" h="212216" w="335215">
                        <a:moveTo>
                          <a:pt x="26543" y="0"/>
                        </a:moveTo>
                        <a:lnTo>
                          <a:pt x="0" y="50736"/>
                        </a:lnTo>
                        <a:lnTo>
                          <a:pt x="98742" y="102426"/>
                        </a:lnTo>
                        <a:lnTo>
                          <a:pt x="104203" y="92075"/>
                        </a:lnTo>
                        <a:cubicBezTo>
                          <a:pt x="108140" y="84582"/>
                          <a:pt x="118110" y="82995"/>
                          <a:pt x="124206" y="88900"/>
                        </a:cubicBezTo>
                        <a:lnTo>
                          <a:pt x="183959" y="147002"/>
                        </a:lnTo>
                        <a:lnTo>
                          <a:pt x="308673" y="212217"/>
                        </a:lnTo>
                        <a:lnTo>
                          <a:pt x="335216" y="161480"/>
                        </a:lnTo>
                        <a:lnTo>
                          <a:pt x="2654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891" name="Google Shape;1891;p50"/>
                <p:cNvSpPr/>
                <p:nvPr/>
              </p:nvSpPr>
              <p:spPr>
                <a:xfrm>
                  <a:off x="9389491" y="4053522"/>
                  <a:ext cx="154495" cy="157543"/>
                </a:xfrm>
                <a:custGeom>
                  <a:rect b="b" l="l" r="r" t="t"/>
                  <a:pathLst>
                    <a:path extrusionOk="0" h="157543" w="154495">
                      <a:moveTo>
                        <a:pt x="0" y="0"/>
                      </a:moveTo>
                      <a:lnTo>
                        <a:pt x="27686" y="157543"/>
                      </a:lnTo>
                      <a:lnTo>
                        <a:pt x="154495" y="157543"/>
                      </a:lnTo>
                      <a:lnTo>
                        <a:pt x="135699" y="0"/>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92" name="Google Shape;1892;p50"/>
                <p:cNvSpPr/>
                <p:nvPr/>
              </p:nvSpPr>
              <p:spPr>
                <a:xfrm>
                  <a:off x="9392602" y="4071429"/>
                  <a:ext cx="136397" cy="45910"/>
                </a:xfrm>
                <a:custGeom>
                  <a:rect b="b" l="l" r="r" t="t"/>
                  <a:pathLst>
                    <a:path extrusionOk="0" h="45910" w="136397">
                      <a:moveTo>
                        <a:pt x="136398" y="13907"/>
                      </a:moveTo>
                      <a:cubicBezTo>
                        <a:pt x="95821" y="33084"/>
                        <a:pt x="53530" y="45466"/>
                        <a:pt x="8065" y="45911"/>
                      </a:cubicBezTo>
                      <a:lnTo>
                        <a:pt x="0" y="0"/>
                      </a:lnTo>
                      <a:lnTo>
                        <a:pt x="136398" y="13907"/>
                      </a:lnTo>
                      <a:close/>
                    </a:path>
                  </a:pathLst>
                </a:custGeom>
                <a:solidFill>
                  <a:srgbClr val="E6BEA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93" name="Google Shape;1893;p50"/>
                <p:cNvSpPr/>
                <p:nvPr/>
              </p:nvSpPr>
              <p:spPr>
                <a:xfrm>
                  <a:off x="8767508" y="2438908"/>
                  <a:ext cx="134492" cy="134492"/>
                </a:xfrm>
                <a:custGeom>
                  <a:rect b="b" l="l" r="r" t="t"/>
                  <a:pathLst>
                    <a:path extrusionOk="0" h="134492" w="134492">
                      <a:moveTo>
                        <a:pt x="134493" y="67247"/>
                      </a:moveTo>
                      <a:cubicBezTo>
                        <a:pt x="134493" y="104386"/>
                        <a:pt x="104386" y="134493"/>
                        <a:pt x="67247" y="134493"/>
                      </a:cubicBezTo>
                      <a:cubicBezTo>
                        <a:pt x="30107" y="134493"/>
                        <a:pt x="1" y="104386"/>
                        <a:pt x="1" y="67247"/>
                      </a:cubicBezTo>
                      <a:cubicBezTo>
                        <a:pt x="1" y="30107"/>
                        <a:pt x="30108" y="0"/>
                        <a:pt x="67247" y="0"/>
                      </a:cubicBezTo>
                      <a:cubicBezTo>
                        <a:pt x="104386" y="0"/>
                        <a:pt x="134493" y="30107"/>
                        <a:pt x="134493" y="67247"/>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94" name="Google Shape;1894;p50"/>
                <p:cNvSpPr/>
                <p:nvPr/>
              </p:nvSpPr>
              <p:spPr>
                <a:xfrm>
                  <a:off x="8852003" y="2449246"/>
                  <a:ext cx="244049" cy="200481"/>
                </a:xfrm>
                <a:custGeom>
                  <a:rect b="b" l="l" r="r" t="t"/>
                  <a:pathLst>
                    <a:path extrusionOk="0" h="200481" w="244049">
                      <a:moveTo>
                        <a:pt x="124928" y="12"/>
                      </a:moveTo>
                      <a:cubicBezTo>
                        <a:pt x="200112" y="-1067"/>
                        <a:pt x="282853" y="71132"/>
                        <a:pt x="224178" y="134124"/>
                      </a:cubicBezTo>
                      <a:lnTo>
                        <a:pt x="53618" y="200482"/>
                      </a:lnTo>
                      <a:cubicBezTo>
                        <a:pt x="53618" y="200482"/>
                        <a:pt x="21740" y="197116"/>
                        <a:pt x="4341" y="130695"/>
                      </a:cubicBezTo>
                      <a:cubicBezTo>
                        <a:pt x="-13057" y="64274"/>
                        <a:pt x="20789" y="1536"/>
                        <a:pt x="124928" y="1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95" name="Google Shape;1895;p50"/>
                <p:cNvSpPr/>
                <p:nvPr/>
              </p:nvSpPr>
              <p:spPr>
                <a:xfrm>
                  <a:off x="9075801" y="2886392"/>
                  <a:ext cx="349059" cy="402526"/>
                </a:xfrm>
                <a:custGeom>
                  <a:rect b="b" l="l" r="r" t="t"/>
                  <a:pathLst>
                    <a:path extrusionOk="0" h="402526" w="349059">
                      <a:moveTo>
                        <a:pt x="54991" y="0"/>
                      </a:moveTo>
                      <a:cubicBezTo>
                        <a:pt x="106172" y="35687"/>
                        <a:pt x="113347" y="78613"/>
                        <a:pt x="125222" y="115507"/>
                      </a:cubicBezTo>
                      <a:cubicBezTo>
                        <a:pt x="137160" y="152400"/>
                        <a:pt x="174625" y="278511"/>
                        <a:pt x="174625" y="278511"/>
                      </a:cubicBezTo>
                      <a:cubicBezTo>
                        <a:pt x="224092" y="270320"/>
                        <a:pt x="279971" y="278511"/>
                        <a:pt x="349059" y="288798"/>
                      </a:cubicBezTo>
                      <a:lnTo>
                        <a:pt x="349059" y="402527"/>
                      </a:lnTo>
                      <a:lnTo>
                        <a:pt x="140716" y="402527"/>
                      </a:lnTo>
                      <a:cubicBezTo>
                        <a:pt x="106997" y="402527"/>
                        <a:pt x="77216" y="380683"/>
                        <a:pt x="66993" y="348615"/>
                      </a:cubicBezTo>
                      <a:lnTo>
                        <a:pt x="0" y="137668"/>
                      </a:lnTo>
                      <a:lnTo>
                        <a:pt x="54991" y="0"/>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96" name="Google Shape;1896;p50"/>
                <p:cNvSpPr/>
                <p:nvPr/>
              </p:nvSpPr>
              <p:spPr>
                <a:xfrm>
                  <a:off x="8706107" y="2786824"/>
                  <a:ext cx="485390" cy="649668"/>
                </a:xfrm>
                <a:custGeom>
                  <a:rect b="b" l="l" r="r" t="t"/>
                  <a:pathLst>
                    <a:path extrusionOk="0" h="649668" w="485390">
                      <a:moveTo>
                        <a:pt x="157858" y="0"/>
                      </a:moveTo>
                      <a:cubicBezTo>
                        <a:pt x="136141" y="21146"/>
                        <a:pt x="90929" y="43180"/>
                        <a:pt x="49273" y="67564"/>
                      </a:cubicBezTo>
                      <a:cubicBezTo>
                        <a:pt x="12507" y="89090"/>
                        <a:pt x="-6416" y="131636"/>
                        <a:pt x="1965" y="173418"/>
                      </a:cubicBezTo>
                      <a:lnTo>
                        <a:pt x="49590" y="410464"/>
                      </a:lnTo>
                      <a:cubicBezTo>
                        <a:pt x="57401" y="449199"/>
                        <a:pt x="53654" y="489395"/>
                        <a:pt x="38859" y="526097"/>
                      </a:cubicBezTo>
                      <a:lnTo>
                        <a:pt x="3871" y="612966"/>
                      </a:lnTo>
                      <a:cubicBezTo>
                        <a:pt x="-3178" y="630491"/>
                        <a:pt x="9712" y="649669"/>
                        <a:pt x="28636" y="649669"/>
                      </a:cubicBezTo>
                      <a:lnTo>
                        <a:pt x="485391" y="649669"/>
                      </a:lnTo>
                      <a:lnTo>
                        <a:pt x="402079" y="428244"/>
                      </a:lnTo>
                      <a:cubicBezTo>
                        <a:pt x="402079" y="428244"/>
                        <a:pt x="406524" y="342329"/>
                        <a:pt x="410398" y="313944"/>
                      </a:cubicBezTo>
                      <a:cubicBezTo>
                        <a:pt x="463484" y="218186"/>
                        <a:pt x="428241" y="215138"/>
                        <a:pt x="424685" y="99632"/>
                      </a:cubicBezTo>
                      <a:lnTo>
                        <a:pt x="321688" y="27305"/>
                      </a:lnTo>
                      <a:lnTo>
                        <a:pt x="157858"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97" name="Google Shape;1897;p50"/>
                <p:cNvSpPr/>
                <p:nvPr/>
              </p:nvSpPr>
              <p:spPr>
                <a:xfrm>
                  <a:off x="8821673" y="3330702"/>
                  <a:ext cx="369887" cy="105727"/>
                </a:xfrm>
                <a:custGeom>
                  <a:rect b="b" l="l" r="r" t="t"/>
                  <a:pathLst>
                    <a:path extrusionOk="0" h="105727" w="369887">
                      <a:moveTo>
                        <a:pt x="330073" y="0"/>
                      </a:moveTo>
                      <a:cubicBezTo>
                        <a:pt x="220853" y="12128"/>
                        <a:pt x="39688" y="104775"/>
                        <a:pt x="0" y="104775"/>
                      </a:cubicBezTo>
                      <a:lnTo>
                        <a:pt x="762" y="105727"/>
                      </a:lnTo>
                      <a:lnTo>
                        <a:pt x="369888" y="105727"/>
                      </a:lnTo>
                      <a:lnTo>
                        <a:pt x="33007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98" name="Google Shape;1898;p50"/>
                <p:cNvSpPr/>
                <p:nvPr/>
              </p:nvSpPr>
              <p:spPr>
                <a:xfrm>
                  <a:off x="8724582" y="3007804"/>
                  <a:ext cx="376555" cy="323407"/>
                </a:xfrm>
                <a:custGeom>
                  <a:rect b="b" l="l" r="r" t="t"/>
                  <a:pathLst>
                    <a:path extrusionOk="0" h="323407" w="376555">
                      <a:moveTo>
                        <a:pt x="0" y="0"/>
                      </a:moveTo>
                      <a:cubicBezTo>
                        <a:pt x="0" y="0"/>
                        <a:pt x="127064" y="279336"/>
                        <a:pt x="221298" y="315595"/>
                      </a:cubicBezTo>
                      <a:cubicBezTo>
                        <a:pt x="321311" y="354012"/>
                        <a:pt x="376555" y="238252"/>
                        <a:pt x="376555" y="238252"/>
                      </a:cubicBez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899" name="Google Shape;1899;p50"/>
                <p:cNvGrpSpPr/>
                <p:nvPr/>
              </p:nvGrpSpPr>
              <p:grpSpPr>
                <a:xfrm>
                  <a:off x="8705571" y="2775267"/>
                  <a:ext cx="759994" cy="518302"/>
                  <a:chOff x="8705571" y="2775267"/>
                  <a:chExt cx="759994" cy="518302"/>
                </a:xfrm>
              </p:grpSpPr>
              <p:grpSp>
                <p:nvGrpSpPr>
                  <p:cNvPr id="1900" name="Google Shape;1900;p50"/>
                  <p:cNvGrpSpPr/>
                  <p:nvPr/>
                </p:nvGrpSpPr>
                <p:grpSpPr>
                  <a:xfrm>
                    <a:off x="9308254" y="2775267"/>
                    <a:ext cx="152503" cy="193230"/>
                    <a:chOff x="9308254" y="2775267"/>
                    <a:chExt cx="152503" cy="193230"/>
                  </a:xfrm>
                </p:grpSpPr>
                <p:sp>
                  <p:nvSpPr>
                    <p:cNvPr id="1901" name="Google Shape;1901;p50"/>
                    <p:cNvSpPr/>
                    <p:nvPr/>
                  </p:nvSpPr>
                  <p:spPr>
                    <a:xfrm>
                      <a:off x="9308254" y="2775267"/>
                      <a:ext cx="152503" cy="193230"/>
                    </a:xfrm>
                    <a:custGeom>
                      <a:rect b="b" l="l" r="r" t="t"/>
                      <a:pathLst>
                        <a:path extrusionOk="0" h="193230" w="152503">
                          <a:moveTo>
                            <a:pt x="90698" y="193231"/>
                          </a:moveTo>
                          <a:lnTo>
                            <a:pt x="11260" y="193231"/>
                          </a:lnTo>
                          <a:cubicBezTo>
                            <a:pt x="3259" y="193231"/>
                            <a:pt x="-1567" y="186881"/>
                            <a:pt x="464" y="179070"/>
                          </a:cubicBezTo>
                          <a:lnTo>
                            <a:pt x="43644" y="14161"/>
                          </a:lnTo>
                          <a:cubicBezTo>
                            <a:pt x="45677" y="6350"/>
                            <a:pt x="53804" y="0"/>
                            <a:pt x="61805" y="0"/>
                          </a:cubicBezTo>
                          <a:lnTo>
                            <a:pt x="141244" y="0"/>
                          </a:lnTo>
                          <a:cubicBezTo>
                            <a:pt x="149245" y="0"/>
                            <a:pt x="154071" y="6350"/>
                            <a:pt x="152039" y="14161"/>
                          </a:cubicBezTo>
                          <a:lnTo>
                            <a:pt x="108859" y="179070"/>
                          </a:lnTo>
                          <a:cubicBezTo>
                            <a:pt x="106827" y="186944"/>
                            <a:pt x="98699" y="193231"/>
                            <a:pt x="90698" y="19323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02" name="Google Shape;1902;p50"/>
                    <p:cNvSpPr/>
                    <p:nvPr/>
                  </p:nvSpPr>
                  <p:spPr>
                    <a:xfrm rot="-2328974">
                      <a:off x="9362546" y="2790956"/>
                      <a:ext cx="20342" cy="15765"/>
                    </a:xfrm>
                    <a:custGeom>
                      <a:rect b="b" l="l" r="r" t="t"/>
                      <a:pathLst>
                        <a:path extrusionOk="0" h="15748" w="20320">
                          <a:moveTo>
                            <a:pt x="20320" y="7874"/>
                          </a:moveTo>
                          <a:cubicBezTo>
                            <a:pt x="20320" y="12223"/>
                            <a:pt x="15771" y="15748"/>
                            <a:pt x="10160" y="15748"/>
                          </a:cubicBezTo>
                          <a:cubicBezTo>
                            <a:pt x="4549" y="15748"/>
                            <a:pt x="0" y="12223"/>
                            <a:pt x="0" y="7874"/>
                          </a:cubicBezTo>
                          <a:cubicBezTo>
                            <a:pt x="0" y="3525"/>
                            <a:pt x="4549" y="0"/>
                            <a:pt x="10160" y="0"/>
                          </a:cubicBezTo>
                          <a:cubicBezTo>
                            <a:pt x="15771" y="0"/>
                            <a:pt x="20320" y="3525"/>
                            <a:pt x="20320" y="78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903" name="Google Shape;1903;p50"/>
                  <p:cNvSpPr/>
                  <p:nvPr/>
                </p:nvSpPr>
                <p:spPr>
                  <a:xfrm>
                    <a:off x="8705571" y="2832309"/>
                    <a:ext cx="759994" cy="461260"/>
                  </a:xfrm>
                  <a:custGeom>
                    <a:rect b="b" l="l" r="r" t="t"/>
                    <a:pathLst>
                      <a:path extrusionOk="0" h="461260" w="759994">
                        <a:moveTo>
                          <a:pt x="31203" y="33382"/>
                        </a:moveTo>
                        <a:cubicBezTo>
                          <a:pt x="123023" y="-41421"/>
                          <a:pt x="303554" y="305035"/>
                          <a:pt x="303554" y="305035"/>
                        </a:cubicBezTo>
                        <a:lnTo>
                          <a:pt x="567841" y="87166"/>
                        </a:lnTo>
                        <a:cubicBezTo>
                          <a:pt x="567841" y="87166"/>
                          <a:pt x="588859" y="34334"/>
                          <a:pt x="629944" y="20047"/>
                        </a:cubicBezTo>
                        <a:lnTo>
                          <a:pt x="624420" y="41065"/>
                        </a:lnTo>
                        <a:cubicBezTo>
                          <a:pt x="622578" y="48114"/>
                          <a:pt x="629119" y="54464"/>
                          <a:pt x="636104" y="52495"/>
                        </a:cubicBezTo>
                        <a:lnTo>
                          <a:pt x="708049" y="31858"/>
                        </a:lnTo>
                        <a:lnTo>
                          <a:pt x="744117" y="2203"/>
                        </a:lnTo>
                        <a:cubicBezTo>
                          <a:pt x="748943" y="-1797"/>
                          <a:pt x="756246" y="-146"/>
                          <a:pt x="758912" y="5505"/>
                        </a:cubicBezTo>
                        <a:lnTo>
                          <a:pt x="758912" y="5505"/>
                        </a:lnTo>
                        <a:cubicBezTo>
                          <a:pt x="761072" y="10014"/>
                          <a:pt x="759929" y="15411"/>
                          <a:pt x="756119" y="18650"/>
                        </a:cubicBezTo>
                        <a:lnTo>
                          <a:pt x="718781" y="50654"/>
                        </a:lnTo>
                        <a:lnTo>
                          <a:pt x="682141" y="69386"/>
                        </a:lnTo>
                        <a:lnTo>
                          <a:pt x="722336" y="70275"/>
                        </a:lnTo>
                        <a:lnTo>
                          <a:pt x="723797" y="64624"/>
                        </a:lnTo>
                        <a:cubicBezTo>
                          <a:pt x="725448" y="58337"/>
                          <a:pt x="731798" y="54400"/>
                          <a:pt x="738211" y="55861"/>
                        </a:cubicBezTo>
                        <a:lnTo>
                          <a:pt x="738211" y="55861"/>
                        </a:lnTo>
                        <a:cubicBezTo>
                          <a:pt x="741006" y="56496"/>
                          <a:pt x="743037" y="58909"/>
                          <a:pt x="743101" y="61766"/>
                        </a:cubicBezTo>
                        <a:cubicBezTo>
                          <a:pt x="743228" y="69640"/>
                          <a:pt x="742403" y="84372"/>
                          <a:pt x="733894" y="86341"/>
                        </a:cubicBezTo>
                        <a:cubicBezTo>
                          <a:pt x="738339" y="97961"/>
                          <a:pt x="727671" y="112249"/>
                          <a:pt x="715161" y="113138"/>
                        </a:cubicBezTo>
                        <a:cubicBezTo>
                          <a:pt x="702652" y="114027"/>
                          <a:pt x="672298" y="122980"/>
                          <a:pt x="672298" y="122980"/>
                        </a:cubicBezTo>
                        <a:lnTo>
                          <a:pt x="700873" y="134601"/>
                        </a:lnTo>
                        <a:lnTo>
                          <a:pt x="720495" y="122726"/>
                        </a:lnTo>
                        <a:cubicBezTo>
                          <a:pt x="723797" y="120694"/>
                          <a:pt x="727988" y="120758"/>
                          <a:pt x="731227" y="122853"/>
                        </a:cubicBezTo>
                        <a:lnTo>
                          <a:pt x="731227" y="122853"/>
                        </a:lnTo>
                        <a:cubicBezTo>
                          <a:pt x="733385" y="124250"/>
                          <a:pt x="733512" y="127362"/>
                          <a:pt x="731481" y="128886"/>
                        </a:cubicBezTo>
                        <a:lnTo>
                          <a:pt x="711860" y="143554"/>
                        </a:lnTo>
                        <a:cubicBezTo>
                          <a:pt x="706461" y="147618"/>
                          <a:pt x="699922" y="149777"/>
                          <a:pt x="693190" y="149777"/>
                        </a:cubicBezTo>
                        <a:lnTo>
                          <a:pt x="614259" y="149777"/>
                        </a:lnTo>
                        <a:cubicBezTo>
                          <a:pt x="553299" y="253028"/>
                          <a:pt x="471511" y="345357"/>
                          <a:pt x="376897" y="431019"/>
                        </a:cubicBezTo>
                        <a:cubicBezTo>
                          <a:pt x="330986" y="472548"/>
                          <a:pt x="260819" y="471151"/>
                          <a:pt x="216622" y="427781"/>
                        </a:cubicBezTo>
                        <a:cubicBezTo>
                          <a:pt x="105624" y="318814"/>
                          <a:pt x="-72303" y="117646"/>
                          <a:pt x="31203" y="33382"/>
                        </a:cubicBez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04" name="Google Shape;1904;p50"/>
                  <p:cNvSpPr/>
                  <p:nvPr/>
                </p:nvSpPr>
                <p:spPr>
                  <a:xfrm>
                    <a:off x="9367247" y="2917234"/>
                    <a:ext cx="69442" cy="13417"/>
                  </a:xfrm>
                  <a:custGeom>
                    <a:rect b="b" l="l" r="r" t="t"/>
                    <a:pathLst>
                      <a:path extrusionOk="0" h="13417" w="69442">
                        <a:moveTo>
                          <a:pt x="3194" y="13417"/>
                        </a:moveTo>
                        <a:cubicBezTo>
                          <a:pt x="1606" y="13417"/>
                          <a:pt x="209" y="12211"/>
                          <a:pt x="19" y="10623"/>
                        </a:cubicBezTo>
                        <a:cubicBezTo>
                          <a:pt x="-172" y="8909"/>
                          <a:pt x="1098" y="7321"/>
                          <a:pt x="2813" y="7131"/>
                        </a:cubicBezTo>
                        <a:lnTo>
                          <a:pt x="65932" y="19"/>
                        </a:lnTo>
                        <a:cubicBezTo>
                          <a:pt x="67647" y="-172"/>
                          <a:pt x="69234" y="1098"/>
                          <a:pt x="69424" y="2813"/>
                        </a:cubicBezTo>
                        <a:cubicBezTo>
                          <a:pt x="69615" y="4527"/>
                          <a:pt x="68345" y="6115"/>
                          <a:pt x="66630" y="6305"/>
                        </a:cubicBezTo>
                        <a:lnTo>
                          <a:pt x="3511" y="13417"/>
                        </a:lnTo>
                        <a:cubicBezTo>
                          <a:pt x="3447" y="13417"/>
                          <a:pt x="3321" y="13417"/>
                          <a:pt x="3194" y="1341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905" name="Google Shape;1905;p50"/>
                <p:cNvSpPr/>
                <p:nvPr/>
              </p:nvSpPr>
              <p:spPr>
                <a:xfrm>
                  <a:off x="8896540" y="3497262"/>
                  <a:ext cx="668845" cy="588136"/>
                </a:xfrm>
                <a:custGeom>
                  <a:rect b="b" l="l" r="r" t="t"/>
                  <a:pathLst>
                    <a:path extrusionOk="0" h="588136" w="668845">
                      <a:moveTo>
                        <a:pt x="0" y="231203"/>
                      </a:moveTo>
                      <a:lnTo>
                        <a:pt x="376872" y="231203"/>
                      </a:lnTo>
                      <a:lnTo>
                        <a:pt x="478345" y="588137"/>
                      </a:lnTo>
                      <a:lnTo>
                        <a:pt x="668845" y="588137"/>
                      </a:lnTo>
                      <a:cubicBezTo>
                        <a:pt x="668845" y="588137"/>
                        <a:pt x="638302" y="275844"/>
                        <a:pt x="627380" y="184976"/>
                      </a:cubicBezTo>
                      <a:cubicBezTo>
                        <a:pt x="616458" y="94043"/>
                        <a:pt x="590232" y="53277"/>
                        <a:pt x="466407" y="33147"/>
                      </a:cubicBezTo>
                      <a:cubicBezTo>
                        <a:pt x="342582" y="13017"/>
                        <a:pt x="161607" y="0"/>
                        <a:pt x="161607" y="0"/>
                      </a:cubicBezTo>
                      <a:lnTo>
                        <a:pt x="0" y="231203"/>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06" name="Google Shape;1906;p50"/>
                <p:cNvSpPr/>
                <p:nvPr/>
              </p:nvSpPr>
              <p:spPr>
                <a:xfrm>
                  <a:off x="9149569" y="3623481"/>
                  <a:ext cx="309731" cy="433405"/>
                </a:xfrm>
                <a:custGeom>
                  <a:rect b="b" l="l" r="r" t="t"/>
                  <a:pathLst>
                    <a:path extrusionOk="0" h="433405" w="309731">
                      <a:moveTo>
                        <a:pt x="3574" y="19"/>
                      </a:moveTo>
                      <a:lnTo>
                        <a:pt x="225951" y="22371"/>
                      </a:lnTo>
                      <a:cubicBezTo>
                        <a:pt x="227285" y="22498"/>
                        <a:pt x="228364" y="23450"/>
                        <a:pt x="228682" y="24721"/>
                      </a:cubicBezTo>
                      <a:cubicBezTo>
                        <a:pt x="233698" y="35071"/>
                        <a:pt x="240366" y="44977"/>
                        <a:pt x="250081" y="51517"/>
                      </a:cubicBezTo>
                      <a:cubicBezTo>
                        <a:pt x="250970" y="52153"/>
                        <a:pt x="251478" y="53168"/>
                        <a:pt x="251542" y="54184"/>
                      </a:cubicBezTo>
                      <a:cubicBezTo>
                        <a:pt x="252113" y="64979"/>
                        <a:pt x="254462" y="76727"/>
                        <a:pt x="256050" y="87966"/>
                      </a:cubicBezTo>
                      <a:cubicBezTo>
                        <a:pt x="259543" y="109620"/>
                        <a:pt x="269703" y="168103"/>
                        <a:pt x="273639" y="190455"/>
                      </a:cubicBezTo>
                      <a:cubicBezTo>
                        <a:pt x="281577" y="235985"/>
                        <a:pt x="289324" y="281578"/>
                        <a:pt x="297960" y="327044"/>
                      </a:cubicBezTo>
                      <a:cubicBezTo>
                        <a:pt x="298341" y="344316"/>
                        <a:pt x="299103" y="361715"/>
                        <a:pt x="300563" y="378923"/>
                      </a:cubicBezTo>
                      <a:cubicBezTo>
                        <a:pt x="302278" y="395687"/>
                        <a:pt x="303802" y="413404"/>
                        <a:pt x="309517" y="429152"/>
                      </a:cubicBezTo>
                      <a:cubicBezTo>
                        <a:pt x="310152" y="430803"/>
                        <a:pt x="309326" y="432644"/>
                        <a:pt x="307675" y="433216"/>
                      </a:cubicBezTo>
                      <a:cubicBezTo>
                        <a:pt x="295928" y="438359"/>
                        <a:pt x="294849" y="337394"/>
                        <a:pt x="294277" y="327742"/>
                      </a:cubicBezTo>
                      <a:cubicBezTo>
                        <a:pt x="284816" y="279609"/>
                        <a:pt x="262083" y="170199"/>
                        <a:pt x="254589" y="123399"/>
                      </a:cubicBezTo>
                      <a:cubicBezTo>
                        <a:pt x="251351" y="102762"/>
                        <a:pt x="245954" y="75012"/>
                        <a:pt x="245192" y="54121"/>
                      </a:cubicBezTo>
                      <a:cubicBezTo>
                        <a:pt x="245192" y="54121"/>
                        <a:pt x="247033" y="57042"/>
                        <a:pt x="247033" y="57042"/>
                      </a:cubicBezTo>
                      <a:cubicBezTo>
                        <a:pt x="233761" y="52724"/>
                        <a:pt x="224745" y="39834"/>
                        <a:pt x="222522" y="26372"/>
                      </a:cubicBezTo>
                      <a:cubicBezTo>
                        <a:pt x="222522" y="26372"/>
                        <a:pt x="225252" y="28721"/>
                        <a:pt x="225252" y="28721"/>
                      </a:cubicBezTo>
                      <a:lnTo>
                        <a:pt x="2875" y="6369"/>
                      </a:lnTo>
                      <a:cubicBezTo>
                        <a:pt x="1162" y="6178"/>
                        <a:pt x="-173" y="4654"/>
                        <a:pt x="18" y="2877"/>
                      </a:cubicBezTo>
                      <a:cubicBezTo>
                        <a:pt x="209" y="1098"/>
                        <a:pt x="1860" y="-172"/>
                        <a:pt x="3574" y="19"/>
                      </a:cubicBezTo>
                      <a:lnTo>
                        <a:pt x="3574" y="1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07" name="Google Shape;1907;p50"/>
                <p:cNvSpPr/>
                <p:nvPr/>
              </p:nvSpPr>
              <p:spPr>
                <a:xfrm>
                  <a:off x="8896477" y="3536505"/>
                  <a:ext cx="504761" cy="191960"/>
                </a:xfrm>
                <a:custGeom>
                  <a:rect b="b" l="l" r="r" t="t"/>
                  <a:pathLst>
                    <a:path extrusionOk="0" h="191960" w="504761">
                      <a:moveTo>
                        <a:pt x="504761" y="1524"/>
                      </a:moveTo>
                      <a:cubicBezTo>
                        <a:pt x="502666" y="1016"/>
                        <a:pt x="500507" y="508"/>
                        <a:pt x="498284" y="0"/>
                      </a:cubicBezTo>
                      <a:lnTo>
                        <a:pt x="356616" y="20891"/>
                      </a:lnTo>
                      <a:lnTo>
                        <a:pt x="0" y="191960"/>
                      </a:lnTo>
                      <a:lnTo>
                        <a:pt x="228600" y="191960"/>
                      </a:lnTo>
                      <a:cubicBezTo>
                        <a:pt x="285242" y="191960"/>
                        <a:pt x="340614" y="173482"/>
                        <a:pt x="384937" y="138176"/>
                      </a:cubicBezTo>
                      <a:cubicBezTo>
                        <a:pt x="453707" y="83439"/>
                        <a:pt x="496379" y="15621"/>
                        <a:pt x="504761" y="15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08" name="Google Shape;1908;p50"/>
                <p:cNvSpPr/>
                <p:nvPr/>
              </p:nvSpPr>
              <p:spPr>
                <a:xfrm>
                  <a:off x="8695625" y="3329488"/>
                  <a:ext cx="760468" cy="399031"/>
                </a:xfrm>
                <a:custGeom>
                  <a:rect b="b" l="l" r="r" t="t"/>
                  <a:pathLst>
                    <a:path extrusionOk="0" h="399031" w="760468">
                      <a:moveTo>
                        <a:pt x="28512" y="104719"/>
                      </a:moveTo>
                      <a:cubicBezTo>
                        <a:pt x="28512" y="104719"/>
                        <a:pt x="-39878" y="252229"/>
                        <a:pt x="35180" y="329636"/>
                      </a:cubicBezTo>
                      <a:cubicBezTo>
                        <a:pt x="110173" y="407042"/>
                        <a:pt x="211964" y="414472"/>
                        <a:pt x="332232" y="377578"/>
                      </a:cubicBezTo>
                      <a:cubicBezTo>
                        <a:pt x="452502" y="340685"/>
                        <a:pt x="654305" y="257055"/>
                        <a:pt x="707264" y="205811"/>
                      </a:cubicBezTo>
                      <a:cubicBezTo>
                        <a:pt x="760222" y="154566"/>
                        <a:pt x="784099" y="80716"/>
                        <a:pt x="729298" y="24074"/>
                      </a:cubicBezTo>
                      <a:cubicBezTo>
                        <a:pt x="668719" y="-38601"/>
                        <a:pt x="414275" y="34424"/>
                        <a:pt x="241681" y="91574"/>
                      </a:cubicBezTo>
                      <a:cubicBezTo>
                        <a:pt x="210757" y="101798"/>
                        <a:pt x="178435" y="106815"/>
                        <a:pt x="145923" y="106370"/>
                      </a:cubicBezTo>
                      <a:lnTo>
                        <a:pt x="28512" y="104719"/>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909" name="Google Shape;1909;p50"/>
                <p:cNvGrpSpPr/>
                <p:nvPr/>
              </p:nvGrpSpPr>
              <p:grpSpPr>
                <a:xfrm>
                  <a:off x="9336664" y="4172267"/>
                  <a:ext cx="448367" cy="277749"/>
                  <a:chOff x="9336664" y="4172267"/>
                  <a:chExt cx="448367" cy="277749"/>
                </a:xfrm>
              </p:grpSpPr>
              <p:sp>
                <p:nvSpPr>
                  <p:cNvPr id="1910" name="Google Shape;1910;p50"/>
                  <p:cNvSpPr/>
                  <p:nvPr/>
                </p:nvSpPr>
                <p:spPr>
                  <a:xfrm>
                    <a:off x="9400778" y="4172267"/>
                    <a:ext cx="372760" cy="211645"/>
                  </a:xfrm>
                  <a:custGeom>
                    <a:rect b="b" l="l" r="r" t="t"/>
                    <a:pathLst>
                      <a:path extrusionOk="0" h="211645" w="372760">
                        <a:moveTo>
                          <a:pt x="333" y="0"/>
                        </a:moveTo>
                        <a:lnTo>
                          <a:pt x="144986" y="0"/>
                        </a:lnTo>
                        <a:lnTo>
                          <a:pt x="154384" y="45974"/>
                        </a:lnTo>
                        <a:cubicBezTo>
                          <a:pt x="157877" y="63183"/>
                          <a:pt x="168735" y="77978"/>
                          <a:pt x="184102" y="86551"/>
                        </a:cubicBezTo>
                        <a:lnTo>
                          <a:pt x="243284" y="119507"/>
                        </a:lnTo>
                        <a:cubicBezTo>
                          <a:pt x="253508" y="125222"/>
                          <a:pt x="264874" y="128588"/>
                          <a:pt x="276558" y="129032"/>
                        </a:cubicBezTo>
                        <a:cubicBezTo>
                          <a:pt x="303927" y="130048"/>
                          <a:pt x="359489" y="141034"/>
                          <a:pt x="372761" y="211646"/>
                        </a:cubicBezTo>
                        <a:lnTo>
                          <a:pt x="397" y="211646"/>
                        </a:lnTo>
                        <a:cubicBezTo>
                          <a:pt x="-1064" y="183769"/>
                          <a:pt x="1349" y="157353"/>
                          <a:pt x="10303" y="133350"/>
                        </a:cubicBezTo>
                        <a:cubicBezTo>
                          <a:pt x="16017" y="118047"/>
                          <a:pt x="17034" y="101410"/>
                          <a:pt x="14430" y="85344"/>
                        </a:cubicBezTo>
                        <a:lnTo>
                          <a:pt x="333"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11" name="Google Shape;1911;p50"/>
                  <p:cNvSpPr/>
                  <p:nvPr/>
                </p:nvSpPr>
                <p:spPr>
                  <a:xfrm>
                    <a:off x="9383204" y="4383913"/>
                    <a:ext cx="401827" cy="66103"/>
                  </a:xfrm>
                  <a:custGeom>
                    <a:rect b="b" l="l" r="r" t="t"/>
                    <a:pathLst>
                      <a:path extrusionOk="0" h="66103" w="401827">
                        <a:moveTo>
                          <a:pt x="0" y="0"/>
                        </a:moveTo>
                        <a:lnTo>
                          <a:pt x="0" y="66103"/>
                        </a:lnTo>
                        <a:lnTo>
                          <a:pt x="128588" y="66103"/>
                        </a:lnTo>
                        <a:lnTo>
                          <a:pt x="128588" y="52578"/>
                        </a:lnTo>
                        <a:cubicBezTo>
                          <a:pt x="128588" y="42863"/>
                          <a:pt x="137985" y="35878"/>
                          <a:pt x="147320" y="38608"/>
                        </a:cubicBezTo>
                        <a:lnTo>
                          <a:pt x="239458" y="66103"/>
                        </a:lnTo>
                        <a:lnTo>
                          <a:pt x="401827" y="66103"/>
                        </a:lnTo>
                        <a:lnTo>
                          <a:pt x="401827" y="0"/>
                        </a:ln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12" name="Google Shape;1912;p50"/>
                  <p:cNvSpPr/>
                  <p:nvPr/>
                </p:nvSpPr>
                <p:spPr>
                  <a:xfrm>
                    <a:off x="9336664" y="4172267"/>
                    <a:ext cx="67304" cy="38823"/>
                  </a:xfrm>
                  <a:custGeom>
                    <a:rect b="b" l="l" r="r" t="t"/>
                    <a:pathLst>
                      <a:path extrusionOk="0" h="38823" w="67304">
                        <a:moveTo>
                          <a:pt x="64447" y="0"/>
                        </a:moveTo>
                        <a:lnTo>
                          <a:pt x="11171" y="7176"/>
                        </a:lnTo>
                        <a:cubicBezTo>
                          <a:pt x="2471" y="8318"/>
                          <a:pt x="-2482" y="17653"/>
                          <a:pt x="1265" y="25527"/>
                        </a:cubicBezTo>
                        <a:lnTo>
                          <a:pt x="3932" y="31115"/>
                        </a:lnTo>
                        <a:cubicBezTo>
                          <a:pt x="7107" y="37719"/>
                          <a:pt x="14917" y="40577"/>
                          <a:pt x="21585" y="37719"/>
                        </a:cubicBezTo>
                        <a:lnTo>
                          <a:pt x="67304" y="17971"/>
                        </a:lnTo>
                        <a:lnTo>
                          <a:pt x="64447"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913" name="Google Shape;1913;p50"/>
                <p:cNvSpPr/>
                <p:nvPr/>
              </p:nvSpPr>
              <p:spPr>
                <a:xfrm>
                  <a:off x="9369922" y="4048114"/>
                  <a:ext cx="183271" cy="10741"/>
                </a:xfrm>
                <a:custGeom>
                  <a:rect b="b" l="l" r="r" t="t"/>
                  <a:pathLst>
                    <a:path extrusionOk="0" h="10741" w="183271">
                      <a:moveTo>
                        <a:pt x="5281" y="391"/>
                      </a:moveTo>
                      <a:cubicBezTo>
                        <a:pt x="62685" y="3122"/>
                        <a:pt x="120216" y="3058"/>
                        <a:pt x="177620" y="10"/>
                      </a:cubicBezTo>
                      <a:cubicBezTo>
                        <a:pt x="184605" y="-371"/>
                        <a:pt x="185431" y="10170"/>
                        <a:pt x="178319" y="10742"/>
                      </a:cubicBezTo>
                      <a:cubicBezTo>
                        <a:pt x="135011" y="8329"/>
                        <a:pt x="91705" y="8138"/>
                        <a:pt x="48397" y="8837"/>
                      </a:cubicBezTo>
                      <a:cubicBezTo>
                        <a:pt x="34046" y="9154"/>
                        <a:pt x="19696" y="9535"/>
                        <a:pt x="5281" y="10361"/>
                      </a:cubicBezTo>
                      <a:cubicBezTo>
                        <a:pt x="2550" y="10551"/>
                        <a:pt x="137" y="8392"/>
                        <a:pt x="10" y="5662"/>
                      </a:cubicBezTo>
                      <a:cubicBezTo>
                        <a:pt x="-180" y="2741"/>
                        <a:pt x="2296" y="201"/>
                        <a:pt x="5281" y="391"/>
                      </a:cubicBezTo>
                      <a:lnTo>
                        <a:pt x="5281" y="3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14" name="Google Shape;1914;p50"/>
                <p:cNvSpPr/>
                <p:nvPr/>
              </p:nvSpPr>
              <p:spPr>
                <a:xfrm>
                  <a:off x="9408643" y="3899361"/>
                  <a:ext cx="86808" cy="85858"/>
                </a:xfrm>
                <a:custGeom>
                  <a:rect b="b" l="l" r="r" t="t"/>
                  <a:pathLst>
                    <a:path extrusionOk="0" h="85858" w="86808">
                      <a:moveTo>
                        <a:pt x="913" y="80437"/>
                      </a:moveTo>
                      <a:lnTo>
                        <a:pt x="78256" y="1507"/>
                      </a:lnTo>
                      <a:cubicBezTo>
                        <a:pt x="82764" y="-3065"/>
                        <a:pt x="89876" y="3793"/>
                        <a:pt x="85368" y="8429"/>
                      </a:cubicBezTo>
                      <a:cubicBezTo>
                        <a:pt x="85368" y="8429"/>
                        <a:pt x="5422" y="84946"/>
                        <a:pt x="5422" y="84946"/>
                      </a:cubicBezTo>
                      <a:cubicBezTo>
                        <a:pt x="2564" y="87804"/>
                        <a:pt x="-1945" y="83295"/>
                        <a:pt x="913" y="80437"/>
                      </a:cubicBezTo>
                      <a:lnTo>
                        <a:pt x="913" y="80437"/>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15" name="Google Shape;1915;p50"/>
                <p:cNvSpPr/>
                <p:nvPr/>
              </p:nvSpPr>
              <p:spPr>
                <a:xfrm>
                  <a:off x="9415399" y="3977694"/>
                  <a:ext cx="79415" cy="30366"/>
                </a:xfrm>
                <a:custGeom>
                  <a:rect b="b" l="l" r="r" t="t"/>
                  <a:pathLst>
                    <a:path extrusionOk="0" h="30366" w="79415">
                      <a:moveTo>
                        <a:pt x="1841" y="24964"/>
                      </a:moveTo>
                      <a:lnTo>
                        <a:pt x="73723" y="263"/>
                      </a:lnTo>
                      <a:cubicBezTo>
                        <a:pt x="79184" y="-1579"/>
                        <a:pt x="81915" y="6803"/>
                        <a:pt x="76390" y="8518"/>
                      </a:cubicBezTo>
                      <a:cubicBezTo>
                        <a:pt x="76390" y="8518"/>
                        <a:pt x="3556" y="30235"/>
                        <a:pt x="3556" y="30235"/>
                      </a:cubicBezTo>
                      <a:cubicBezTo>
                        <a:pt x="127" y="31251"/>
                        <a:pt x="-1524" y="26107"/>
                        <a:pt x="1841" y="24964"/>
                      </a:cubicBezTo>
                      <a:lnTo>
                        <a:pt x="1841" y="2496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16" name="Google Shape;1916;p50"/>
                <p:cNvSpPr/>
                <p:nvPr/>
              </p:nvSpPr>
              <p:spPr>
                <a:xfrm>
                  <a:off x="8966984" y="2857459"/>
                  <a:ext cx="26713" cy="178983"/>
                </a:xfrm>
                <a:custGeom>
                  <a:rect b="b" l="l" r="r" t="t"/>
                  <a:pathLst>
                    <a:path extrusionOk="0" h="178983" w="26713">
                      <a:moveTo>
                        <a:pt x="23917" y="178984"/>
                      </a:moveTo>
                      <a:cubicBezTo>
                        <a:pt x="22457" y="178984"/>
                        <a:pt x="21186" y="177777"/>
                        <a:pt x="21186" y="176317"/>
                      </a:cubicBezTo>
                      <a:cubicBezTo>
                        <a:pt x="18900" y="102721"/>
                        <a:pt x="232" y="4296"/>
                        <a:pt x="41" y="3280"/>
                      </a:cubicBezTo>
                      <a:cubicBezTo>
                        <a:pt x="-213" y="1755"/>
                        <a:pt x="739" y="358"/>
                        <a:pt x="2200" y="41"/>
                      </a:cubicBezTo>
                      <a:cubicBezTo>
                        <a:pt x="3724" y="-213"/>
                        <a:pt x="5121" y="739"/>
                        <a:pt x="5438" y="2200"/>
                      </a:cubicBezTo>
                      <a:cubicBezTo>
                        <a:pt x="5629" y="3216"/>
                        <a:pt x="24361" y="102086"/>
                        <a:pt x="26711" y="176063"/>
                      </a:cubicBezTo>
                      <a:cubicBezTo>
                        <a:pt x="26774" y="177587"/>
                        <a:pt x="25568" y="178857"/>
                        <a:pt x="24044" y="178921"/>
                      </a:cubicBezTo>
                      <a:cubicBezTo>
                        <a:pt x="23981" y="178984"/>
                        <a:pt x="23917" y="178984"/>
                        <a:pt x="23917" y="17898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17" name="Google Shape;1917;p50"/>
                <p:cNvSpPr/>
                <p:nvPr/>
              </p:nvSpPr>
              <p:spPr>
                <a:xfrm>
                  <a:off x="9003792" y="2898203"/>
                  <a:ext cx="22098" cy="22098"/>
                </a:xfrm>
                <a:custGeom>
                  <a:rect b="b" l="l" r="r" t="t"/>
                  <a:pathLst>
                    <a:path extrusionOk="0" h="22098" w="22098">
                      <a:moveTo>
                        <a:pt x="22098" y="11049"/>
                      </a:moveTo>
                      <a:cubicBezTo>
                        <a:pt x="22098" y="17151"/>
                        <a:pt x="17151" y="22098"/>
                        <a:pt x="11049" y="22098"/>
                      </a:cubicBezTo>
                      <a:cubicBezTo>
                        <a:pt x="4947" y="22098"/>
                        <a:pt x="0" y="17151"/>
                        <a:pt x="0" y="11049"/>
                      </a:cubicBezTo>
                      <a:cubicBezTo>
                        <a:pt x="0" y="4947"/>
                        <a:pt x="4947" y="0"/>
                        <a:pt x="11049" y="0"/>
                      </a:cubicBezTo>
                      <a:cubicBezTo>
                        <a:pt x="17151" y="0"/>
                        <a:pt x="22098" y="4947"/>
                        <a:pt x="22098" y="11049"/>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18" name="Google Shape;1918;p50"/>
                <p:cNvSpPr/>
                <p:nvPr/>
              </p:nvSpPr>
              <p:spPr>
                <a:xfrm>
                  <a:off x="9008364" y="2968561"/>
                  <a:ext cx="22098" cy="22098"/>
                </a:xfrm>
                <a:custGeom>
                  <a:rect b="b" l="l" r="r" t="t"/>
                  <a:pathLst>
                    <a:path extrusionOk="0" h="22098" w="22098">
                      <a:moveTo>
                        <a:pt x="22098" y="11049"/>
                      </a:moveTo>
                      <a:cubicBezTo>
                        <a:pt x="22098" y="17151"/>
                        <a:pt x="17151" y="22098"/>
                        <a:pt x="11049" y="22098"/>
                      </a:cubicBezTo>
                      <a:cubicBezTo>
                        <a:pt x="4947" y="22098"/>
                        <a:pt x="0" y="17151"/>
                        <a:pt x="0" y="11049"/>
                      </a:cubicBezTo>
                      <a:cubicBezTo>
                        <a:pt x="0" y="4947"/>
                        <a:pt x="4947" y="0"/>
                        <a:pt x="11049" y="0"/>
                      </a:cubicBezTo>
                      <a:cubicBezTo>
                        <a:pt x="17151" y="0"/>
                        <a:pt x="22098" y="4947"/>
                        <a:pt x="22098" y="11049"/>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19" name="Google Shape;1919;p50"/>
                <p:cNvSpPr/>
                <p:nvPr/>
              </p:nvSpPr>
              <p:spPr>
                <a:xfrm>
                  <a:off x="8864028" y="2669857"/>
                  <a:ext cx="163829" cy="172600"/>
                </a:xfrm>
                <a:custGeom>
                  <a:rect b="b" l="l" r="r" t="t"/>
                  <a:pathLst>
                    <a:path extrusionOk="0" h="172600" w="163829">
                      <a:moveTo>
                        <a:pt x="36576" y="0"/>
                      </a:moveTo>
                      <a:lnTo>
                        <a:pt x="141033" y="20955"/>
                      </a:lnTo>
                      <a:cubicBezTo>
                        <a:pt x="133921" y="66929"/>
                        <a:pt x="132080" y="120967"/>
                        <a:pt x="163830" y="144208"/>
                      </a:cubicBezTo>
                      <a:cubicBezTo>
                        <a:pt x="132588" y="179895"/>
                        <a:pt x="60706" y="192849"/>
                        <a:pt x="0" y="116967"/>
                      </a:cubicBezTo>
                      <a:lnTo>
                        <a:pt x="0" y="116967"/>
                      </a:lnTo>
                      <a:cubicBezTo>
                        <a:pt x="16128" y="102870"/>
                        <a:pt x="26415" y="83375"/>
                        <a:pt x="29019" y="62103"/>
                      </a:cubicBezTo>
                      <a:lnTo>
                        <a:pt x="36576" y="0"/>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20" name="Google Shape;1920;p50"/>
                <p:cNvSpPr/>
                <p:nvPr/>
              </p:nvSpPr>
              <p:spPr>
                <a:xfrm>
                  <a:off x="8894368" y="2674725"/>
                  <a:ext cx="100755" cy="61254"/>
                </a:xfrm>
                <a:custGeom>
                  <a:rect b="b" l="l" r="r" t="t"/>
                  <a:pathLst>
                    <a:path extrusionOk="0" h="61254" w="100755">
                      <a:moveTo>
                        <a:pt x="100756" y="54356"/>
                      </a:moveTo>
                      <a:lnTo>
                        <a:pt x="34334" y="5969"/>
                      </a:lnTo>
                      <a:lnTo>
                        <a:pt x="4744" y="0"/>
                      </a:lnTo>
                      <a:lnTo>
                        <a:pt x="109" y="38036"/>
                      </a:lnTo>
                      <a:cubicBezTo>
                        <a:pt x="-971" y="46926"/>
                        <a:pt x="6141" y="54800"/>
                        <a:pt x="15095" y="54356"/>
                      </a:cubicBezTo>
                      <a:cubicBezTo>
                        <a:pt x="23096" y="53911"/>
                        <a:pt x="30970" y="52705"/>
                        <a:pt x="38462" y="55689"/>
                      </a:cubicBezTo>
                      <a:cubicBezTo>
                        <a:pt x="60434" y="64262"/>
                        <a:pt x="88120" y="62230"/>
                        <a:pt x="100756" y="54356"/>
                      </a:cubicBezTo>
                      <a:close/>
                    </a:path>
                  </a:pathLst>
                </a:custGeom>
                <a:solidFill>
                  <a:srgbClr val="E6BEA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21" name="Google Shape;1921;p50"/>
                <p:cNvSpPr/>
                <p:nvPr/>
              </p:nvSpPr>
              <p:spPr>
                <a:xfrm>
                  <a:off x="8902001" y="2527554"/>
                  <a:ext cx="174949" cy="202091"/>
                </a:xfrm>
                <a:custGeom>
                  <a:rect b="b" l="l" r="r" t="t"/>
                  <a:pathLst>
                    <a:path extrusionOk="0" h="202091" w="174949">
                      <a:moveTo>
                        <a:pt x="174942" y="39370"/>
                      </a:moveTo>
                      <a:cubicBezTo>
                        <a:pt x="173927" y="61087"/>
                        <a:pt x="172148" y="99632"/>
                        <a:pt x="171641" y="107632"/>
                      </a:cubicBezTo>
                      <a:cubicBezTo>
                        <a:pt x="177609" y="131382"/>
                        <a:pt x="174117" y="203898"/>
                        <a:pt x="101536" y="202057"/>
                      </a:cubicBezTo>
                      <a:cubicBezTo>
                        <a:pt x="24447" y="200088"/>
                        <a:pt x="0" y="136652"/>
                        <a:pt x="0" y="136652"/>
                      </a:cubicBezTo>
                      <a:lnTo>
                        <a:pt x="12573" y="86487"/>
                      </a:lnTo>
                      <a:cubicBezTo>
                        <a:pt x="12573" y="86487"/>
                        <a:pt x="43561" y="75882"/>
                        <a:pt x="53467" y="43180"/>
                      </a:cubicBezTo>
                      <a:cubicBezTo>
                        <a:pt x="55499" y="36449"/>
                        <a:pt x="61531" y="31813"/>
                        <a:pt x="68517" y="31496"/>
                      </a:cubicBezTo>
                      <a:cubicBezTo>
                        <a:pt x="87757" y="30607"/>
                        <a:pt x="107124" y="22161"/>
                        <a:pt x="113602" y="0"/>
                      </a:cubicBezTo>
                      <a:cubicBezTo>
                        <a:pt x="114935" y="19812"/>
                        <a:pt x="90551" y="34988"/>
                        <a:pt x="90551" y="34988"/>
                      </a:cubicBezTo>
                      <a:cubicBezTo>
                        <a:pt x="90551" y="34988"/>
                        <a:pt x="119570" y="44260"/>
                        <a:pt x="138049" y="11874"/>
                      </a:cubicBezTo>
                      <a:cubicBezTo>
                        <a:pt x="138049" y="11874"/>
                        <a:pt x="137414" y="24448"/>
                        <a:pt x="128143" y="37655"/>
                      </a:cubicBezTo>
                      <a:cubicBezTo>
                        <a:pt x="142875" y="41211"/>
                        <a:pt x="155575" y="37020"/>
                        <a:pt x="164211" y="32448"/>
                      </a:cubicBezTo>
                      <a:cubicBezTo>
                        <a:pt x="169164" y="29782"/>
                        <a:pt x="175196" y="33655"/>
                        <a:pt x="174942" y="39370"/>
                      </a:cubicBez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22" name="Google Shape;1922;p50"/>
                <p:cNvSpPr/>
                <p:nvPr/>
              </p:nvSpPr>
              <p:spPr>
                <a:xfrm>
                  <a:off x="8885745" y="2438868"/>
                  <a:ext cx="135752" cy="147169"/>
                </a:xfrm>
                <a:custGeom>
                  <a:rect b="b" l="l" r="r" t="t"/>
                  <a:pathLst>
                    <a:path extrusionOk="0" h="147169" w="135752">
                      <a:moveTo>
                        <a:pt x="87567" y="40"/>
                      </a:moveTo>
                      <a:cubicBezTo>
                        <a:pt x="80582" y="-278"/>
                        <a:pt x="73597" y="1310"/>
                        <a:pt x="67501" y="4675"/>
                      </a:cubicBezTo>
                      <a:cubicBezTo>
                        <a:pt x="61468" y="8041"/>
                        <a:pt x="55817" y="11978"/>
                        <a:pt x="50547" y="16486"/>
                      </a:cubicBezTo>
                      <a:cubicBezTo>
                        <a:pt x="19177" y="43220"/>
                        <a:pt x="2160" y="86908"/>
                        <a:pt x="0" y="146280"/>
                      </a:cubicBezTo>
                      <a:lnTo>
                        <a:pt x="25400" y="147169"/>
                      </a:lnTo>
                      <a:cubicBezTo>
                        <a:pt x="27242" y="95925"/>
                        <a:pt x="41656" y="57444"/>
                        <a:pt x="66993" y="35790"/>
                      </a:cubicBezTo>
                      <a:cubicBezTo>
                        <a:pt x="83948" y="21312"/>
                        <a:pt x="106173" y="13946"/>
                        <a:pt x="133160" y="13756"/>
                      </a:cubicBezTo>
                      <a:cubicBezTo>
                        <a:pt x="135827" y="13756"/>
                        <a:pt x="136779" y="10073"/>
                        <a:pt x="134366" y="8866"/>
                      </a:cubicBezTo>
                      <a:cubicBezTo>
                        <a:pt x="121666" y="2643"/>
                        <a:pt x="101410" y="675"/>
                        <a:pt x="87567" y="4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23" name="Google Shape;1923;p50"/>
                <p:cNvSpPr/>
                <p:nvPr/>
              </p:nvSpPr>
              <p:spPr>
                <a:xfrm rot="-4942616">
                  <a:off x="8986711" y="2600924"/>
                  <a:ext cx="24863" cy="18774"/>
                </a:xfrm>
                <a:custGeom>
                  <a:rect b="b" l="l" r="r" t="t"/>
                  <a:pathLst>
                    <a:path extrusionOk="0" h="18796" w="24892">
                      <a:moveTo>
                        <a:pt x="24892" y="9398"/>
                      </a:moveTo>
                      <a:cubicBezTo>
                        <a:pt x="24892" y="14588"/>
                        <a:pt x="19319" y="18796"/>
                        <a:pt x="12446" y="18796"/>
                      </a:cubicBezTo>
                      <a:cubicBezTo>
                        <a:pt x="5572" y="18796"/>
                        <a:pt x="0" y="14588"/>
                        <a:pt x="0" y="9398"/>
                      </a:cubicBezTo>
                      <a:cubicBezTo>
                        <a:pt x="0" y="4208"/>
                        <a:pt x="5573" y="0"/>
                        <a:pt x="12446" y="0"/>
                      </a:cubicBezTo>
                      <a:cubicBezTo>
                        <a:pt x="19320" y="0"/>
                        <a:pt x="24892" y="4208"/>
                        <a:pt x="24892" y="939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24" name="Google Shape;1924;p50"/>
                <p:cNvSpPr/>
                <p:nvPr/>
              </p:nvSpPr>
              <p:spPr>
                <a:xfrm rot="-4942616">
                  <a:off x="9045403" y="2608733"/>
                  <a:ext cx="24863" cy="18774"/>
                </a:xfrm>
                <a:custGeom>
                  <a:rect b="b" l="l" r="r" t="t"/>
                  <a:pathLst>
                    <a:path extrusionOk="0" h="18796" w="24892">
                      <a:moveTo>
                        <a:pt x="24892" y="9398"/>
                      </a:moveTo>
                      <a:cubicBezTo>
                        <a:pt x="24892" y="14588"/>
                        <a:pt x="19319" y="18796"/>
                        <a:pt x="12446" y="18796"/>
                      </a:cubicBezTo>
                      <a:cubicBezTo>
                        <a:pt x="5572" y="18796"/>
                        <a:pt x="0" y="14588"/>
                        <a:pt x="0" y="9398"/>
                      </a:cubicBezTo>
                      <a:cubicBezTo>
                        <a:pt x="0" y="4208"/>
                        <a:pt x="5573" y="0"/>
                        <a:pt x="12446" y="0"/>
                      </a:cubicBezTo>
                      <a:cubicBezTo>
                        <a:pt x="19320" y="0"/>
                        <a:pt x="24892" y="4208"/>
                        <a:pt x="24892" y="939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25" name="Google Shape;1925;p50"/>
                <p:cNvSpPr/>
                <p:nvPr/>
              </p:nvSpPr>
              <p:spPr>
                <a:xfrm>
                  <a:off x="9025089" y="2602799"/>
                  <a:ext cx="22776" cy="50205"/>
                </a:xfrm>
                <a:custGeom>
                  <a:rect b="b" l="l" r="r" t="t"/>
                  <a:pathLst>
                    <a:path extrusionOk="0" h="50205" w="22776">
                      <a:moveTo>
                        <a:pt x="15405" y="3178"/>
                      </a:moveTo>
                      <a:lnTo>
                        <a:pt x="13691" y="17782"/>
                      </a:lnTo>
                      <a:cubicBezTo>
                        <a:pt x="13564" y="19878"/>
                        <a:pt x="14008" y="21973"/>
                        <a:pt x="14961" y="23815"/>
                      </a:cubicBezTo>
                      <a:cubicBezTo>
                        <a:pt x="15469" y="24767"/>
                        <a:pt x="16041" y="25529"/>
                        <a:pt x="16803" y="26482"/>
                      </a:cubicBezTo>
                      <a:lnTo>
                        <a:pt x="19152" y="29530"/>
                      </a:lnTo>
                      <a:lnTo>
                        <a:pt x="21502" y="32641"/>
                      </a:lnTo>
                      <a:cubicBezTo>
                        <a:pt x="22327" y="33975"/>
                        <a:pt x="22835" y="35562"/>
                        <a:pt x="22772" y="37087"/>
                      </a:cubicBezTo>
                      <a:cubicBezTo>
                        <a:pt x="22708" y="40198"/>
                        <a:pt x="20867" y="43182"/>
                        <a:pt x="17945" y="44579"/>
                      </a:cubicBezTo>
                      <a:cubicBezTo>
                        <a:pt x="16549" y="45278"/>
                        <a:pt x="14707" y="45405"/>
                        <a:pt x="13691" y="45532"/>
                      </a:cubicBezTo>
                      <a:cubicBezTo>
                        <a:pt x="12485" y="45659"/>
                        <a:pt x="11342" y="45913"/>
                        <a:pt x="10199" y="46167"/>
                      </a:cubicBezTo>
                      <a:cubicBezTo>
                        <a:pt x="7976" y="46612"/>
                        <a:pt x="5817" y="47691"/>
                        <a:pt x="5245" y="48770"/>
                      </a:cubicBezTo>
                      <a:cubicBezTo>
                        <a:pt x="4483" y="50104"/>
                        <a:pt x="2769" y="50612"/>
                        <a:pt x="1436" y="49850"/>
                      </a:cubicBezTo>
                      <a:cubicBezTo>
                        <a:pt x="102" y="49088"/>
                        <a:pt x="-406" y="47373"/>
                        <a:pt x="356" y="46040"/>
                      </a:cubicBezTo>
                      <a:cubicBezTo>
                        <a:pt x="483" y="45786"/>
                        <a:pt x="674" y="45532"/>
                        <a:pt x="928" y="45341"/>
                      </a:cubicBezTo>
                      <a:lnTo>
                        <a:pt x="1181" y="45087"/>
                      </a:lnTo>
                      <a:cubicBezTo>
                        <a:pt x="4039" y="42484"/>
                        <a:pt x="7024" y="42293"/>
                        <a:pt x="9564" y="41912"/>
                      </a:cubicBezTo>
                      <a:cubicBezTo>
                        <a:pt x="12104" y="41531"/>
                        <a:pt x="15152" y="41912"/>
                        <a:pt x="16485" y="41278"/>
                      </a:cubicBezTo>
                      <a:cubicBezTo>
                        <a:pt x="18136" y="40642"/>
                        <a:pt x="19406" y="38864"/>
                        <a:pt x="19406" y="37023"/>
                      </a:cubicBezTo>
                      <a:cubicBezTo>
                        <a:pt x="19406" y="36134"/>
                        <a:pt x="19152" y="35245"/>
                        <a:pt x="18644" y="34483"/>
                      </a:cubicBezTo>
                      <a:lnTo>
                        <a:pt x="16358" y="31753"/>
                      </a:lnTo>
                      <a:lnTo>
                        <a:pt x="14008" y="29022"/>
                      </a:lnTo>
                      <a:cubicBezTo>
                        <a:pt x="13183" y="28133"/>
                        <a:pt x="12104" y="26990"/>
                        <a:pt x="11405" y="25784"/>
                      </a:cubicBezTo>
                      <a:cubicBezTo>
                        <a:pt x="9881" y="23370"/>
                        <a:pt x="9119" y="20449"/>
                        <a:pt x="9119" y="17592"/>
                      </a:cubicBezTo>
                      <a:lnTo>
                        <a:pt x="9944" y="2606"/>
                      </a:lnTo>
                      <a:cubicBezTo>
                        <a:pt x="10008" y="1082"/>
                        <a:pt x="11342" y="-61"/>
                        <a:pt x="12866" y="3"/>
                      </a:cubicBezTo>
                      <a:cubicBezTo>
                        <a:pt x="14390" y="66"/>
                        <a:pt x="15532" y="1399"/>
                        <a:pt x="15469" y="2923"/>
                      </a:cubicBezTo>
                      <a:cubicBezTo>
                        <a:pt x="15469" y="3050"/>
                        <a:pt x="15469" y="3114"/>
                        <a:pt x="15405" y="31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26" name="Google Shape;1926;p50"/>
                <p:cNvSpPr/>
                <p:nvPr/>
              </p:nvSpPr>
              <p:spPr>
                <a:xfrm>
                  <a:off x="8998501" y="2650406"/>
                  <a:ext cx="51818" cy="22125"/>
                </a:xfrm>
                <a:custGeom>
                  <a:rect b="b" l="l" r="r" t="t"/>
                  <a:pathLst>
                    <a:path extrusionOk="0" h="22125" w="51818">
                      <a:moveTo>
                        <a:pt x="6687" y="2623"/>
                      </a:moveTo>
                      <a:cubicBezTo>
                        <a:pt x="7513" y="6306"/>
                        <a:pt x="9608" y="9735"/>
                        <a:pt x="12592" y="12275"/>
                      </a:cubicBezTo>
                      <a:cubicBezTo>
                        <a:pt x="15514" y="14942"/>
                        <a:pt x="19451" y="16466"/>
                        <a:pt x="23388" y="17419"/>
                      </a:cubicBezTo>
                      <a:cubicBezTo>
                        <a:pt x="27388" y="18371"/>
                        <a:pt x="31642" y="18308"/>
                        <a:pt x="35643" y="17482"/>
                      </a:cubicBezTo>
                      <a:cubicBezTo>
                        <a:pt x="39517" y="16593"/>
                        <a:pt x="43580" y="14625"/>
                        <a:pt x="44914" y="12021"/>
                      </a:cubicBezTo>
                      <a:cubicBezTo>
                        <a:pt x="45867" y="10243"/>
                        <a:pt x="48089" y="9545"/>
                        <a:pt x="49867" y="10497"/>
                      </a:cubicBezTo>
                      <a:cubicBezTo>
                        <a:pt x="51645" y="11450"/>
                        <a:pt x="52343" y="13672"/>
                        <a:pt x="51392" y="15450"/>
                      </a:cubicBezTo>
                      <a:cubicBezTo>
                        <a:pt x="51137" y="15895"/>
                        <a:pt x="50819" y="16276"/>
                        <a:pt x="50439" y="16593"/>
                      </a:cubicBezTo>
                      <a:lnTo>
                        <a:pt x="50375" y="16657"/>
                      </a:lnTo>
                      <a:cubicBezTo>
                        <a:pt x="45676" y="20467"/>
                        <a:pt x="40977" y="21292"/>
                        <a:pt x="36342" y="21864"/>
                      </a:cubicBezTo>
                      <a:cubicBezTo>
                        <a:pt x="31706" y="22372"/>
                        <a:pt x="27134" y="22118"/>
                        <a:pt x="22626" y="21292"/>
                      </a:cubicBezTo>
                      <a:cubicBezTo>
                        <a:pt x="18117" y="20467"/>
                        <a:pt x="13736" y="18562"/>
                        <a:pt x="9799" y="15958"/>
                      </a:cubicBezTo>
                      <a:cubicBezTo>
                        <a:pt x="5862" y="13228"/>
                        <a:pt x="2687" y="9418"/>
                        <a:pt x="401" y="4973"/>
                      </a:cubicBezTo>
                      <a:cubicBezTo>
                        <a:pt x="-488" y="3322"/>
                        <a:pt x="147" y="1290"/>
                        <a:pt x="1861" y="401"/>
                      </a:cubicBezTo>
                      <a:cubicBezTo>
                        <a:pt x="3512" y="-488"/>
                        <a:pt x="5544" y="147"/>
                        <a:pt x="6433" y="1861"/>
                      </a:cubicBezTo>
                      <a:cubicBezTo>
                        <a:pt x="6560" y="2115"/>
                        <a:pt x="6624" y="2369"/>
                        <a:pt x="6687" y="262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27" name="Google Shape;1927;p50"/>
                <p:cNvSpPr/>
                <p:nvPr/>
              </p:nvSpPr>
              <p:spPr>
                <a:xfrm>
                  <a:off x="8976739" y="2578154"/>
                  <a:ext cx="38056" cy="10507"/>
                </a:xfrm>
                <a:custGeom>
                  <a:rect b="b" l="l" r="r" t="t"/>
                  <a:pathLst>
                    <a:path extrusionOk="0" h="10507" w="38056">
                      <a:moveTo>
                        <a:pt x="1208" y="5407"/>
                      </a:moveTo>
                      <a:cubicBezTo>
                        <a:pt x="6479" y="1851"/>
                        <a:pt x="12702" y="390"/>
                        <a:pt x="18988" y="9"/>
                      </a:cubicBezTo>
                      <a:cubicBezTo>
                        <a:pt x="22100" y="-54"/>
                        <a:pt x="25338" y="200"/>
                        <a:pt x="28450" y="1025"/>
                      </a:cubicBezTo>
                      <a:cubicBezTo>
                        <a:pt x="31561" y="1914"/>
                        <a:pt x="34673" y="3248"/>
                        <a:pt x="37149" y="5534"/>
                      </a:cubicBezTo>
                      <a:cubicBezTo>
                        <a:pt x="38292" y="6550"/>
                        <a:pt x="38355" y="8328"/>
                        <a:pt x="37340" y="9471"/>
                      </a:cubicBezTo>
                      <a:cubicBezTo>
                        <a:pt x="36578" y="10296"/>
                        <a:pt x="35371" y="10550"/>
                        <a:pt x="34355" y="10233"/>
                      </a:cubicBezTo>
                      <a:lnTo>
                        <a:pt x="34165" y="10169"/>
                      </a:lnTo>
                      <a:cubicBezTo>
                        <a:pt x="29530" y="8518"/>
                        <a:pt x="24449" y="7820"/>
                        <a:pt x="19242" y="8074"/>
                      </a:cubicBezTo>
                      <a:cubicBezTo>
                        <a:pt x="14035" y="8137"/>
                        <a:pt x="8765" y="9090"/>
                        <a:pt x="3558" y="10360"/>
                      </a:cubicBezTo>
                      <a:lnTo>
                        <a:pt x="3430" y="10423"/>
                      </a:lnTo>
                      <a:cubicBezTo>
                        <a:pt x="1906" y="10804"/>
                        <a:pt x="446" y="9852"/>
                        <a:pt x="66" y="8391"/>
                      </a:cubicBezTo>
                      <a:cubicBezTo>
                        <a:pt x="-189" y="7248"/>
                        <a:pt x="319" y="6042"/>
                        <a:pt x="1208" y="540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28" name="Google Shape;1928;p50"/>
                <p:cNvSpPr/>
                <p:nvPr/>
              </p:nvSpPr>
              <p:spPr>
                <a:xfrm>
                  <a:off x="9043702" y="2584330"/>
                  <a:ext cx="32472" cy="13002"/>
                </a:xfrm>
                <a:custGeom>
                  <a:rect b="b" l="l" r="r" t="t"/>
                  <a:pathLst>
                    <a:path extrusionOk="0" h="13002" w="32472">
                      <a:moveTo>
                        <a:pt x="1555" y="2660"/>
                      </a:moveTo>
                      <a:cubicBezTo>
                        <a:pt x="4159" y="1453"/>
                        <a:pt x="6635" y="755"/>
                        <a:pt x="9366" y="374"/>
                      </a:cubicBezTo>
                      <a:cubicBezTo>
                        <a:pt x="12033" y="-135"/>
                        <a:pt x="14827" y="-71"/>
                        <a:pt x="17557" y="246"/>
                      </a:cubicBezTo>
                      <a:cubicBezTo>
                        <a:pt x="20352" y="501"/>
                        <a:pt x="23145" y="1517"/>
                        <a:pt x="25749" y="2850"/>
                      </a:cubicBezTo>
                      <a:cubicBezTo>
                        <a:pt x="28289" y="4311"/>
                        <a:pt x="30448" y="6406"/>
                        <a:pt x="32035" y="8755"/>
                      </a:cubicBezTo>
                      <a:cubicBezTo>
                        <a:pt x="32861" y="10026"/>
                        <a:pt x="32480" y="11740"/>
                        <a:pt x="31210" y="12565"/>
                      </a:cubicBezTo>
                      <a:cubicBezTo>
                        <a:pt x="30257" y="13137"/>
                        <a:pt x="29115" y="13137"/>
                        <a:pt x="28226" y="12629"/>
                      </a:cubicBezTo>
                      <a:lnTo>
                        <a:pt x="27844" y="12439"/>
                      </a:lnTo>
                      <a:cubicBezTo>
                        <a:pt x="26003" y="11296"/>
                        <a:pt x="24352" y="10152"/>
                        <a:pt x="22447" y="9454"/>
                      </a:cubicBezTo>
                      <a:cubicBezTo>
                        <a:pt x="20605" y="8629"/>
                        <a:pt x="18573" y="8248"/>
                        <a:pt x="16542" y="7803"/>
                      </a:cubicBezTo>
                      <a:cubicBezTo>
                        <a:pt x="14446" y="7422"/>
                        <a:pt x="12287" y="7486"/>
                        <a:pt x="10001" y="7422"/>
                      </a:cubicBezTo>
                      <a:cubicBezTo>
                        <a:pt x="7779" y="7486"/>
                        <a:pt x="5429" y="7676"/>
                        <a:pt x="3333" y="7930"/>
                      </a:cubicBezTo>
                      <a:lnTo>
                        <a:pt x="3079" y="7930"/>
                      </a:lnTo>
                      <a:cubicBezTo>
                        <a:pt x="1555" y="8121"/>
                        <a:pt x="222" y="6977"/>
                        <a:pt x="31" y="5517"/>
                      </a:cubicBezTo>
                      <a:cubicBezTo>
                        <a:pt x="-159" y="4247"/>
                        <a:pt x="540" y="3168"/>
                        <a:pt x="1555" y="266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29" name="Google Shape;1929;p50"/>
                <p:cNvSpPr/>
                <p:nvPr/>
              </p:nvSpPr>
              <p:spPr>
                <a:xfrm>
                  <a:off x="8848915" y="2571940"/>
                  <a:ext cx="92963" cy="108585"/>
                </a:xfrm>
                <a:custGeom>
                  <a:rect b="b" l="l" r="r" t="t"/>
                  <a:pathLst>
                    <a:path extrusionOk="0" h="108585" w="92963">
                      <a:moveTo>
                        <a:pt x="92964" y="54292"/>
                      </a:moveTo>
                      <a:cubicBezTo>
                        <a:pt x="92964" y="84277"/>
                        <a:pt x="72154" y="108585"/>
                        <a:pt x="46483" y="108585"/>
                      </a:cubicBezTo>
                      <a:cubicBezTo>
                        <a:pt x="20811" y="108585"/>
                        <a:pt x="1" y="84277"/>
                        <a:pt x="1" y="54292"/>
                      </a:cubicBezTo>
                      <a:cubicBezTo>
                        <a:pt x="1" y="24307"/>
                        <a:pt x="20811" y="0"/>
                        <a:pt x="46483" y="0"/>
                      </a:cubicBezTo>
                      <a:cubicBezTo>
                        <a:pt x="72154" y="0"/>
                        <a:pt x="92964" y="24308"/>
                        <a:pt x="92964" y="5429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30" name="Google Shape;1930;p50"/>
                <p:cNvSpPr/>
                <p:nvPr/>
              </p:nvSpPr>
              <p:spPr>
                <a:xfrm>
                  <a:off x="8879141" y="2571940"/>
                  <a:ext cx="54292" cy="108585"/>
                </a:xfrm>
                <a:custGeom>
                  <a:rect b="b" l="l" r="r" t="t"/>
                  <a:pathLst>
                    <a:path extrusionOk="0" h="108585" w="54292">
                      <a:moveTo>
                        <a:pt x="21717" y="381"/>
                      </a:moveTo>
                      <a:cubicBezTo>
                        <a:pt x="19939" y="127"/>
                        <a:pt x="18097" y="0"/>
                        <a:pt x="16256" y="0"/>
                      </a:cubicBezTo>
                      <a:cubicBezTo>
                        <a:pt x="10540" y="0"/>
                        <a:pt x="5080" y="1270"/>
                        <a:pt x="0" y="3492"/>
                      </a:cubicBezTo>
                      <a:cubicBezTo>
                        <a:pt x="1524" y="3302"/>
                        <a:pt x="3048" y="3175"/>
                        <a:pt x="4635" y="3175"/>
                      </a:cubicBezTo>
                      <a:cubicBezTo>
                        <a:pt x="28511" y="3175"/>
                        <a:pt x="47942" y="26099"/>
                        <a:pt x="47942" y="54292"/>
                      </a:cubicBezTo>
                      <a:cubicBezTo>
                        <a:pt x="47942" y="82486"/>
                        <a:pt x="28511" y="105410"/>
                        <a:pt x="4635" y="105410"/>
                      </a:cubicBezTo>
                      <a:cubicBezTo>
                        <a:pt x="3048" y="105410"/>
                        <a:pt x="1524" y="105283"/>
                        <a:pt x="0" y="105092"/>
                      </a:cubicBezTo>
                      <a:cubicBezTo>
                        <a:pt x="5080" y="107315"/>
                        <a:pt x="10540" y="108585"/>
                        <a:pt x="16256" y="108585"/>
                      </a:cubicBezTo>
                      <a:cubicBezTo>
                        <a:pt x="18097" y="108585"/>
                        <a:pt x="19939" y="108395"/>
                        <a:pt x="21717" y="108204"/>
                      </a:cubicBezTo>
                      <a:cubicBezTo>
                        <a:pt x="40703" y="100139"/>
                        <a:pt x="54292" y="79058"/>
                        <a:pt x="54292" y="54292"/>
                      </a:cubicBezTo>
                      <a:cubicBezTo>
                        <a:pt x="54292" y="29591"/>
                        <a:pt x="40703" y="8509"/>
                        <a:pt x="21717" y="38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31" name="Google Shape;1931;p50"/>
                <p:cNvSpPr/>
                <p:nvPr/>
              </p:nvSpPr>
              <p:spPr>
                <a:xfrm>
                  <a:off x="8702929" y="3510915"/>
                  <a:ext cx="72090" cy="158241"/>
                </a:xfrm>
                <a:custGeom>
                  <a:rect b="b" l="l" r="r" t="t"/>
                  <a:pathLst>
                    <a:path extrusionOk="0" h="158241" w="72090">
                      <a:moveTo>
                        <a:pt x="51752" y="158242"/>
                      </a:moveTo>
                      <a:cubicBezTo>
                        <a:pt x="50990" y="158242"/>
                        <a:pt x="50228" y="157988"/>
                        <a:pt x="49593" y="157416"/>
                      </a:cubicBezTo>
                      <a:cubicBezTo>
                        <a:pt x="48323" y="156210"/>
                        <a:pt x="48196" y="154241"/>
                        <a:pt x="49402" y="152908"/>
                      </a:cubicBezTo>
                      <a:cubicBezTo>
                        <a:pt x="62864" y="138176"/>
                        <a:pt x="68516" y="117665"/>
                        <a:pt x="64452" y="98107"/>
                      </a:cubicBezTo>
                      <a:lnTo>
                        <a:pt x="47307" y="15367"/>
                      </a:lnTo>
                      <a:cubicBezTo>
                        <a:pt x="46227" y="10160"/>
                        <a:pt x="41592" y="6350"/>
                        <a:pt x="36258" y="6350"/>
                      </a:cubicBezTo>
                      <a:lnTo>
                        <a:pt x="3175" y="6350"/>
                      </a:lnTo>
                      <a:cubicBezTo>
                        <a:pt x="1397" y="6350"/>
                        <a:pt x="0" y="4953"/>
                        <a:pt x="0" y="3175"/>
                      </a:cubicBezTo>
                      <a:cubicBezTo>
                        <a:pt x="0" y="1397"/>
                        <a:pt x="1397" y="0"/>
                        <a:pt x="3175" y="0"/>
                      </a:cubicBezTo>
                      <a:lnTo>
                        <a:pt x="36258" y="0"/>
                      </a:lnTo>
                      <a:cubicBezTo>
                        <a:pt x="44577" y="0"/>
                        <a:pt x="51879" y="5905"/>
                        <a:pt x="53530" y="14097"/>
                      </a:cubicBezTo>
                      <a:lnTo>
                        <a:pt x="70676" y="96838"/>
                      </a:lnTo>
                      <a:cubicBezTo>
                        <a:pt x="75120" y="118364"/>
                        <a:pt x="68961" y="140970"/>
                        <a:pt x="54102" y="157163"/>
                      </a:cubicBezTo>
                      <a:cubicBezTo>
                        <a:pt x="53467" y="157924"/>
                        <a:pt x="52641" y="158242"/>
                        <a:pt x="51752" y="1582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32" name="Google Shape;1932;p50"/>
                <p:cNvSpPr/>
                <p:nvPr/>
              </p:nvSpPr>
              <p:spPr>
                <a:xfrm>
                  <a:off x="8725916" y="3431095"/>
                  <a:ext cx="157162" cy="6350"/>
                </a:xfrm>
                <a:custGeom>
                  <a:rect b="b" l="l" r="r" t="t"/>
                  <a:pathLst>
                    <a:path extrusionOk="0" h="6350" w="157162">
                      <a:moveTo>
                        <a:pt x="153988" y="6350"/>
                      </a:moveTo>
                      <a:lnTo>
                        <a:pt x="3175" y="6350"/>
                      </a:lnTo>
                      <a:cubicBezTo>
                        <a:pt x="1397" y="6350"/>
                        <a:pt x="0" y="4953"/>
                        <a:pt x="0" y="3175"/>
                      </a:cubicBezTo>
                      <a:cubicBezTo>
                        <a:pt x="0" y="1397"/>
                        <a:pt x="1397" y="0"/>
                        <a:pt x="3175" y="0"/>
                      </a:cubicBezTo>
                      <a:lnTo>
                        <a:pt x="153988" y="0"/>
                      </a:lnTo>
                      <a:cubicBezTo>
                        <a:pt x="155765" y="0"/>
                        <a:pt x="157163" y="1397"/>
                        <a:pt x="157163" y="3175"/>
                      </a:cubicBezTo>
                      <a:cubicBezTo>
                        <a:pt x="157163" y="4953"/>
                        <a:pt x="155765" y="6350"/>
                        <a:pt x="153988" y="635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33" name="Google Shape;1933;p50"/>
                <p:cNvSpPr/>
                <p:nvPr/>
              </p:nvSpPr>
              <p:spPr>
                <a:xfrm>
                  <a:off x="8735812" y="3413680"/>
                  <a:ext cx="208241" cy="68341"/>
                </a:xfrm>
                <a:custGeom>
                  <a:rect b="b" l="l" r="r" t="t"/>
                  <a:pathLst>
                    <a:path extrusionOk="0" h="68341" w="208241">
                      <a:moveTo>
                        <a:pt x="3185" y="68341"/>
                      </a:moveTo>
                      <a:cubicBezTo>
                        <a:pt x="1851" y="68341"/>
                        <a:pt x="582" y="67453"/>
                        <a:pt x="137" y="66119"/>
                      </a:cubicBezTo>
                      <a:cubicBezTo>
                        <a:pt x="-371" y="64468"/>
                        <a:pt x="582" y="62690"/>
                        <a:pt x="2232" y="62182"/>
                      </a:cubicBezTo>
                      <a:cubicBezTo>
                        <a:pt x="3819" y="61674"/>
                        <a:pt x="161681" y="13922"/>
                        <a:pt x="204099" y="143"/>
                      </a:cubicBezTo>
                      <a:cubicBezTo>
                        <a:pt x="205750" y="-365"/>
                        <a:pt x="207528" y="524"/>
                        <a:pt x="208099" y="2175"/>
                      </a:cubicBezTo>
                      <a:cubicBezTo>
                        <a:pt x="208607" y="3826"/>
                        <a:pt x="207719" y="5603"/>
                        <a:pt x="206068" y="6175"/>
                      </a:cubicBezTo>
                      <a:cubicBezTo>
                        <a:pt x="163586" y="20018"/>
                        <a:pt x="5725" y="67834"/>
                        <a:pt x="4074" y="68278"/>
                      </a:cubicBezTo>
                      <a:cubicBezTo>
                        <a:pt x="3819" y="68278"/>
                        <a:pt x="3502" y="68341"/>
                        <a:pt x="3185" y="6834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34" name="Google Shape;1934;p50"/>
                <p:cNvSpPr/>
                <p:nvPr/>
              </p:nvSpPr>
              <p:spPr>
                <a:xfrm>
                  <a:off x="8810866" y="3431824"/>
                  <a:ext cx="113583" cy="97870"/>
                </a:xfrm>
                <a:custGeom>
                  <a:rect b="b" l="l" r="r" t="t"/>
                  <a:pathLst>
                    <a:path extrusionOk="0" h="97870" w="113583">
                      <a:moveTo>
                        <a:pt x="1219" y="89123"/>
                      </a:moveTo>
                      <a:cubicBezTo>
                        <a:pt x="31001" y="52547"/>
                        <a:pt x="66942" y="19972"/>
                        <a:pt x="110122" y="223"/>
                      </a:cubicBezTo>
                      <a:cubicBezTo>
                        <a:pt x="111328" y="-348"/>
                        <a:pt x="112789" y="223"/>
                        <a:pt x="113360" y="1429"/>
                      </a:cubicBezTo>
                      <a:cubicBezTo>
                        <a:pt x="113932" y="2636"/>
                        <a:pt x="113360" y="4097"/>
                        <a:pt x="112154" y="4668"/>
                      </a:cubicBezTo>
                      <a:cubicBezTo>
                        <a:pt x="81229" y="20226"/>
                        <a:pt x="54686" y="43276"/>
                        <a:pt x="31572" y="68866"/>
                      </a:cubicBezTo>
                      <a:cubicBezTo>
                        <a:pt x="23889" y="77439"/>
                        <a:pt x="16396" y="86456"/>
                        <a:pt x="9792" y="95664"/>
                      </a:cubicBezTo>
                      <a:cubicBezTo>
                        <a:pt x="5601" y="101378"/>
                        <a:pt x="-3225" y="94838"/>
                        <a:pt x="1219" y="89123"/>
                      </a:cubicBezTo>
                      <a:lnTo>
                        <a:pt x="1219" y="8912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35" name="Google Shape;1935;p50"/>
                <p:cNvSpPr/>
                <p:nvPr/>
              </p:nvSpPr>
              <p:spPr>
                <a:xfrm>
                  <a:off x="8809863" y="3394971"/>
                  <a:ext cx="679578" cy="105284"/>
                </a:xfrm>
                <a:custGeom>
                  <a:rect b="b" l="l" r="r" t="t"/>
                  <a:pathLst>
                    <a:path extrusionOk="0" h="105284" w="679578">
                      <a:moveTo>
                        <a:pt x="2412" y="69906"/>
                      </a:moveTo>
                      <a:cubicBezTo>
                        <a:pt x="20637" y="65270"/>
                        <a:pt x="36956" y="76002"/>
                        <a:pt x="39496" y="94607"/>
                      </a:cubicBezTo>
                      <a:cubicBezTo>
                        <a:pt x="39496" y="94671"/>
                        <a:pt x="35559" y="92068"/>
                        <a:pt x="35559" y="92068"/>
                      </a:cubicBezTo>
                      <a:cubicBezTo>
                        <a:pt x="67754" y="85654"/>
                        <a:pt x="100964" y="89782"/>
                        <a:pt x="132016" y="99370"/>
                      </a:cubicBezTo>
                      <a:cubicBezTo>
                        <a:pt x="167639" y="83368"/>
                        <a:pt x="226630" y="66858"/>
                        <a:pt x="271271" y="54730"/>
                      </a:cubicBezTo>
                      <a:cubicBezTo>
                        <a:pt x="366966" y="29901"/>
                        <a:pt x="464248" y="12629"/>
                        <a:pt x="562418" y="500"/>
                      </a:cubicBezTo>
                      <a:cubicBezTo>
                        <a:pt x="594423" y="-2929"/>
                        <a:pt x="627442" y="11486"/>
                        <a:pt x="646874" y="37076"/>
                      </a:cubicBezTo>
                      <a:cubicBezTo>
                        <a:pt x="655446" y="47871"/>
                        <a:pt x="670813" y="71303"/>
                        <a:pt x="679005" y="82415"/>
                      </a:cubicBezTo>
                      <a:cubicBezTo>
                        <a:pt x="680021" y="83876"/>
                        <a:pt x="679640" y="85844"/>
                        <a:pt x="678242" y="86860"/>
                      </a:cubicBezTo>
                      <a:cubicBezTo>
                        <a:pt x="676846" y="87876"/>
                        <a:pt x="674877" y="87559"/>
                        <a:pt x="673861" y="86162"/>
                      </a:cubicBezTo>
                      <a:lnTo>
                        <a:pt x="652080" y="56253"/>
                      </a:lnTo>
                      <a:cubicBezTo>
                        <a:pt x="633475" y="25012"/>
                        <a:pt x="599947" y="3802"/>
                        <a:pt x="563118" y="7930"/>
                      </a:cubicBezTo>
                      <a:cubicBezTo>
                        <a:pt x="514413" y="13645"/>
                        <a:pt x="465581" y="21011"/>
                        <a:pt x="417194" y="29774"/>
                      </a:cubicBezTo>
                      <a:cubicBezTo>
                        <a:pt x="320484" y="47427"/>
                        <a:pt x="224281" y="70287"/>
                        <a:pt x="132206" y="105085"/>
                      </a:cubicBezTo>
                      <a:cubicBezTo>
                        <a:pt x="131508" y="105339"/>
                        <a:pt x="130809" y="105339"/>
                        <a:pt x="130174" y="105149"/>
                      </a:cubicBezTo>
                      <a:cubicBezTo>
                        <a:pt x="107631" y="98163"/>
                        <a:pt x="83946" y="94481"/>
                        <a:pt x="60261" y="95496"/>
                      </a:cubicBezTo>
                      <a:cubicBezTo>
                        <a:pt x="52450" y="95814"/>
                        <a:pt x="44449" y="96639"/>
                        <a:pt x="37147" y="98290"/>
                      </a:cubicBezTo>
                      <a:cubicBezTo>
                        <a:pt x="35432" y="98671"/>
                        <a:pt x="33655" y="97592"/>
                        <a:pt x="33273" y="95877"/>
                      </a:cubicBezTo>
                      <a:cubicBezTo>
                        <a:pt x="32004" y="89337"/>
                        <a:pt x="29336" y="82415"/>
                        <a:pt x="23494" y="78796"/>
                      </a:cubicBezTo>
                      <a:cubicBezTo>
                        <a:pt x="17970" y="75113"/>
                        <a:pt x="10223" y="74669"/>
                        <a:pt x="3873" y="76193"/>
                      </a:cubicBezTo>
                      <a:cubicBezTo>
                        <a:pt x="-1" y="77018"/>
                        <a:pt x="-1779" y="70858"/>
                        <a:pt x="2412" y="69906"/>
                      </a:cubicBezTo>
                      <a:lnTo>
                        <a:pt x="2412" y="69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36" name="Google Shape;1936;p50"/>
                <p:cNvSpPr/>
                <p:nvPr/>
              </p:nvSpPr>
              <p:spPr>
                <a:xfrm>
                  <a:off x="9403968" y="3385883"/>
                  <a:ext cx="33611" cy="130682"/>
                </a:xfrm>
                <a:custGeom>
                  <a:rect b="b" l="l" r="r" t="t"/>
                  <a:pathLst>
                    <a:path extrusionOk="0" h="130682" w="33611">
                      <a:moveTo>
                        <a:pt x="20955" y="0"/>
                      </a:moveTo>
                      <a:cubicBezTo>
                        <a:pt x="20955" y="0"/>
                        <a:pt x="28639" y="70866"/>
                        <a:pt x="0" y="130683"/>
                      </a:cubicBezTo>
                      <a:cubicBezTo>
                        <a:pt x="30163" y="91757"/>
                        <a:pt x="46546" y="34861"/>
                        <a:pt x="20955"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937" name="Google Shape;1937;p50"/>
              <p:cNvGrpSpPr/>
              <p:nvPr/>
            </p:nvGrpSpPr>
            <p:grpSpPr>
              <a:xfrm flipH="1">
                <a:off x="7531289" y="2943682"/>
                <a:ext cx="1267361" cy="2272848"/>
                <a:chOff x="8507831" y="3094565"/>
                <a:chExt cx="755866" cy="1355387"/>
              </a:xfrm>
            </p:grpSpPr>
            <p:sp>
              <p:nvSpPr>
                <p:cNvPr id="1938" name="Google Shape;1938;p50"/>
                <p:cNvSpPr/>
                <p:nvPr/>
              </p:nvSpPr>
              <p:spPr>
                <a:xfrm>
                  <a:off x="8646477" y="3758882"/>
                  <a:ext cx="169926" cy="691070"/>
                </a:xfrm>
                <a:custGeom>
                  <a:rect b="b" l="l" r="r" t="t"/>
                  <a:pathLst>
                    <a:path extrusionOk="0" h="691070" w="169926">
                      <a:moveTo>
                        <a:pt x="55372" y="691071"/>
                      </a:moveTo>
                      <a:lnTo>
                        <a:pt x="169926" y="0"/>
                      </a:lnTo>
                      <a:lnTo>
                        <a:pt x="114553" y="0"/>
                      </a:lnTo>
                      <a:lnTo>
                        <a:pt x="0" y="691071"/>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39" name="Google Shape;1939;p50"/>
                <p:cNvSpPr/>
                <p:nvPr/>
              </p:nvSpPr>
              <p:spPr>
                <a:xfrm>
                  <a:off x="8750998" y="3758882"/>
                  <a:ext cx="65405" cy="60515"/>
                </a:xfrm>
                <a:custGeom>
                  <a:rect b="b" l="l" r="r" t="t"/>
                  <a:pathLst>
                    <a:path extrusionOk="0" h="60515" w="65405">
                      <a:moveTo>
                        <a:pt x="0" y="60515"/>
                      </a:moveTo>
                      <a:cubicBezTo>
                        <a:pt x="20574" y="50927"/>
                        <a:pt x="42608" y="45593"/>
                        <a:pt x="58293" y="42799"/>
                      </a:cubicBezTo>
                      <a:lnTo>
                        <a:pt x="65405" y="0"/>
                      </a:lnTo>
                      <a:lnTo>
                        <a:pt x="10033" y="0"/>
                      </a:lnTo>
                      <a:lnTo>
                        <a:pt x="0" y="6051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40" name="Google Shape;1940;p50"/>
                <p:cNvSpPr/>
                <p:nvPr/>
              </p:nvSpPr>
              <p:spPr>
                <a:xfrm>
                  <a:off x="9093771" y="3758882"/>
                  <a:ext cx="169926" cy="691070"/>
                </a:xfrm>
                <a:custGeom>
                  <a:rect b="b" l="l" r="r" t="t"/>
                  <a:pathLst>
                    <a:path extrusionOk="0" h="691070" w="169926">
                      <a:moveTo>
                        <a:pt x="169926" y="691071"/>
                      </a:moveTo>
                      <a:lnTo>
                        <a:pt x="55373" y="0"/>
                      </a:lnTo>
                      <a:lnTo>
                        <a:pt x="0" y="0"/>
                      </a:lnTo>
                      <a:lnTo>
                        <a:pt x="114554" y="69107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41" name="Google Shape;1941;p50"/>
                <p:cNvSpPr/>
                <p:nvPr/>
              </p:nvSpPr>
              <p:spPr>
                <a:xfrm>
                  <a:off x="8507831" y="3094565"/>
                  <a:ext cx="730974" cy="683811"/>
                </a:xfrm>
                <a:custGeom>
                  <a:rect b="b" l="l" r="r" t="t"/>
                  <a:pathLst>
                    <a:path extrusionOk="0" h="683811" w="730974">
                      <a:moveTo>
                        <a:pt x="705574" y="683811"/>
                      </a:moveTo>
                      <a:lnTo>
                        <a:pt x="257962" y="683811"/>
                      </a:lnTo>
                      <a:cubicBezTo>
                        <a:pt x="182461" y="683811"/>
                        <a:pt x="117183" y="630026"/>
                        <a:pt x="102768" y="555922"/>
                      </a:cubicBezTo>
                      <a:lnTo>
                        <a:pt x="470" y="30269"/>
                      </a:lnTo>
                      <a:cubicBezTo>
                        <a:pt x="-2197" y="16489"/>
                        <a:pt x="6756" y="3154"/>
                        <a:pt x="20536" y="488"/>
                      </a:cubicBezTo>
                      <a:cubicBezTo>
                        <a:pt x="34379" y="-2243"/>
                        <a:pt x="47650" y="6774"/>
                        <a:pt x="50317" y="20554"/>
                      </a:cubicBezTo>
                      <a:lnTo>
                        <a:pt x="152616" y="546206"/>
                      </a:lnTo>
                      <a:cubicBezTo>
                        <a:pt x="162395" y="596499"/>
                        <a:pt x="206718" y="633011"/>
                        <a:pt x="257962" y="633011"/>
                      </a:cubicBezTo>
                      <a:lnTo>
                        <a:pt x="705574" y="633011"/>
                      </a:lnTo>
                      <a:cubicBezTo>
                        <a:pt x="719608" y="633011"/>
                        <a:pt x="730974" y="644378"/>
                        <a:pt x="730974" y="658411"/>
                      </a:cubicBezTo>
                      <a:cubicBezTo>
                        <a:pt x="730974" y="672444"/>
                        <a:pt x="719608" y="683811"/>
                        <a:pt x="705574" y="68381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942" name="Google Shape;1942;p50"/>
              <p:cNvGrpSpPr/>
              <p:nvPr/>
            </p:nvGrpSpPr>
            <p:grpSpPr>
              <a:xfrm flipH="1">
                <a:off x="6775456" y="3273854"/>
                <a:ext cx="1271576" cy="1942679"/>
                <a:chOff x="8956103" y="3291459"/>
                <a:chExt cx="758380" cy="1158494"/>
              </a:xfrm>
            </p:grpSpPr>
            <p:sp>
              <p:nvSpPr>
                <p:cNvPr id="1943" name="Google Shape;1943;p50"/>
                <p:cNvSpPr/>
                <p:nvPr/>
              </p:nvSpPr>
              <p:spPr>
                <a:xfrm>
                  <a:off x="9058592" y="3291459"/>
                  <a:ext cx="553338" cy="41655"/>
                </a:xfrm>
                <a:custGeom>
                  <a:rect b="b" l="l" r="r" t="t"/>
                  <a:pathLst>
                    <a:path extrusionOk="0" h="41655" w="553338">
                      <a:moveTo>
                        <a:pt x="20827" y="41656"/>
                      </a:moveTo>
                      <a:lnTo>
                        <a:pt x="532511" y="41656"/>
                      </a:lnTo>
                      <a:cubicBezTo>
                        <a:pt x="544004" y="41656"/>
                        <a:pt x="553338" y="32321"/>
                        <a:pt x="553338" y="20828"/>
                      </a:cubicBezTo>
                      <a:lnTo>
                        <a:pt x="553338" y="20828"/>
                      </a:lnTo>
                      <a:cubicBezTo>
                        <a:pt x="553338" y="9334"/>
                        <a:pt x="544004" y="0"/>
                        <a:pt x="532511" y="0"/>
                      </a:cubicBezTo>
                      <a:lnTo>
                        <a:pt x="20827" y="0"/>
                      </a:lnTo>
                      <a:cubicBezTo>
                        <a:pt x="9334" y="0"/>
                        <a:pt x="0" y="9334"/>
                        <a:pt x="0" y="20828"/>
                      </a:cubicBezTo>
                      <a:lnTo>
                        <a:pt x="0" y="20828"/>
                      </a:lnTo>
                      <a:cubicBezTo>
                        <a:pt x="0" y="32321"/>
                        <a:pt x="9334" y="41656"/>
                        <a:pt x="20827" y="41656"/>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944" name="Google Shape;1944;p50"/>
                <p:cNvGrpSpPr/>
                <p:nvPr/>
              </p:nvGrpSpPr>
              <p:grpSpPr>
                <a:xfrm>
                  <a:off x="8956103" y="3333115"/>
                  <a:ext cx="758380" cy="1116838"/>
                  <a:chOff x="8956103" y="3333115"/>
                  <a:chExt cx="758380" cy="1116838"/>
                </a:xfrm>
              </p:grpSpPr>
              <p:sp>
                <p:nvSpPr>
                  <p:cNvPr id="1945" name="Google Shape;1945;p50"/>
                  <p:cNvSpPr/>
                  <p:nvPr/>
                </p:nvSpPr>
                <p:spPr>
                  <a:xfrm>
                    <a:off x="8956103" y="3333115"/>
                    <a:ext cx="240474" cy="1116838"/>
                  </a:xfrm>
                  <a:custGeom>
                    <a:rect b="b" l="l" r="r" t="t"/>
                    <a:pathLst>
                      <a:path extrusionOk="0" h="1116838" w="240474">
                        <a:moveTo>
                          <a:pt x="55308" y="1116838"/>
                        </a:moveTo>
                        <a:lnTo>
                          <a:pt x="0" y="1116838"/>
                        </a:lnTo>
                        <a:lnTo>
                          <a:pt x="185103" y="0"/>
                        </a:lnTo>
                        <a:lnTo>
                          <a:pt x="240474"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46" name="Google Shape;1946;p50"/>
                  <p:cNvSpPr/>
                  <p:nvPr/>
                </p:nvSpPr>
                <p:spPr>
                  <a:xfrm>
                    <a:off x="9473945" y="3333115"/>
                    <a:ext cx="240538" cy="1116838"/>
                  </a:xfrm>
                  <a:custGeom>
                    <a:rect b="b" l="l" r="r" t="t"/>
                    <a:pathLst>
                      <a:path extrusionOk="0" h="1116838" w="240538">
                        <a:moveTo>
                          <a:pt x="185166" y="1116838"/>
                        </a:moveTo>
                        <a:lnTo>
                          <a:pt x="240538" y="1116838"/>
                        </a:lnTo>
                        <a:lnTo>
                          <a:pt x="55373" y="0"/>
                        </a:lnTo>
                        <a:lnTo>
                          <a:pt x="0"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47" name="Google Shape;1947;p50"/>
                  <p:cNvSpPr/>
                  <p:nvPr/>
                </p:nvSpPr>
                <p:spPr>
                  <a:xfrm>
                    <a:off x="9128252" y="3333115"/>
                    <a:ext cx="68326" cy="78231"/>
                  </a:xfrm>
                  <a:custGeom>
                    <a:rect b="b" l="l" r="r" t="t"/>
                    <a:pathLst>
                      <a:path extrusionOk="0" h="78231" w="68326">
                        <a:moveTo>
                          <a:pt x="0" y="78232"/>
                        </a:moveTo>
                        <a:lnTo>
                          <a:pt x="56705" y="70231"/>
                        </a:lnTo>
                        <a:lnTo>
                          <a:pt x="68326" y="0"/>
                        </a:lnTo>
                        <a:lnTo>
                          <a:pt x="12954"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48" name="Google Shape;1948;p50"/>
                  <p:cNvSpPr/>
                  <p:nvPr/>
                </p:nvSpPr>
                <p:spPr>
                  <a:xfrm>
                    <a:off x="9473945" y="3333115"/>
                    <a:ext cx="58864" cy="28638"/>
                  </a:xfrm>
                  <a:custGeom>
                    <a:rect b="b" l="l" r="r" t="t"/>
                    <a:pathLst>
                      <a:path extrusionOk="0" h="28638" w="58864">
                        <a:moveTo>
                          <a:pt x="55373" y="0"/>
                        </a:moveTo>
                        <a:lnTo>
                          <a:pt x="0" y="0"/>
                        </a:lnTo>
                        <a:lnTo>
                          <a:pt x="4763" y="28638"/>
                        </a:lnTo>
                        <a:lnTo>
                          <a:pt x="58865" y="21018"/>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949" name="Google Shape;1949;p50"/>
              <p:cNvGrpSpPr/>
              <p:nvPr/>
            </p:nvGrpSpPr>
            <p:grpSpPr>
              <a:xfrm flipH="1">
                <a:off x="6513326" y="2992844"/>
                <a:ext cx="1103671" cy="279412"/>
                <a:chOff x="9212580" y="3123882"/>
                <a:chExt cx="658240" cy="166624"/>
              </a:xfrm>
            </p:grpSpPr>
            <p:sp>
              <p:nvSpPr>
                <p:cNvPr id="1950" name="Google Shape;1950;p50"/>
                <p:cNvSpPr/>
                <p:nvPr/>
              </p:nvSpPr>
              <p:spPr>
                <a:xfrm>
                  <a:off x="9619297" y="3166554"/>
                  <a:ext cx="177736" cy="107886"/>
                </a:xfrm>
                <a:custGeom>
                  <a:rect b="b" l="l" r="r" t="t"/>
                  <a:pathLst>
                    <a:path extrusionOk="0" h="107886" w="177736">
                      <a:moveTo>
                        <a:pt x="107506" y="0"/>
                      </a:moveTo>
                      <a:cubicBezTo>
                        <a:pt x="133541" y="0"/>
                        <a:pt x="150432" y="22415"/>
                        <a:pt x="158497" y="38100"/>
                      </a:cubicBezTo>
                      <a:cubicBezTo>
                        <a:pt x="166560" y="53785"/>
                        <a:pt x="177736" y="66040"/>
                        <a:pt x="177736" y="66040"/>
                      </a:cubicBezTo>
                      <a:lnTo>
                        <a:pt x="45021" y="66040"/>
                      </a:lnTo>
                      <a:lnTo>
                        <a:pt x="26797" y="107886"/>
                      </a:lnTo>
                      <a:lnTo>
                        <a:pt x="13081" y="107886"/>
                      </a:lnTo>
                      <a:lnTo>
                        <a:pt x="0" y="66040"/>
                      </a:lnTo>
                      <a:cubicBezTo>
                        <a:pt x="0" y="65976"/>
                        <a:pt x="28829" y="0"/>
                        <a:pt x="107506"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51" name="Google Shape;1951;p50"/>
                <p:cNvSpPr/>
                <p:nvPr/>
              </p:nvSpPr>
              <p:spPr>
                <a:xfrm>
                  <a:off x="9629838" y="3166491"/>
                  <a:ext cx="96964" cy="106743"/>
                </a:xfrm>
                <a:custGeom>
                  <a:rect b="b" l="l" r="r" t="t"/>
                  <a:pathLst>
                    <a:path extrusionOk="0" h="106743" w="96964">
                      <a:moveTo>
                        <a:pt x="14795" y="106743"/>
                      </a:moveTo>
                      <a:cubicBezTo>
                        <a:pt x="14795" y="32131"/>
                        <a:pt x="66484" y="0"/>
                        <a:pt x="96965" y="0"/>
                      </a:cubicBezTo>
                      <a:lnTo>
                        <a:pt x="0" y="0"/>
                      </a:lnTo>
                      <a:lnTo>
                        <a:pt x="14795" y="106743"/>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52" name="Google Shape;1952;p50"/>
                <p:cNvSpPr/>
                <p:nvPr/>
              </p:nvSpPr>
              <p:spPr>
                <a:xfrm>
                  <a:off x="9449752" y="3123882"/>
                  <a:ext cx="286575" cy="149351"/>
                </a:xfrm>
                <a:custGeom>
                  <a:rect b="b" l="l" r="r" t="t"/>
                  <a:pathLst>
                    <a:path extrusionOk="0" h="149351" w="286575">
                      <a:moveTo>
                        <a:pt x="194881" y="149352"/>
                      </a:moveTo>
                      <a:cubicBezTo>
                        <a:pt x="194881" y="149352"/>
                        <a:pt x="197866" y="22035"/>
                        <a:pt x="286576" y="0"/>
                      </a:cubicBezTo>
                      <a:lnTo>
                        <a:pt x="94170" y="0"/>
                      </a:lnTo>
                      <a:cubicBezTo>
                        <a:pt x="76136" y="0"/>
                        <a:pt x="58801" y="6985"/>
                        <a:pt x="45910" y="19621"/>
                      </a:cubicBezTo>
                      <a:cubicBezTo>
                        <a:pt x="25336" y="39814"/>
                        <a:pt x="889" y="78613"/>
                        <a:pt x="0" y="149352"/>
                      </a:cubicBezTo>
                      <a:cubicBezTo>
                        <a:pt x="-64" y="149352"/>
                        <a:pt x="124016" y="117729"/>
                        <a:pt x="194881" y="14935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53" name="Google Shape;1953;p50"/>
                <p:cNvSpPr/>
                <p:nvPr/>
              </p:nvSpPr>
              <p:spPr>
                <a:xfrm>
                  <a:off x="9223629" y="3200546"/>
                  <a:ext cx="355091" cy="63988"/>
                </a:xfrm>
                <a:custGeom>
                  <a:rect b="b" l="l" r="r" t="t"/>
                  <a:pathLst>
                    <a:path extrusionOk="0" h="63988" w="355091">
                      <a:moveTo>
                        <a:pt x="0" y="49066"/>
                      </a:moveTo>
                      <a:cubicBezTo>
                        <a:pt x="73406" y="49066"/>
                        <a:pt x="94678" y="9061"/>
                        <a:pt x="144652" y="1314"/>
                      </a:cubicBezTo>
                      <a:cubicBezTo>
                        <a:pt x="152019" y="171"/>
                        <a:pt x="158877" y="-210"/>
                        <a:pt x="165353" y="108"/>
                      </a:cubicBezTo>
                      <a:lnTo>
                        <a:pt x="355092" y="108"/>
                      </a:lnTo>
                      <a:lnTo>
                        <a:pt x="215773" y="63988"/>
                      </a:lnTo>
                      <a:lnTo>
                        <a:pt x="192977" y="49066"/>
                      </a:lnTo>
                      <a:lnTo>
                        <a:pt x="0" y="49066"/>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54" name="Google Shape;1954;p50"/>
                <p:cNvSpPr/>
                <p:nvPr/>
              </p:nvSpPr>
              <p:spPr>
                <a:xfrm>
                  <a:off x="9640589" y="3192911"/>
                  <a:ext cx="195834" cy="89340"/>
                </a:xfrm>
                <a:custGeom>
                  <a:rect b="b" l="l" r="r" t="t"/>
                  <a:pathLst>
                    <a:path extrusionOk="0" h="89340" w="195834">
                      <a:moveTo>
                        <a:pt x="0" y="80323"/>
                      </a:moveTo>
                      <a:cubicBezTo>
                        <a:pt x="8319" y="33969"/>
                        <a:pt x="24385" y="-1655"/>
                        <a:pt x="55944" y="59"/>
                      </a:cubicBezTo>
                      <a:cubicBezTo>
                        <a:pt x="112523" y="3044"/>
                        <a:pt x="124397" y="78037"/>
                        <a:pt x="195835" y="64956"/>
                      </a:cubicBezTo>
                      <a:lnTo>
                        <a:pt x="195835" y="89341"/>
                      </a:lnTo>
                      <a:lnTo>
                        <a:pt x="0" y="80323"/>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55" name="Google Shape;1955;p50"/>
                <p:cNvSpPr/>
                <p:nvPr/>
              </p:nvSpPr>
              <p:spPr>
                <a:xfrm>
                  <a:off x="9418383" y="3254235"/>
                  <a:ext cx="452437" cy="36270"/>
                </a:xfrm>
                <a:custGeom>
                  <a:rect b="b" l="l" r="r" t="t"/>
                  <a:pathLst>
                    <a:path extrusionOk="0" h="36270" w="452437">
                      <a:moveTo>
                        <a:pt x="0" y="36271"/>
                      </a:moveTo>
                      <a:lnTo>
                        <a:pt x="452438" y="36271"/>
                      </a:lnTo>
                      <a:cubicBezTo>
                        <a:pt x="452438" y="36271"/>
                        <a:pt x="381318" y="8712"/>
                        <a:pt x="350076" y="6045"/>
                      </a:cubicBezTo>
                      <a:cubicBezTo>
                        <a:pt x="318834" y="3378"/>
                        <a:pt x="250635" y="76"/>
                        <a:pt x="226251" y="28080"/>
                      </a:cubicBezTo>
                      <a:cubicBezTo>
                        <a:pt x="190247" y="711"/>
                        <a:pt x="156273" y="-5385"/>
                        <a:pt x="108966" y="4330"/>
                      </a:cubicBezTo>
                      <a:cubicBezTo>
                        <a:pt x="61659" y="14046"/>
                        <a:pt x="0" y="36271"/>
                        <a:pt x="0" y="3627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56" name="Google Shape;1956;p50"/>
                <p:cNvSpPr/>
                <p:nvPr/>
              </p:nvSpPr>
              <p:spPr>
                <a:xfrm>
                  <a:off x="9416668" y="3200524"/>
                  <a:ext cx="227965" cy="81727"/>
                </a:xfrm>
                <a:custGeom>
                  <a:rect b="b" l="l" r="r" t="t"/>
                  <a:pathLst>
                    <a:path extrusionOk="0" h="81727" w="227965">
                      <a:moveTo>
                        <a:pt x="227965" y="72710"/>
                      </a:moveTo>
                      <a:cubicBezTo>
                        <a:pt x="224981" y="19815"/>
                        <a:pt x="194628" y="-6411"/>
                        <a:pt x="144653" y="1336"/>
                      </a:cubicBezTo>
                      <a:cubicBezTo>
                        <a:pt x="94679" y="9083"/>
                        <a:pt x="41656" y="69472"/>
                        <a:pt x="0" y="49088"/>
                      </a:cubicBezTo>
                      <a:lnTo>
                        <a:pt x="0" y="81727"/>
                      </a:lnTo>
                      <a:cubicBezTo>
                        <a:pt x="-63" y="81727"/>
                        <a:pt x="164847" y="29911"/>
                        <a:pt x="227965" y="7271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57" name="Google Shape;1957;p50"/>
                <p:cNvSpPr/>
                <p:nvPr/>
              </p:nvSpPr>
              <p:spPr>
                <a:xfrm>
                  <a:off x="9223629" y="3249612"/>
                  <a:ext cx="193040" cy="24384"/>
                </a:xfrm>
                <a:custGeom>
                  <a:rect b="b" l="l" r="r" t="t"/>
                  <a:pathLst>
                    <a:path extrusionOk="0" h="24384" w="193040">
                      <a:moveTo>
                        <a:pt x="0" y="0"/>
                      </a:moveTo>
                      <a:lnTo>
                        <a:pt x="193040" y="0"/>
                      </a:lnTo>
                      <a:lnTo>
                        <a:pt x="193040" y="24384"/>
                      </a:lnTo>
                      <a:lnTo>
                        <a:pt x="0" y="24384"/>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58" name="Google Shape;1958;p50"/>
                <p:cNvSpPr/>
                <p:nvPr/>
              </p:nvSpPr>
              <p:spPr>
                <a:xfrm>
                  <a:off x="9398989" y="3157875"/>
                  <a:ext cx="174524" cy="73178"/>
                </a:xfrm>
                <a:custGeom>
                  <a:rect b="b" l="l" r="r" t="t"/>
                  <a:pathLst>
                    <a:path extrusionOk="0" h="73178" w="174524">
                      <a:moveTo>
                        <a:pt x="154" y="30967"/>
                      </a:moveTo>
                      <a:cubicBezTo>
                        <a:pt x="725" y="26903"/>
                        <a:pt x="3138" y="23347"/>
                        <a:pt x="6630" y="21252"/>
                      </a:cubicBezTo>
                      <a:cubicBezTo>
                        <a:pt x="16917" y="15029"/>
                        <a:pt x="40412" y="2646"/>
                        <a:pt x="68226" y="424"/>
                      </a:cubicBezTo>
                      <a:cubicBezTo>
                        <a:pt x="105754" y="-2561"/>
                        <a:pt x="156491" y="10076"/>
                        <a:pt x="174524" y="42778"/>
                      </a:cubicBezTo>
                      <a:lnTo>
                        <a:pt x="77242" y="42778"/>
                      </a:lnTo>
                      <a:lnTo>
                        <a:pt x="87974" y="50335"/>
                      </a:lnTo>
                      <a:cubicBezTo>
                        <a:pt x="95277" y="55478"/>
                        <a:pt x="95022" y="66464"/>
                        <a:pt x="87403" y="71226"/>
                      </a:cubicBezTo>
                      <a:lnTo>
                        <a:pt x="87403" y="71226"/>
                      </a:lnTo>
                      <a:cubicBezTo>
                        <a:pt x="84037" y="73385"/>
                        <a:pt x="79782" y="73766"/>
                        <a:pt x="76036" y="72306"/>
                      </a:cubicBezTo>
                      <a:lnTo>
                        <a:pt x="8599" y="45636"/>
                      </a:lnTo>
                      <a:cubicBezTo>
                        <a:pt x="2757" y="43286"/>
                        <a:pt x="-799" y="37254"/>
                        <a:pt x="154" y="30967"/>
                      </a:cubicBezTo>
                      <a:lnTo>
                        <a:pt x="154" y="30967"/>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59" name="Google Shape;1959;p50"/>
                <p:cNvSpPr/>
                <p:nvPr/>
              </p:nvSpPr>
              <p:spPr>
                <a:xfrm>
                  <a:off x="9460711" y="3181328"/>
                  <a:ext cx="57367" cy="19325"/>
                </a:xfrm>
                <a:custGeom>
                  <a:rect b="b" l="l" r="r" t="t"/>
                  <a:pathLst>
                    <a:path extrusionOk="0" h="19325" w="57367">
                      <a:moveTo>
                        <a:pt x="15520" y="19325"/>
                      </a:moveTo>
                      <a:lnTo>
                        <a:pt x="2122" y="9356"/>
                      </a:lnTo>
                      <a:cubicBezTo>
                        <a:pt x="-2069" y="6244"/>
                        <a:pt x="407" y="-423"/>
                        <a:pt x="5551" y="21"/>
                      </a:cubicBezTo>
                      <a:cubicBezTo>
                        <a:pt x="21172" y="1291"/>
                        <a:pt x="44095" y="5609"/>
                        <a:pt x="57367" y="19325"/>
                      </a:cubicBezTo>
                      <a:lnTo>
                        <a:pt x="15520" y="19325"/>
                      </a:lnTo>
                      <a:close/>
                    </a:path>
                  </a:pathLst>
                </a:custGeom>
                <a:solidFill>
                  <a:srgbClr val="E6BEA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60" name="Google Shape;1960;p50"/>
                <p:cNvSpPr/>
                <p:nvPr/>
              </p:nvSpPr>
              <p:spPr>
                <a:xfrm>
                  <a:off x="9212580" y="3274060"/>
                  <a:ext cx="205803" cy="16446"/>
                </a:xfrm>
                <a:custGeom>
                  <a:rect b="b" l="l" r="r" t="t"/>
                  <a:pathLst>
                    <a:path extrusionOk="0" h="16446" w="205803">
                      <a:moveTo>
                        <a:pt x="0" y="0"/>
                      </a:moveTo>
                      <a:lnTo>
                        <a:pt x="205804" y="0"/>
                      </a:lnTo>
                      <a:lnTo>
                        <a:pt x="205804" y="16447"/>
                      </a:lnTo>
                      <a:lnTo>
                        <a:pt x="0" y="16447"/>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61" name="Google Shape;1961;p50"/>
                <p:cNvSpPr/>
                <p:nvPr/>
              </p:nvSpPr>
              <p:spPr>
                <a:xfrm>
                  <a:off x="9418446" y="3249610"/>
                  <a:ext cx="452373" cy="40832"/>
                </a:xfrm>
                <a:custGeom>
                  <a:rect b="b" l="l" r="r" t="t"/>
                  <a:pathLst>
                    <a:path extrusionOk="0" h="40832" w="452373">
                      <a:moveTo>
                        <a:pt x="226187" y="40070"/>
                      </a:moveTo>
                      <a:cubicBezTo>
                        <a:pt x="294449" y="-13524"/>
                        <a:pt x="397256" y="40832"/>
                        <a:pt x="452374" y="40832"/>
                      </a:cubicBezTo>
                      <a:lnTo>
                        <a:pt x="452374" y="24386"/>
                      </a:lnTo>
                      <a:cubicBezTo>
                        <a:pt x="397193" y="24386"/>
                        <a:pt x="294386" y="-29970"/>
                        <a:pt x="226187" y="23623"/>
                      </a:cubicBezTo>
                      <a:cubicBezTo>
                        <a:pt x="157924" y="-29970"/>
                        <a:pt x="55118" y="24386"/>
                        <a:pt x="0" y="24386"/>
                      </a:cubicBezTo>
                      <a:lnTo>
                        <a:pt x="0" y="40832"/>
                      </a:lnTo>
                      <a:cubicBezTo>
                        <a:pt x="55118" y="40896"/>
                        <a:pt x="157924" y="-13460"/>
                        <a:pt x="226187" y="4007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962" name="Google Shape;1962;p50"/>
              <p:cNvGrpSpPr/>
              <p:nvPr/>
            </p:nvGrpSpPr>
            <p:grpSpPr>
              <a:xfrm flipH="1">
                <a:off x="6017266" y="3032350"/>
                <a:ext cx="333351" cy="241609"/>
                <a:chOff x="9967861" y="3147441"/>
                <a:chExt cx="198814" cy="144081"/>
              </a:xfrm>
            </p:grpSpPr>
            <p:sp>
              <p:nvSpPr>
                <p:cNvPr id="1963" name="Google Shape;1963;p50"/>
                <p:cNvSpPr/>
                <p:nvPr/>
              </p:nvSpPr>
              <p:spPr>
                <a:xfrm>
                  <a:off x="9967861" y="3147441"/>
                  <a:ext cx="149960" cy="128016"/>
                </a:xfrm>
                <a:custGeom>
                  <a:rect b="b" l="l" r="r" t="t"/>
                  <a:pathLst>
                    <a:path extrusionOk="0" h="128016" w="149960">
                      <a:moveTo>
                        <a:pt x="114" y="14288"/>
                      </a:moveTo>
                      <a:lnTo>
                        <a:pt x="10719" y="93663"/>
                      </a:lnTo>
                      <a:cubicBezTo>
                        <a:pt x="13322" y="113348"/>
                        <a:pt x="30149" y="128016"/>
                        <a:pt x="49961" y="128016"/>
                      </a:cubicBezTo>
                      <a:lnTo>
                        <a:pt x="99999" y="128016"/>
                      </a:lnTo>
                      <a:cubicBezTo>
                        <a:pt x="119875" y="128016"/>
                        <a:pt x="136639" y="113348"/>
                        <a:pt x="139243" y="93663"/>
                      </a:cubicBezTo>
                      <a:lnTo>
                        <a:pt x="149847" y="14288"/>
                      </a:lnTo>
                      <a:cubicBezTo>
                        <a:pt x="150863" y="6731"/>
                        <a:pt x="144957" y="0"/>
                        <a:pt x="137338" y="0"/>
                      </a:cubicBezTo>
                      <a:lnTo>
                        <a:pt x="12496" y="0"/>
                      </a:lnTo>
                      <a:cubicBezTo>
                        <a:pt x="5004" y="0"/>
                        <a:pt x="-902" y="6731"/>
                        <a:pt x="114" y="14288"/>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64" name="Google Shape;1964;p50"/>
                <p:cNvSpPr/>
                <p:nvPr/>
              </p:nvSpPr>
              <p:spPr>
                <a:xfrm>
                  <a:off x="10078656" y="3156902"/>
                  <a:ext cx="88019" cy="104457"/>
                </a:xfrm>
                <a:custGeom>
                  <a:rect b="b" l="l" r="r" t="t"/>
                  <a:pathLst>
                    <a:path extrusionOk="0" h="104457" w="88019">
                      <a:moveTo>
                        <a:pt x="39053" y="104457"/>
                      </a:moveTo>
                      <a:lnTo>
                        <a:pt x="0" y="104457"/>
                      </a:lnTo>
                      <a:lnTo>
                        <a:pt x="0" y="91758"/>
                      </a:lnTo>
                      <a:lnTo>
                        <a:pt x="39053" y="91758"/>
                      </a:lnTo>
                      <a:cubicBezTo>
                        <a:pt x="56262" y="91758"/>
                        <a:pt x="70676" y="79439"/>
                        <a:pt x="73343" y="62484"/>
                      </a:cubicBezTo>
                      <a:lnTo>
                        <a:pt x="74867" y="52896"/>
                      </a:lnTo>
                      <a:cubicBezTo>
                        <a:pt x="76454" y="42863"/>
                        <a:pt x="73597" y="32639"/>
                        <a:pt x="66993" y="24892"/>
                      </a:cubicBezTo>
                      <a:cubicBezTo>
                        <a:pt x="60389" y="17145"/>
                        <a:pt x="50737" y="12700"/>
                        <a:pt x="40577" y="12700"/>
                      </a:cubicBezTo>
                      <a:lnTo>
                        <a:pt x="24385" y="12700"/>
                      </a:lnTo>
                      <a:lnTo>
                        <a:pt x="24385" y="0"/>
                      </a:lnTo>
                      <a:lnTo>
                        <a:pt x="40577" y="0"/>
                      </a:lnTo>
                      <a:cubicBezTo>
                        <a:pt x="54483" y="0"/>
                        <a:pt x="67628" y="6033"/>
                        <a:pt x="76645" y="16637"/>
                      </a:cubicBezTo>
                      <a:cubicBezTo>
                        <a:pt x="85662" y="27178"/>
                        <a:pt x="89599" y="41148"/>
                        <a:pt x="87440" y="54864"/>
                      </a:cubicBezTo>
                      <a:lnTo>
                        <a:pt x="85916" y="64452"/>
                      </a:lnTo>
                      <a:cubicBezTo>
                        <a:pt x="82233" y="87567"/>
                        <a:pt x="62485" y="104457"/>
                        <a:pt x="39053" y="104457"/>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65" name="Google Shape;1965;p50"/>
                <p:cNvSpPr/>
                <p:nvPr/>
              </p:nvSpPr>
              <p:spPr>
                <a:xfrm>
                  <a:off x="9969372" y="3171888"/>
                  <a:ext cx="121793" cy="103568"/>
                </a:xfrm>
                <a:custGeom>
                  <a:rect b="b" l="l" r="r" t="t"/>
                  <a:pathLst>
                    <a:path extrusionOk="0" h="103568" w="121793">
                      <a:moveTo>
                        <a:pt x="0" y="0"/>
                      </a:moveTo>
                      <a:lnTo>
                        <a:pt x="9271" y="69215"/>
                      </a:lnTo>
                      <a:cubicBezTo>
                        <a:pt x="11874" y="88900"/>
                        <a:pt x="28702" y="103568"/>
                        <a:pt x="48514" y="103568"/>
                      </a:cubicBezTo>
                      <a:lnTo>
                        <a:pt x="98552" y="103568"/>
                      </a:lnTo>
                      <a:cubicBezTo>
                        <a:pt x="107188" y="103568"/>
                        <a:pt x="115189" y="100647"/>
                        <a:pt x="121793" y="95821"/>
                      </a:cubicBezTo>
                      <a:cubicBezTo>
                        <a:pt x="66611" y="88392"/>
                        <a:pt x="4064" y="30480"/>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66" name="Google Shape;1966;p50"/>
                <p:cNvSpPr/>
                <p:nvPr/>
              </p:nvSpPr>
              <p:spPr>
                <a:xfrm>
                  <a:off x="9967911" y="3271139"/>
                  <a:ext cx="157589" cy="20383"/>
                </a:xfrm>
                <a:custGeom>
                  <a:rect b="b" l="l" r="r" t="t"/>
                  <a:pathLst>
                    <a:path extrusionOk="0" h="20383" w="157589">
                      <a:moveTo>
                        <a:pt x="119507" y="20383"/>
                      </a:moveTo>
                      <a:lnTo>
                        <a:pt x="38037" y="20383"/>
                      </a:lnTo>
                      <a:cubicBezTo>
                        <a:pt x="29528" y="20383"/>
                        <a:pt x="21082" y="18415"/>
                        <a:pt x="13463" y="14732"/>
                      </a:cubicBezTo>
                      <a:lnTo>
                        <a:pt x="2858" y="9589"/>
                      </a:lnTo>
                      <a:cubicBezTo>
                        <a:pt x="-1968" y="7239"/>
                        <a:pt x="-317" y="0"/>
                        <a:pt x="5081" y="0"/>
                      </a:cubicBezTo>
                      <a:lnTo>
                        <a:pt x="152528" y="0"/>
                      </a:lnTo>
                      <a:cubicBezTo>
                        <a:pt x="157862" y="0"/>
                        <a:pt x="159576" y="7239"/>
                        <a:pt x="154750" y="9589"/>
                      </a:cubicBezTo>
                      <a:lnTo>
                        <a:pt x="144145" y="14732"/>
                      </a:lnTo>
                      <a:cubicBezTo>
                        <a:pt x="136462" y="18415"/>
                        <a:pt x="128017" y="20383"/>
                        <a:pt x="119507" y="20383"/>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967" name="Google Shape;1967;p50"/>
            <p:cNvGrpSpPr/>
            <p:nvPr/>
          </p:nvGrpSpPr>
          <p:grpSpPr>
            <a:xfrm flipH="1">
              <a:off x="6716169" y="1176378"/>
              <a:ext cx="424873" cy="459788"/>
              <a:chOff x="7969755" y="1224249"/>
              <a:chExt cx="288813" cy="312547"/>
            </a:xfrm>
          </p:grpSpPr>
          <p:sp>
            <p:nvSpPr>
              <p:cNvPr id="1968" name="Google Shape;1968;p50"/>
              <p:cNvSpPr/>
              <p:nvPr/>
            </p:nvSpPr>
            <p:spPr>
              <a:xfrm>
                <a:off x="7969755" y="1224249"/>
                <a:ext cx="288813" cy="312547"/>
              </a:xfrm>
              <a:custGeom>
                <a:rect b="b" l="l" r="r" t="t"/>
                <a:pathLst>
                  <a:path extrusionOk="0" h="312547" w="288813">
                    <a:moveTo>
                      <a:pt x="0" y="39941"/>
                    </a:moveTo>
                    <a:lnTo>
                      <a:pt x="0" y="272669"/>
                    </a:lnTo>
                    <a:cubicBezTo>
                      <a:pt x="0" y="294704"/>
                      <a:pt x="17780" y="312547"/>
                      <a:pt x="39688" y="312547"/>
                    </a:cubicBezTo>
                    <a:lnTo>
                      <a:pt x="184023" y="312547"/>
                    </a:lnTo>
                    <a:cubicBezTo>
                      <a:pt x="205930" y="312547"/>
                      <a:pt x="223710" y="294704"/>
                      <a:pt x="223710" y="272669"/>
                    </a:cubicBezTo>
                    <a:lnTo>
                      <a:pt x="223710" y="205232"/>
                    </a:lnTo>
                    <a:cubicBezTo>
                      <a:pt x="223710" y="199009"/>
                      <a:pt x="227076" y="193294"/>
                      <a:pt x="232537" y="190310"/>
                    </a:cubicBezTo>
                    <a:lnTo>
                      <a:pt x="286003" y="161036"/>
                    </a:lnTo>
                    <a:cubicBezTo>
                      <a:pt x="289751" y="159004"/>
                      <a:pt x="289751" y="153543"/>
                      <a:pt x="286003" y="151511"/>
                    </a:cubicBezTo>
                    <a:lnTo>
                      <a:pt x="232537" y="122238"/>
                    </a:lnTo>
                    <a:cubicBezTo>
                      <a:pt x="227076" y="119253"/>
                      <a:pt x="223710" y="113538"/>
                      <a:pt x="223710" y="107315"/>
                    </a:cubicBezTo>
                    <a:lnTo>
                      <a:pt x="223710" y="39878"/>
                    </a:lnTo>
                    <a:cubicBezTo>
                      <a:pt x="223710" y="17843"/>
                      <a:pt x="205930" y="0"/>
                      <a:pt x="184023" y="0"/>
                    </a:cubicBezTo>
                    <a:lnTo>
                      <a:pt x="39688" y="0"/>
                    </a:lnTo>
                    <a:cubicBezTo>
                      <a:pt x="17780" y="63"/>
                      <a:pt x="0" y="17970"/>
                      <a:pt x="0" y="3994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69" name="Google Shape;1969;p50"/>
              <p:cNvSpPr/>
              <p:nvPr/>
            </p:nvSpPr>
            <p:spPr>
              <a:xfrm flipH="1">
                <a:off x="8003346" y="1326865"/>
                <a:ext cx="154940" cy="107378"/>
              </a:xfrm>
              <a:custGeom>
                <a:rect b="b" l="l" r="r" t="t"/>
                <a:pathLst>
                  <a:path extrusionOk="0" h="107378" w="154940">
                    <a:moveTo>
                      <a:pt x="64263" y="107378"/>
                    </a:moveTo>
                    <a:lnTo>
                      <a:pt x="0" y="42863"/>
                    </a:lnTo>
                    <a:lnTo>
                      <a:pt x="17336" y="25781"/>
                    </a:lnTo>
                    <a:lnTo>
                      <a:pt x="64326" y="73025"/>
                    </a:lnTo>
                    <a:lnTo>
                      <a:pt x="137732" y="0"/>
                    </a:lnTo>
                    <a:lnTo>
                      <a:pt x="154940" y="17208"/>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1970" name="Google Shape;1970;p50"/>
          <p:cNvGrpSpPr/>
          <p:nvPr/>
        </p:nvGrpSpPr>
        <p:grpSpPr>
          <a:xfrm>
            <a:off x="7261792" y="456698"/>
            <a:ext cx="849858" cy="971440"/>
            <a:chOff x="6299617" y="2845180"/>
            <a:chExt cx="389218" cy="444880"/>
          </a:xfrm>
        </p:grpSpPr>
        <p:sp>
          <p:nvSpPr>
            <p:cNvPr id="1971" name="Google Shape;1971;p50"/>
            <p:cNvSpPr/>
            <p:nvPr/>
          </p:nvSpPr>
          <p:spPr>
            <a:xfrm>
              <a:off x="6299617" y="2845180"/>
              <a:ext cx="389218" cy="444880"/>
            </a:xfrm>
            <a:custGeom>
              <a:rect b="b" l="l" r="r" t="t"/>
              <a:pathLst>
                <a:path extrusionOk="0" h="444880" w="389218">
                  <a:moveTo>
                    <a:pt x="389218" y="322453"/>
                  </a:moveTo>
                  <a:cubicBezTo>
                    <a:pt x="311113" y="362014"/>
                    <a:pt x="227928" y="402654"/>
                    <a:pt x="137377" y="444881"/>
                  </a:cubicBezTo>
                  <a:cubicBezTo>
                    <a:pt x="184558" y="282194"/>
                    <a:pt x="-93128" y="181166"/>
                    <a:pt x="33301" y="0"/>
                  </a:cubicBezTo>
                  <a:cubicBezTo>
                    <a:pt x="102897" y="8318"/>
                    <a:pt x="180430" y="14923"/>
                    <a:pt x="263488" y="20320"/>
                  </a:cubicBezTo>
                  <a:cubicBezTo>
                    <a:pt x="234850" y="133858"/>
                    <a:pt x="362929" y="219774"/>
                    <a:pt x="389218" y="32245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972" name="Google Shape;1972;p50"/>
            <p:cNvGrpSpPr/>
            <p:nvPr/>
          </p:nvGrpSpPr>
          <p:grpSpPr>
            <a:xfrm>
              <a:off x="6337672" y="2908109"/>
              <a:ext cx="290457" cy="307720"/>
              <a:chOff x="6337672" y="2908109"/>
              <a:chExt cx="290457" cy="307720"/>
            </a:xfrm>
          </p:grpSpPr>
          <p:sp>
            <p:nvSpPr>
              <p:cNvPr id="1973" name="Google Shape;1973;p50"/>
              <p:cNvSpPr/>
              <p:nvPr/>
            </p:nvSpPr>
            <p:spPr>
              <a:xfrm>
                <a:off x="6338442" y="2908109"/>
                <a:ext cx="115061" cy="7366"/>
              </a:xfrm>
              <a:custGeom>
                <a:rect b="b" l="l" r="r" t="t"/>
                <a:pathLst>
                  <a:path extrusionOk="0" h="7366" w="115061">
                    <a:moveTo>
                      <a:pt x="2921" y="7366"/>
                    </a:moveTo>
                    <a:cubicBezTo>
                      <a:pt x="1334" y="7366"/>
                      <a:pt x="0" y="6096"/>
                      <a:pt x="0" y="4445"/>
                    </a:cubicBezTo>
                    <a:cubicBezTo>
                      <a:pt x="0" y="2794"/>
                      <a:pt x="1270" y="1461"/>
                      <a:pt x="2921" y="1461"/>
                    </a:cubicBezTo>
                    <a:cubicBezTo>
                      <a:pt x="38798" y="1080"/>
                      <a:pt x="75184" y="571"/>
                      <a:pt x="112078" y="0"/>
                    </a:cubicBezTo>
                    <a:cubicBezTo>
                      <a:pt x="113792" y="0"/>
                      <a:pt x="115062" y="1270"/>
                      <a:pt x="115062" y="2921"/>
                    </a:cubicBezTo>
                    <a:cubicBezTo>
                      <a:pt x="115062" y="4572"/>
                      <a:pt x="113792" y="5905"/>
                      <a:pt x="112141" y="5905"/>
                    </a:cubicBezTo>
                    <a:cubicBezTo>
                      <a:pt x="75184" y="6477"/>
                      <a:pt x="38798" y="6985"/>
                      <a:pt x="2921" y="7366"/>
                    </a:cubicBezTo>
                    <a:cubicBezTo>
                      <a:pt x="2921" y="7366"/>
                      <a:pt x="2921" y="7366"/>
                      <a:pt x="2921" y="736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74" name="Google Shape;1974;p50"/>
              <p:cNvSpPr/>
              <p:nvPr/>
            </p:nvSpPr>
            <p:spPr>
              <a:xfrm>
                <a:off x="6337672" y="2934634"/>
                <a:ext cx="187532" cy="17480"/>
              </a:xfrm>
              <a:custGeom>
                <a:rect b="b" l="l" r="r" t="t"/>
                <a:pathLst>
                  <a:path extrusionOk="0" h="17480" w="187532">
                    <a:moveTo>
                      <a:pt x="2930" y="17481"/>
                    </a:moveTo>
                    <a:cubicBezTo>
                      <a:pt x="1406" y="17481"/>
                      <a:pt x="72" y="16274"/>
                      <a:pt x="9" y="14687"/>
                    </a:cubicBezTo>
                    <a:cubicBezTo>
                      <a:pt x="-118" y="13036"/>
                      <a:pt x="1152" y="11639"/>
                      <a:pt x="2739" y="11575"/>
                    </a:cubicBezTo>
                    <a:cubicBezTo>
                      <a:pt x="62683" y="7829"/>
                      <a:pt x="123326" y="3955"/>
                      <a:pt x="184413" y="18"/>
                    </a:cubicBezTo>
                    <a:cubicBezTo>
                      <a:pt x="186000" y="-172"/>
                      <a:pt x="187461" y="1161"/>
                      <a:pt x="187524" y="2749"/>
                    </a:cubicBezTo>
                    <a:cubicBezTo>
                      <a:pt x="187651" y="4400"/>
                      <a:pt x="186382" y="5797"/>
                      <a:pt x="184794" y="5860"/>
                    </a:cubicBezTo>
                    <a:cubicBezTo>
                      <a:pt x="123707" y="9861"/>
                      <a:pt x="63064" y="13734"/>
                      <a:pt x="3120" y="17417"/>
                    </a:cubicBezTo>
                    <a:cubicBezTo>
                      <a:pt x="3057" y="17481"/>
                      <a:pt x="2993" y="17481"/>
                      <a:pt x="2930" y="1748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75" name="Google Shape;1975;p50"/>
              <p:cNvSpPr/>
              <p:nvPr/>
            </p:nvSpPr>
            <p:spPr>
              <a:xfrm>
                <a:off x="6345725" y="2961556"/>
                <a:ext cx="187999" cy="25419"/>
              </a:xfrm>
              <a:custGeom>
                <a:rect b="b" l="l" r="r" t="t"/>
                <a:pathLst>
                  <a:path extrusionOk="0" h="25419" w="187999">
                    <a:moveTo>
                      <a:pt x="2941" y="25420"/>
                    </a:moveTo>
                    <a:cubicBezTo>
                      <a:pt x="1480" y="25420"/>
                      <a:pt x="147" y="24277"/>
                      <a:pt x="20" y="22816"/>
                    </a:cubicBezTo>
                    <a:cubicBezTo>
                      <a:pt x="-171" y="21229"/>
                      <a:pt x="1036" y="19768"/>
                      <a:pt x="2623" y="19578"/>
                    </a:cubicBezTo>
                    <a:cubicBezTo>
                      <a:pt x="63139" y="13101"/>
                      <a:pt x="123845" y="6560"/>
                      <a:pt x="184742" y="20"/>
                    </a:cubicBezTo>
                    <a:cubicBezTo>
                      <a:pt x="186393" y="-171"/>
                      <a:pt x="187789" y="1036"/>
                      <a:pt x="187980" y="2623"/>
                    </a:cubicBezTo>
                    <a:cubicBezTo>
                      <a:pt x="188170" y="4211"/>
                      <a:pt x="186964" y="5671"/>
                      <a:pt x="185376" y="5862"/>
                    </a:cubicBezTo>
                    <a:cubicBezTo>
                      <a:pt x="124480" y="12402"/>
                      <a:pt x="63774" y="18943"/>
                      <a:pt x="3258" y="25420"/>
                    </a:cubicBezTo>
                    <a:cubicBezTo>
                      <a:pt x="3195" y="25420"/>
                      <a:pt x="3068" y="25420"/>
                      <a:pt x="2941" y="2542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76" name="Google Shape;1976;p50"/>
              <p:cNvSpPr/>
              <p:nvPr/>
            </p:nvSpPr>
            <p:spPr>
              <a:xfrm>
                <a:off x="6360632" y="2987639"/>
                <a:ext cx="185427" cy="32864"/>
              </a:xfrm>
              <a:custGeom>
                <a:rect b="b" l="l" r="r" t="t"/>
                <a:pathLst>
                  <a:path extrusionOk="0" h="32864" w="185427">
                    <a:moveTo>
                      <a:pt x="2956" y="32865"/>
                    </a:moveTo>
                    <a:cubicBezTo>
                      <a:pt x="1496" y="32865"/>
                      <a:pt x="289" y="31785"/>
                      <a:pt x="35" y="30325"/>
                    </a:cubicBezTo>
                    <a:cubicBezTo>
                      <a:pt x="-219" y="28737"/>
                      <a:pt x="924" y="27213"/>
                      <a:pt x="2512" y="26959"/>
                    </a:cubicBezTo>
                    <a:lnTo>
                      <a:pt x="182026" y="35"/>
                    </a:lnTo>
                    <a:cubicBezTo>
                      <a:pt x="183677" y="-219"/>
                      <a:pt x="185138" y="924"/>
                      <a:pt x="185392" y="2512"/>
                    </a:cubicBezTo>
                    <a:cubicBezTo>
                      <a:pt x="185646" y="4099"/>
                      <a:pt x="184503" y="5623"/>
                      <a:pt x="182915" y="5877"/>
                    </a:cubicBezTo>
                    <a:lnTo>
                      <a:pt x="3401" y="32801"/>
                    </a:lnTo>
                    <a:cubicBezTo>
                      <a:pt x="3274" y="32865"/>
                      <a:pt x="3147" y="32865"/>
                      <a:pt x="2956" y="3286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77" name="Google Shape;1977;p50"/>
              <p:cNvSpPr/>
              <p:nvPr/>
            </p:nvSpPr>
            <p:spPr>
              <a:xfrm>
                <a:off x="6380297" y="3024703"/>
                <a:ext cx="122284" cy="28376"/>
              </a:xfrm>
              <a:custGeom>
                <a:rect b="b" l="l" r="r" t="t"/>
                <a:pathLst>
                  <a:path extrusionOk="0" h="28376" w="122284">
                    <a:moveTo>
                      <a:pt x="2976" y="28376"/>
                    </a:moveTo>
                    <a:cubicBezTo>
                      <a:pt x="1580" y="28376"/>
                      <a:pt x="373" y="27424"/>
                      <a:pt x="56" y="25964"/>
                    </a:cubicBezTo>
                    <a:cubicBezTo>
                      <a:pt x="-262" y="24376"/>
                      <a:pt x="818" y="22789"/>
                      <a:pt x="2405" y="22535"/>
                    </a:cubicBezTo>
                    <a:lnTo>
                      <a:pt x="118800" y="55"/>
                    </a:lnTo>
                    <a:cubicBezTo>
                      <a:pt x="120388" y="-262"/>
                      <a:pt x="121975" y="817"/>
                      <a:pt x="122230" y="2405"/>
                    </a:cubicBezTo>
                    <a:cubicBezTo>
                      <a:pt x="122547" y="3992"/>
                      <a:pt x="121468" y="5580"/>
                      <a:pt x="119880" y="5834"/>
                    </a:cubicBezTo>
                    <a:lnTo>
                      <a:pt x="3484" y="28313"/>
                    </a:lnTo>
                    <a:cubicBezTo>
                      <a:pt x="3294" y="28376"/>
                      <a:pt x="3167" y="28376"/>
                      <a:pt x="2976" y="2837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78" name="Google Shape;1978;p50"/>
              <p:cNvSpPr/>
              <p:nvPr/>
            </p:nvSpPr>
            <p:spPr>
              <a:xfrm>
                <a:off x="6425133" y="3063887"/>
                <a:ext cx="170217" cy="53073"/>
              </a:xfrm>
              <a:custGeom>
                <a:rect b="b" l="l" r="r" t="t"/>
                <a:pathLst>
                  <a:path extrusionOk="0" h="53073" w="170217">
                    <a:moveTo>
                      <a:pt x="2972" y="53073"/>
                    </a:moveTo>
                    <a:cubicBezTo>
                      <a:pt x="1702" y="53073"/>
                      <a:pt x="495" y="52248"/>
                      <a:pt x="114" y="50914"/>
                    </a:cubicBezTo>
                    <a:cubicBezTo>
                      <a:pt x="-330" y="49327"/>
                      <a:pt x="559" y="47739"/>
                      <a:pt x="2146" y="47295"/>
                    </a:cubicBezTo>
                    <a:lnTo>
                      <a:pt x="166485" y="114"/>
                    </a:lnTo>
                    <a:cubicBezTo>
                      <a:pt x="168072" y="-330"/>
                      <a:pt x="169660" y="559"/>
                      <a:pt x="170104" y="2146"/>
                    </a:cubicBezTo>
                    <a:cubicBezTo>
                      <a:pt x="170548" y="3734"/>
                      <a:pt x="169660" y="5321"/>
                      <a:pt x="168072" y="5766"/>
                    </a:cubicBezTo>
                    <a:lnTo>
                      <a:pt x="3734" y="52946"/>
                    </a:lnTo>
                    <a:cubicBezTo>
                      <a:pt x="3480" y="53010"/>
                      <a:pt x="3226" y="53073"/>
                      <a:pt x="2972" y="530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79" name="Google Shape;1979;p50"/>
              <p:cNvSpPr/>
              <p:nvPr/>
            </p:nvSpPr>
            <p:spPr>
              <a:xfrm>
                <a:off x="6446052" y="3089061"/>
                <a:ext cx="166352" cy="60030"/>
              </a:xfrm>
              <a:custGeom>
                <a:rect b="b" l="l" r="r" t="t"/>
                <a:pathLst>
                  <a:path extrusionOk="0" h="60030" w="166352">
                    <a:moveTo>
                      <a:pt x="2944" y="60030"/>
                    </a:moveTo>
                    <a:cubicBezTo>
                      <a:pt x="1737" y="60030"/>
                      <a:pt x="594" y="59268"/>
                      <a:pt x="150" y="57998"/>
                    </a:cubicBezTo>
                    <a:cubicBezTo>
                      <a:pt x="-358" y="56474"/>
                      <a:pt x="467" y="54760"/>
                      <a:pt x="1991" y="54252"/>
                    </a:cubicBezTo>
                    <a:cubicBezTo>
                      <a:pt x="55649" y="36154"/>
                      <a:pt x="109179" y="18120"/>
                      <a:pt x="162456" y="150"/>
                    </a:cubicBezTo>
                    <a:cubicBezTo>
                      <a:pt x="163979" y="-358"/>
                      <a:pt x="165694" y="467"/>
                      <a:pt x="166203" y="1991"/>
                    </a:cubicBezTo>
                    <a:cubicBezTo>
                      <a:pt x="166710" y="3515"/>
                      <a:pt x="165885" y="5230"/>
                      <a:pt x="164361" y="5738"/>
                    </a:cubicBezTo>
                    <a:cubicBezTo>
                      <a:pt x="111021" y="23708"/>
                      <a:pt x="57553" y="41742"/>
                      <a:pt x="3833" y="59840"/>
                    </a:cubicBezTo>
                    <a:cubicBezTo>
                      <a:pt x="3579" y="60030"/>
                      <a:pt x="3261" y="60030"/>
                      <a:pt x="2944" y="6003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80" name="Google Shape;1980;p50"/>
              <p:cNvSpPr/>
              <p:nvPr/>
            </p:nvSpPr>
            <p:spPr>
              <a:xfrm>
                <a:off x="6463221" y="3114548"/>
                <a:ext cx="164908" cy="67373"/>
              </a:xfrm>
              <a:custGeom>
                <a:rect b="b" l="l" r="r" t="t"/>
                <a:pathLst>
                  <a:path extrusionOk="0" h="67373" w="164908">
                    <a:moveTo>
                      <a:pt x="2920" y="67373"/>
                    </a:moveTo>
                    <a:cubicBezTo>
                      <a:pt x="1714" y="67373"/>
                      <a:pt x="634" y="66675"/>
                      <a:pt x="190" y="65468"/>
                    </a:cubicBezTo>
                    <a:cubicBezTo>
                      <a:pt x="-382" y="63944"/>
                      <a:pt x="380" y="62230"/>
                      <a:pt x="1904" y="61658"/>
                    </a:cubicBezTo>
                    <a:cubicBezTo>
                      <a:pt x="55435" y="41021"/>
                      <a:pt x="108394" y="20574"/>
                      <a:pt x="160909" y="190"/>
                    </a:cubicBezTo>
                    <a:cubicBezTo>
                      <a:pt x="162432" y="-381"/>
                      <a:pt x="164147" y="381"/>
                      <a:pt x="164718" y="1841"/>
                    </a:cubicBezTo>
                    <a:cubicBezTo>
                      <a:pt x="165290" y="3302"/>
                      <a:pt x="164528" y="5080"/>
                      <a:pt x="163067" y="5651"/>
                    </a:cubicBezTo>
                    <a:cubicBezTo>
                      <a:pt x="110553" y="26035"/>
                      <a:pt x="57594" y="46545"/>
                      <a:pt x="4063" y="67119"/>
                    </a:cubicBezTo>
                    <a:cubicBezTo>
                      <a:pt x="3619" y="67310"/>
                      <a:pt x="3238" y="67373"/>
                      <a:pt x="2920" y="673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81" name="Google Shape;1981;p50"/>
              <p:cNvSpPr/>
              <p:nvPr/>
            </p:nvSpPr>
            <p:spPr>
              <a:xfrm>
                <a:off x="6474478" y="3184543"/>
                <a:ext cx="65050" cy="31286"/>
              </a:xfrm>
              <a:custGeom>
                <a:rect b="b" l="l" r="r" t="t"/>
                <a:pathLst>
                  <a:path extrusionOk="0" h="31286" w="65050">
                    <a:moveTo>
                      <a:pt x="2966" y="31287"/>
                    </a:moveTo>
                    <a:cubicBezTo>
                      <a:pt x="1823" y="31287"/>
                      <a:pt x="743" y="30588"/>
                      <a:pt x="235" y="29509"/>
                    </a:cubicBezTo>
                    <a:cubicBezTo>
                      <a:pt x="-400" y="27985"/>
                      <a:pt x="299" y="26270"/>
                      <a:pt x="1759" y="25635"/>
                    </a:cubicBezTo>
                    <a:cubicBezTo>
                      <a:pt x="21635" y="17126"/>
                      <a:pt x="41383" y="8681"/>
                      <a:pt x="60941" y="235"/>
                    </a:cubicBezTo>
                    <a:cubicBezTo>
                      <a:pt x="62402" y="-400"/>
                      <a:pt x="64179" y="299"/>
                      <a:pt x="64815" y="1759"/>
                    </a:cubicBezTo>
                    <a:cubicBezTo>
                      <a:pt x="65450" y="3283"/>
                      <a:pt x="64751" y="4998"/>
                      <a:pt x="63290" y="5633"/>
                    </a:cubicBezTo>
                    <a:cubicBezTo>
                      <a:pt x="43733" y="14078"/>
                      <a:pt x="23984" y="22524"/>
                      <a:pt x="4109" y="31033"/>
                    </a:cubicBezTo>
                    <a:cubicBezTo>
                      <a:pt x="3728" y="31223"/>
                      <a:pt x="3347" y="31287"/>
                      <a:pt x="2966" y="3128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1982" name="Google Shape;1982;p50"/>
          <p:cNvSpPr txBox="1"/>
          <p:nvPr/>
        </p:nvSpPr>
        <p:spPr>
          <a:xfrm>
            <a:off x="1058050" y="1365425"/>
            <a:ext cx="3489300" cy="3151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latin typeface="IBM Plex Sans"/>
              <a:ea typeface="IBM Plex Sans"/>
              <a:cs typeface="IBM Plex Sans"/>
              <a:sym typeface="IBM Plex Sans"/>
            </a:endParaRPr>
          </a:p>
        </p:txBody>
      </p:sp>
      <p:sp>
        <p:nvSpPr>
          <p:cNvPr id="1983" name="Google Shape;1983;p50"/>
          <p:cNvSpPr txBox="1"/>
          <p:nvPr/>
        </p:nvSpPr>
        <p:spPr>
          <a:xfrm>
            <a:off x="586800" y="1428150"/>
            <a:ext cx="4458300" cy="3386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600">
                <a:solidFill>
                  <a:schemeClr val="dk1"/>
                </a:solidFill>
                <a:latin typeface="IBM Plex Sans"/>
                <a:ea typeface="IBM Plex Sans"/>
                <a:cs typeface="IBM Plex Sans"/>
                <a:sym typeface="IBM Plex Sans"/>
              </a:rPr>
              <a:t>Stap 1</a:t>
            </a:r>
            <a:endParaRPr b="1" sz="1600">
              <a:solidFill>
                <a:schemeClr val="dk1"/>
              </a:solidFill>
              <a:latin typeface="IBM Plex Sans"/>
              <a:ea typeface="IBM Plex Sans"/>
              <a:cs typeface="IBM Plex Sans"/>
              <a:sym typeface="IBM Plex Sans"/>
            </a:endParaRPr>
          </a:p>
          <a:p>
            <a:pPr indent="0" lvl="0" marL="0" rtl="0" algn="l">
              <a:spcBef>
                <a:spcPts val="0"/>
              </a:spcBef>
              <a:spcAft>
                <a:spcPts val="0"/>
              </a:spcAft>
              <a:buNone/>
            </a:pPr>
            <a:r>
              <a:rPr lang="en" sz="1600">
                <a:solidFill>
                  <a:schemeClr val="dk1"/>
                </a:solidFill>
                <a:latin typeface="IBM Plex Sans"/>
                <a:ea typeface="IBM Plex Sans"/>
                <a:cs typeface="IBM Plex Sans"/>
                <a:sym typeface="IBM Plex Sans"/>
              </a:rPr>
              <a:t>Noteer eerst het onderwerp, 60 minutenrooster, in het midden van je blad. </a:t>
            </a:r>
            <a:endParaRPr sz="1600">
              <a:solidFill>
                <a:schemeClr val="dk1"/>
              </a:solidFill>
              <a:latin typeface="IBM Plex Sans"/>
              <a:ea typeface="IBM Plex Sans"/>
              <a:cs typeface="IBM Plex Sans"/>
              <a:sym typeface="IBM Plex Sans"/>
            </a:endParaRPr>
          </a:p>
          <a:p>
            <a:pPr indent="0" lvl="0" marL="0" rtl="0" algn="l">
              <a:spcBef>
                <a:spcPts val="0"/>
              </a:spcBef>
              <a:spcAft>
                <a:spcPts val="0"/>
              </a:spcAft>
              <a:buNone/>
            </a:pPr>
            <a:r>
              <a:t/>
            </a:r>
            <a:endParaRPr sz="1600">
              <a:solidFill>
                <a:schemeClr val="dk1"/>
              </a:solidFill>
              <a:latin typeface="IBM Plex Sans"/>
              <a:ea typeface="IBM Plex Sans"/>
              <a:cs typeface="IBM Plex Sans"/>
              <a:sym typeface="IBM Plex Sans"/>
            </a:endParaRPr>
          </a:p>
          <a:p>
            <a:pPr indent="0" lvl="0" marL="0" rtl="0" algn="l">
              <a:spcBef>
                <a:spcPts val="0"/>
              </a:spcBef>
              <a:spcAft>
                <a:spcPts val="0"/>
              </a:spcAft>
              <a:buNone/>
            </a:pPr>
            <a:r>
              <a:rPr b="1" lang="en" sz="1600">
                <a:solidFill>
                  <a:schemeClr val="dk1"/>
                </a:solidFill>
                <a:latin typeface="IBM Plex Sans"/>
                <a:ea typeface="IBM Plex Sans"/>
                <a:cs typeface="IBM Plex Sans"/>
                <a:sym typeface="IBM Plex Sans"/>
              </a:rPr>
              <a:t>Stap 2</a:t>
            </a:r>
            <a:endParaRPr sz="1600">
              <a:solidFill>
                <a:schemeClr val="dk1"/>
              </a:solidFill>
              <a:latin typeface="IBM Plex Sans"/>
              <a:ea typeface="IBM Plex Sans"/>
              <a:cs typeface="IBM Plex Sans"/>
              <a:sym typeface="IBM Plex Sans"/>
            </a:endParaRPr>
          </a:p>
          <a:p>
            <a:pPr indent="0" lvl="0" marL="0" rtl="0" algn="l">
              <a:spcBef>
                <a:spcPts val="0"/>
              </a:spcBef>
              <a:spcAft>
                <a:spcPts val="0"/>
              </a:spcAft>
              <a:buNone/>
            </a:pPr>
            <a:r>
              <a:rPr lang="en" sz="1600">
                <a:solidFill>
                  <a:schemeClr val="dk1"/>
                </a:solidFill>
                <a:latin typeface="IBM Plex Sans"/>
                <a:ea typeface="IBM Plex Sans"/>
                <a:cs typeface="IBM Plex Sans"/>
                <a:sym typeface="IBM Plex Sans"/>
              </a:rPr>
              <a:t>Noteer </a:t>
            </a:r>
            <a:r>
              <a:rPr b="1" lang="en" sz="1600">
                <a:solidFill>
                  <a:schemeClr val="dk1"/>
                </a:solidFill>
                <a:latin typeface="IBM Plex Sans"/>
                <a:ea typeface="IBM Plex Sans"/>
                <a:cs typeface="IBM Plex Sans"/>
                <a:sym typeface="IBM Plex Sans"/>
              </a:rPr>
              <a:t>vijf zelfstandige naamwoorden</a:t>
            </a:r>
            <a:r>
              <a:rPr lang="en" sz="1600">
                <a:solidFill>
                  <a:schemeClr val="dk1"/>
                </a:solidFill>
                <a:latin typeface="IBM Plex Sans"/>
                <a:ea typeface="IBM Plex Sans"/>
                <a:cs typeface="IBM Plex Sans"/>
                <a:sym typeface="IBM Plex Sans"/>
              </a:rPr>
              <a:t> in een woordweb eromheen die je met het onderwerp associeert. </a:t>
            </a:r>
            <a:endParaRPr sz="1600">
              <a:solidFill>
                <a:schemeClr val="dk1"/>
              </a:solidFill>
              <a:latin typeface="IBM Plex Sans"/>
              <a:ea typeface="IBM Plex Sans"/>
              <a:cs typeface="IBM Plex Sans"/>
              <a:sym typeface="IBM Plex Sans"/>
            </a:endParaRPr>
          </a:p>
          <a:p>
            <a:pPr indent="0" lvl="0" marL="0" rtl="0" algn="l">
              <a:spcBef>
                <a:spcPts val="0"/>
              </a:spcBef>
              <a:spcAft>
                <a:spcPts val="0"/>
              </a:spcAft>
              <a:buNone/>
            </a:pPr>
            <a:r>
              <a:t/>
            </a:r>
            <a:endParaRPr sz="1600">
              <a:solidFill>
                <a:schemeClr val="dk1"/>
              </a:solidFill>
              <a:latin typeface="IBM Plex Sans"/>
              <a:ea typeface="IBM Plex Sans"/>
              <a:cs typeface="IBM Plex Sans"/>
              <a:sym typeface="IBM Plex Sans"/>
            </a:endParaRPr>
          </a:p>
          <a:p>
            <a:pPr indent="0" lvl="0" marL="0" rtl="0" algn="l">
              <a:spcBef>
                <a:spcPts val="0"/>
              </a:spcBef>
              <a:spcAft>
                <a:spcPts val="0"/>
              </a:spcAft>
              <a:buNone/>
            </a:pPr>
            <a:r>
              <a:rPr b="1" lang="en" sz="1600">
                <a:solidFill>
                  <a:schemeClr val="dk1"/>
                </a:solidFill>
                <a:latin typeface="IBM Plex Sans"/>
                <a:ea typeface="IBM Plex Sans"/>
                <a:cs typeface="IBM Plex Sans"/>
                <a:sym typeface="IBM Plex Sans"/>
              </a:rPr>
              <a:t>Stap 3</a:t>
            </a:r>
            <a:endParaRPr sz="1600">
              <a:solidFill>
                <a:schemeClr val="dk1"/>
              </a:solidFill>
              <a:latin typeface="IBM Plex Sans"/>
              <a:ea typeface="IBM Plex Sans"/>
              <a:cs typeface="IBM Plex Sans"/>
              <a:sym typeface="IBM Plex Sans"/>
            </a:endParaRPr>
          </a:p>
          <a:p>
            <a:pPr indent="0" lvl="0" marL="0" rtl="0" algn="l">
              <a:spcBef>
                <a:spcPts val="0"/>
              </a:spcBef>
              <a:spcAft>
                <a:spcPts val="0"/>
              </a:spcAft>
              <a:buNone/>
            </a:pPr>
            <a:r>
              <a:rPr lang="en" sz="1600">
                <a:solidFill>
                  <a:schemeClr val="dk1"/>
                </a:solidFill>
                <a:latin typeface="IBM Plex Sans"/>
                <a:ea typeface="IBM Plex Sans"/>
                <a:cs typeface="IBM Plex Sans"/>
                <a:sym typeface="IBM Plex Sans"/>
              </a:rPr>
              <a:t>Noteer nu bij ieder van deze vijf woorden </a:t>
            </a:r>
            <a:r>
              <a:rPr b="1" lang="en" sz="1600">
                <a:solidFill>
                  <a:schemeClr val="dk1"/>
                </a:solidFill>
                <a:latin typeface="IBM Plex Sans"/>
                <a:ea typeface="IBM Plex Sans"/>
                <a:cs typeface="IBM Plex Sans"/>
                <a:sym typeface="IBM Plex Sans"/>
              </a:rPr>
              <a:t>drie</a:t>
            </a:r>
            <a:r>
              <a:rPr lang="en" sz="1600">
                <a:solidFill>
                  <a:schemeClr val="dk1"/>
                </a:solidFill>
                <a:latin typeface="IBM Plex Sans"/>
                <a:ea typeface="IBM Plex Sans"/>
                <a:cs typeface="IBM Plex Sans"/>
                <a:sym typeface="IBM Plex Sans"/>
              </a:rPr>
              <a:t> </a:t>
            </a:r>
            <a:r>
              <a:rPr b="1" lang="en" sz="1600">
                <a:solidFill>
                  <a:schemeClr val="dk1"/>
                </a:solidFill>
                <a:latin typeface="IBM Plex Sans"/>
                <a:ea typeface="IBM Plex Sans"/>
                <a:cs typeface="IBM Plex Sans"/>
                <a:sym typeface="IBM Plex Sans"/>
              </a:rPr>
              <a:t>zelfstandige naamwoorden</a:t>
            </a:r>
            <a:r>
              <a:rPr lang="en" sz="1600">
                <a:solidFill>
                  <a:schemeClr val="dk1"/>
                </a:solidFill>
                <a:latin typeface="IBM Plex Sans"/>
                <a:ea typeface="IBM Plex Sans"/>
                <a:cs typeface="IBM Plex Sans"/>
                <a:sym typeface="IBM Plex Sans"/>
              </a:rPr>
              <a:t> die je met deze woorden associeert. </a:t>
            </a:r>
            <a:endParaRPr sz="1600">
              <a:solidFill>
                <a:schemeClr val="dk1"/>
              </a:solidFill>
              <a:latin typeface="IBM Plex Sans"/>
              <a:ea typeface="IBM Plex Sans"/>
              <a:cs typeface="IBM Plex Sans"/>
              <a:sym typeface="IBM Plex Sans"/>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7" name="Shape 1987"/>
        <p:cNvGrpSpPr/>
        <p:nvPr/>
      </p:nvGrpSpPr>
      <p:grpSpPr>
        <a:xfrm>
          <a:off x="0" y="0"/>
          <a:ext cx="0" cy="0"/>
          <a:chOff x="0" y="0"/>
          <a:chExt cx="0" cy="0"/>
        </a:xfrm>
      </p:grpSpPr>
      <p:sp>
        <p:nvSpPr>
          <p:cNvPr id="1988" name="Google Shape;1988;p51"/>
          <p:cNvSpPr txBox="1"/>
          <p:nvPr>
            <p:ph type="title"/>
          </p:nvPr>
        </p:nvSpPr>
        <p:spPr>
          <a:xfrm>
            <a:off x="586800" y="456700"/>
            <a:ext cx="4570800" cy="785100"/>
          </a:xfrm>
          <a:prstGeom prst="rect">
            <a:avLst/>
          </a:prstGeom>
        </p:spPr>
        <p:txBody>
          <a:bodyPr anchorCtr="0" anchor="ctr" bIns="91425" lIns="91425" spcFirstLastPara="1" rIns="91425" wrap="square" tIns="91425">
            <a:spAutoFit/>
          </a:bodyPr>
          <a:lstStyle/>
          <a:p>
            <a:pPr indent="0" lvl="0" marL="0" rtl="0" algn="l">
              <a:spcBef>
                <a:spcPts val="0"/>
              </a:spcBef>
              <a:spcAft>
                <a:spcPts val="0"/>
              </a:spcAft>
              <a:buNone/>
            </a:pPr>
            <a:r>
              <a:rPr lang="en" sz="3900"/>
              <a:t>Neologisme</a:t>
            </a:r>
            <a:endParaRPr sz="3900"/>
          </a:p>
        </p:txBody>
      </p:sp>
      <p:grpSp>
        <p:nvGrpSpPr>
          <p:cNvPr id="1989" name="Google Shape;1989;p51"/>
          <p:cNvGrpSpPr/>
          <p:nvPr/>
        </p:nvGrpSpPr>
        <p:grpSpPr>
          <a:xfrm>
            <a:off x="5601340" y="1154024"/>
            <a:ext cx="3013035" cy="3362966"/>
            <a:chOff x="5659150" y="1176378"/>
            <a:chExt cx="2960341" cy="3304153"/>
          </a:xfrm>
        </p:grpSpPr>
        <p:grpSp>
          <p:nvGrpSpPr>
            <p:cNvPr id="1990" name="Google Shape;1990;p51"/>
            <p:cNvGrpSpPr/>
            <p:nvPr/>
          </p:nvGrpSpPr>
          <p:grpSpPr>
            <a:xfrm>
              <a:off x="7237618" y="1648621"/>
              <a:ext cx="1045947" cy="1029519"/>
              <a:chOff x="9440349" y="3042733"/>
              <a:chExt cx="844527" cy="831263"/>
            </a:xfrm>
          </p:grpSpPr>
          <p:grpSp>
            <p:nvGrpSpPr>
              <p:cNvPr id="1991" name="Google Shape;1991;p51"/>
              <p:cNvGrpSpPr/>
              <p:nvPr/>
            </p:nvGrpSpPr>
            <p:grpSpPr>
              <a:xfrm>
                <a:off x="9440349" y="3042733"/>
                <a:ext cx="738878" cy="831215"/>
                <a:chOff x="9893871" y="3618738"/>
                <a:chExt cx="738878" cy="831215"/>
              </a:xfrm>
            </p:grpSpPr>
            <p:sp>
              <p:nvSpPr>
                <p:cNvPr id="1992" name="Google Shape;1992;p51"/>
                <p:cNvSpPr/>
                <p:nvPr/>
              </p:nvSpPr>
              <p:spPr>
                <a:xfrm>
                  <a:off x="9893871" y="3618738"/>
                  <a:ext cx="554735" cy="831215"/>
                </a:xfrm>
                <a:custGeom>
                  <a:rect b="b" l="l" r="r" t="t"/>
                  <a:pathLst>
                    <a:path extrusionOk="0" h="831215" w="554735">
                      <a:moveTo>
                        <a:pt x="554736" y="831215"/>
                      </a:moveTo>
                      <a:lnTo>
                        <a:pt x="134810" y="831215"/>
                      </a:lnTo>
                      <a:lnTo>
                        <a:pt x="0" y="0"/>
                      </a:lnTo>
                      <a:lnTo>
                        <a:pt x="419989"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93" name="Google Shape;1993;p51"/>
                <p:cNvSpPr/>
                <p:nvPr/>
              </p:nvSpPr>
              <p:spPr>
                <a:xfrm>
                  <a:off x="9930638" y="3641216"/>
                  <a:ext cx="254825" cy="786320"/>
                </a:xfrm>
                <a:custGeom>
                  <a:rect b="b" l="l" r="r" t="t"/>
                  <a:pathLst>
                    <a:path extrusionOk="0" h="786320" w="254825">
                      <a:moveTo>
                        <a:pt x="254826" y="786321"/>
                      </a:moveTo>
                      <a:lnTo>
                        <a:pt x="127508" y="786321"/>
                      </a:lnTo>
                      <a:lnTo>
                        <a:pt x="0" y="0"/>
                      </a:lnTo>
                      <a:lnTo>
                        <a:pt x="127318"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94" name="Google Shape;1994;p51"/>
                <p:cNvSpPr/>
                <p:nvPr/>
              </p:nvSpPr>
              <p:spPr>
                <a:xfrm>
                  <a:off x="10054335" y="3618738"/>
                  <a:ext cx="578414" cy="831215"/>
                </a:xfrm>
                <a:custGeom>
                  <a:rect b="b" l="l" r="r" t="t"/>
                  <a:pathLst>
                    <a:path extrusionOk="0" h="831215" w="578414">
                      <a:moveTo>
                        <a:pt x="559880" y="831215"/>
                      </a:moveTo>
                      <a:lnTo>
                        <a:pt x="134747" y="831215"/>
                      </a:lnTo>
                      <a:lnTo>
                        <a:pt x="0" y="0"/>
                      </a:lnTo>
                      <a:lnTo>
                        <a:pt x="431356" y="0"/>
                      </a:lnTo>
                      <a:cubicBezTo>
                        <a:pt x="440309" y="0"/>
                        <a:pt x="447993" y="6477"/>
                        <a:pt x="449390" y="15367"/>
                      </a:cubicBezTo>
                      <a:lnTo>
                        <a:pt x="578168" y="809752"/>
                      </a:lnTo>
                      <a:cubicBezTo>
                        <a:pt x="580009" y="820991"/>
                        <a:pt x="571309" y="831215"/>
                        <a:pt x="559880" y="83121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95" name="Google Shape;1995;p51"/>
                <p:cNvSpPr/>
                <p:nvPr/>
              </p:nvSpPr>
              <p:spPr>
                <a:xfrm>
                  <a:off x="10123360" y="3940111"/>
                  <a:ext cx="460565" cy="188531"/>
                </a:xfrm>
                <a:custGeom>
                  <a:rect b="b" l="l" r="r" t="t"/>
                  <a:pathLst>
                    <a:path extrusionOk="0" h="188531" w="460565">
                      <a:moveTo>
                        <a:pt x="460566" y="188532"/>
                      </a:moveTo>
                      <a:lnTo>
                        <a:pt x="30544" y="188532"/>
                      </a:lnTo>
                      <a:lnTo>
                        <a:pt x="0" y="0"/>
                      </a:lnTo>
                      <a:lnTo>
                        <a:pt x="429958"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996" name="Google Shape;1996;p51"/>
                <p:cNvGrpSpPr/>
                <p:nvPr/>
              </p:nvGrpSpPr>
              <p:grpSpPr>
                <a:xfrm>
                  <a:off x="10078148" y="3661600"/>
                  <a:ext cx="435228" cy="31940"/>
                  <a:chOff x="10078148" y="3661600"/>
                  <a:chExt cx="435228" cy="31940"/>
                </a:xfrm>
              </p:grpSpPr>
              <p:sp>
                <p:nvSpPr>
                  <p:cNvPr id="1997" name="Google Shape;1997;p51"/>
                  <p:cNvSpPr/>
                  <p:nvPr/>
                </p:nvSpPr>
                <p:spPr>
                  <a:xfrm>
                    <a:off x="10078148" y="3661600"/>
                    <a:ext cx="431482" cy="8890"/>
                  </a:xfrm>
                  <a:custGeom>
                    <a:rect b="b" l="l" r="r" t="t"/>
                    <a:pathLst>
                      <a:path extrusionOk="0" h="8890" w="431482">
                        <a:moveTo>
                          <a:pt x="431483" y="8890"/>
                        </a:moveTo>
                        <a:lnTo>
                          <a:pt x="1460" y="8890"/>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98" name="Google Shape;1998;p51"/>
                  <p:cNvSpPr/>
                  <p:nvPr/>
                </p:nvSpPr>
                <p:spPr>
                  <a:xfrm>
                    <a:off x="10081894" y="3684587"/>
                    <a:ext cx="431482" cy="8953"/>
                  </a:xfrm>
                  <a:custGeom>
                    <a:rect b="b" l="l" r="r" t="t"/>
                    <a:pathLst>
                      <a:path extrusionOk="0" h="8953" w="431482">
                        <a:moveTo>
                          <a:pt x="431483" y="8953"/>
                        </a:moveTo>
                        <a:lnTo>
                          <a:pt x="1461" y="8953"/>
                        </a:lnTo>
                        <a:lnTo>
                          <a:pt x="0" y="0"/>
                        </a:lnTo>
                        <a:lnTo>
                          <a:pt x="430023"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999" name="Google Shape;1999;p51"/>
                <p:cNvSpPr/>
                <p:nvPr/>
              </p:nvSpPr>
              <p:spPr>
                <a:xfrm>
                  <a:off x="10054335" y="3618738"/>
                  <a:ext cx="151638" cy="831215"/>
                </a:xfrm>
                <a:custGeom>
                  <a:rect b="b" l="l" r="r" t="t"/>
                  <a:pathLst>
                    <a:path extrusionOk="0" h="831215" w="151638">
                      <a:moveTo>
                        <a:pt x="151638" y="831215"/>
                      </a:moveTo>
                      <a:lnTo>
                        <a:pt x="134747"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00" name="Google Shape;2000;p51"/>
                <p:cNvSpPr/>
                <p:nvPr/>
              </p:nvSpPr>
              <p:spPr>
                <a:xfrm>
                  <a:off x="9893871" y="3618738"/>
                  <a:ext cx="151701" cy="831215"/>
                </a:xfrm>
                <a:custGeom>
                  <a:rect b="b" l="l" r="r" t="t"/>
                  <a:pathLst>
                    <a:path extrusionOk="0" h="831215" w="151701">
                      <a:moveTo>
                        <a:pt x="151702" y="831215"/>
                      </a:moveTo>
                      <a:lnTo>
                        <a:pt x="134810"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001" name="Google Shape;2001;p51"/>
                <p:cNvGrpSpPr/>
                <p:nvPr/>
              </p:nvGrpSpPr>
              <p:grpSpPr>
                <a:xfrm>
                  <a:off x="9944607" y="3641216"/>
                  <a:ext cx="226886" cy="786320"/>
                  <a:chOff x="9944607" y="3641216"/>
                  <a:chExt cx="226886" cy="786320"/>
                </a:xfrm>
              </p:grpSpPr>
              <p:sp>
                <p:nvSpPr>
                  <p:cNvPr id="2002" name="Google Shape;2002;p51"/>
                  <p:cNvSpPr/>
                  <p:nvPr/>
                </p:nvSpPr>
                <p:spPr>
                  <a:xfrm>
                    <a:off x="9976040" y="3641216"/>
                    <a:ext cx="132588" cy="786320"/>
                  </a:xfrm>
                  <a:custGeom>
                    <a:rect b="b" l="l" r="r" t="t"/>
                    <a:pathLst>
                      <a:path extrusionOk="0" h="786320" w="132588">
                        <a:moveTo>
                          <a:pt x="5080" y="0"/>
                        </a:moveTo>
                        <a:lnTo>
                          <a:pt x="0" y="0"/>
                        </a:lnTo>
                        <a:lnTo>
                          <a:pt x="127508"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03" name="Google Shape;2003;p51"/>
                  <p:cNvSpPr/>
                  <p:nvPr/>
                </p:nvSpPr>
                <p:spPr>
                  <a:xfrm>
                    <a:off x="9944607" y="3641216"/>
                    <a:ext cx="132524" cy="786320"/>
                  </a:xfrm>
                  <a:custGeom>
                    <a:rect b="b" l="l" r="r" t="t"/>
                    <a:pathLst>
                      <a:path extrusionOk="0" h="786320" w="132524">
                        <a:moveTo>
                          <a:pt x="127509" y="786321"/>
                        </a:moveTo>
                        <a:lnTo>
                          <a:pt x="132524" y="786321"/>
                        </a:lnTo>
                        <a:lnTo>
                          <a:pt x="5080" y="0"/>
                        </a:lnTo>
                        <a:lnTo>
                          <a:pt x="0"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04" name="Google Shape;2004;p51"/>
                  <p:cNvSpPr/>
                  <p:nvPr/>
                </p:nvSpPr>
                <p:spPr>
                  <a:xfrm>
                    <a:off x="9960356" y="3641216"/>
                    <a:ext cx="132524" cy="786320"/>
                  </a:xfrm>
                  <a:custGeom>
                    <a:rect b="b" l="l" r="r" t="t"/>
                    <a:pathLst>
                      <a:path extrusionOk="0" h="786320" w="132524">
                        <a:moveTo>
                          <a:pt x="5016" y="0"/>
                        </a:moveTo>
                        <a:lnTo>
                          <a:pt x="0" y="0"/>
                        </a:lnTo>
                        <a:lnTo>
                          <a:pt x="127444"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05" name="Google Shape;2005;p51"/>
                  <p:cNvSpPr/>
                  <p:nvPr/>
                </p:nvSpPr>
                <p:spPr>
                  <a:xfrm>
                    <a:off x="10023220" y="3641216"/>
                    <a:ext cx="132588" cy="786320"/>
                  </a:xfrm>
                  <a:custGeom>
                    <a:rect b="b" l="l" r="r" t="t"/>
                    <a:pathLst>
                      <a:path extrusionOk="0" h="786320" w="132588">
                        <a:moveTo>
                          <a:pt x="5080" y="0"/>
                        </a:moveTo>
                        <a:lnTo>
                          <a:pt x="0" y="0"/>
                        </a:lnTo>
                        <a:lnTo>
                          <a:pt x="127509"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06" name="Google Shape;2006;p51"/>
                  <p:cNvSpPr/>
                  <p:nvPr/>
                </p:nvSpPr>
                <p:spPr>
                  <a:xfrm>
                    <a:off x="10038968" y="3641216"/>
                    <a:ext cx="132525" cy="786320"/>
                  </a:xfrm>
                  <a:custGeom>
                    <a:rect b="b" l="l" r="r" t="t"/>
                    <a:pathLst>
                      <a:path extrusionOk="0" h="786320" w="132525">
                        <a:moveTo>
                          <a:pt x="5080" y="0"/>
                        </a:moveTo>
                        <a:lnTo>
                          <a:pt x="0" y="0"/>
                        </a:lnTo>
                        <a:lnTo>
                          <a:pt x="127509" y="786321"/>
                        </a:lnTo>
                        <a:lnTo>
                          <a:pt x="132525"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07" name="Google Shape;2007;p51"/>
                  <p:cNvSpPr/>
                  <p:nvPr/>
                </p:nvSpPr>
                <p:spPr>
                  <a:xfrm>
                    <a:off x="10007536" y="3641216"/>
                    <a:ext cx="132524" cy="786320"/>
                  </a:xfrm>
                  <a:custGeom>
                    <a:rect b="b" l="l" r="r" t="t"/>
                    <a:pathLst>
                      <a:path extrusionOk="0" h="786320" w="132524">
                        <a:moveTo>
                          <a:pt x="5017" y="0"/>
                        </a:moveTo>
                        <a:lnTo>
                          <a:pt x="0" y="0"/>
                        </a:lnTo>
                        <a:lnTo>
                          <a:pt x="127445"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08" name="Google Shape;2008;p51"/>
                  <p:cNvSpPr/>
                  <p:nvPr/>
                </p:nvSpPr>
                <p:spPr>
                  <a:xfrm>
                    <a:off x="9991788" y="3641216"/>
                    <a:ext cx="132524" cy="786320"/>
                  </a:xfrm>
                  <a:custGeom>
                    <a:rect b="b" l="l" r="r" t="t"/>
                    <a:pathLst>
                      <a:path extrusionOk="0" h="786320" w="132524">
                        <a:moveTo>
                          <a:pt x="5080" y="0"/>
                        </a:moveTo>
                        <a:lnTo>
                          <a:pt x="0" y="0"/>
                        </a:lnTo>
                        <a:lnTo>
                          <a:pt x="127508"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009" name="Google Shape;2009;p51"/>
                <p:cNvSpPr/>
                <p:nvPr/>
              </p:nvSpPr>
              <p:spPr>
                <a:xfrm>
                  <a:off x="10478665" y="3638699"/>
                  <a:ext cx="132607" cy="791378"/>
                </a:xfrm>
                <a:custGeom>
                  <a:rect b="b" l="l" r="r" t="t"/>
                  <a:pathLst>
                    <a:path extrusionOk="0" h="791378" w="132607">
                      <a:moveTo>
                        <a:pt x="130026" y="791378"/>
                      </a:moveTo>
                      <a:cubicBezTo>
                        <a:pt x="128819" y="791378"/>
                        <a:pt x="127740" y="790489"/>
                        <a:pt x="127549" y="789283"/>
                      </a:cubicBezTo>
                      <a:lnTo>
                        <a:pt x="41" y="2962"/>
                      </a:lnTo>
                      <a:cubicBezTo>
                        <a:pt x="-213" y="1565"/>
                        <a:pt x="740" y="295"/>
                        <a:pt x="2137" y="41"/>
                      </a:cubicBezTo>
                      <a:cubicBezTo>
                        <a:pt x="3534" y="-213"/>
                        <a:pt x="4803" y="740"/>
                        <a:pt x="5058" y="2136"/>
                      </a:cubicBezTo>
                      <a:lnTo>
                        <a:pt x="132566" y="788457"/>
                      </a:lnTo>
                      <a:cubicBezTo>
                        <a:pt x="132820" y="789854"/>
                        <a:pt x="131867" y="791124"/>
                        <a:pt x="130470" y="791378"/>
                      </a:cubicBezTo>
                      <a:cubicBezTo>
                        <a:pt x="130279" y="791378"/>
                        <a:pt x="130153" y="791378"/>
                        <a:pt x="130026" y="7913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010" name="Google Shape;2010;p51"/>
              <p:cNvGrpSpPr/>
              <p:nvPr/>
            </p:nvGrpSpPr>
            <p:grpSpPr>
              <a:xfrm>
                <a:off x="9808205" y="3211897"/>
                <a:ext cx="476671" cy="662099"/>
                <a:chOff x="10261727" y="3787902"/>
                <a:chExt cx="476671" cy="662099"/>
              </a:xfrm>
            </p:grpSpPr>
            <p:grpSp>
              <p:nvGrpSpPr>
                <p:cNvPr id="2011" name="Google Shape;2011;p51"/>
                <p:cNvGrpSpPr/>
                <p:nvPr/>
              </p:nvGrpSpPr>
              <p:grpSpPr>
                <a:xfrm>
                  <a:off x="10261727" y="3787902"/>
                  <a:ext cx="132875" cy="662099"/>
                  <a:chOff x="10261727" y="3787902"/>
                  <a:chExt cx="132875" cy="662099"/>
                </a:xfrm>
              </p:grpSpPr>
              <p:sp>
                <p:nvSpPr>
                  <p:cNvPr id="2012" name="Google Shape;2012;p51"/>
                  <p:cNvSpPr/>
                  <p:nvPr/>
                </p:nvSpPr>
                <p:spPr>
                  <a:xfrm>
                    <a:off x="10261727" y="3787902"/>
                    <a:ext cx="18224" cy="662051"/>
                  </a:xfrm>
                  <a:custGeom>
                    <a:rect b="b" l="l" r="r" t="t"/>
                    <a:pathLst>
                      <a:path extrusionOk="0" h="662051" w="18224">
                        <a:moveTo>
                          <a:pt x="0" y="0"/>
                        </a:moveTo>
                        <a:lnTo>
                          <a:pt x="18225" y="0"/>
                        </a:lnTo>
                        <a:lnTo>
                          <a:pt x="18225" y="662051"/>
                        </a:lnTo>
                        <a:lnTo>
                          <a:pt x="0" y="66205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13" name="Google Shape;2013;p51"/>
                  <p:cNvSpPr/>
                  <p:nvPr/>
                </p:nvSpPr>
                <p:spPr>
                  <a:xfrm rot="10800000">
                    <a:off x="10279922" y="3787950"/>
                    <a:ext cx="114680" cy="662051"/>
                  </a:xfrm>
                  <a:custGeom>
                    <a:rect b="b" l="l" r="r" t="t"/>
                    <a:pathLst>
                      <a:path extrusionOk="0" h="662051" w="114680">
                        <a:moveTo>
                          <a:pt x="0" y="0"/>
                        </a:moveTo>
                        <a:lnTo>
                          <a:pt x="114681" y="0"/>
                        </a:lnTo>
                        <a:lnTo>
                          <a:pt x="114681" y="662051"/>
                        </a:lnTo>
                        <a:lnTo>
                          <a:pt x="0" y="662051"/>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014" name="Google Shape;2014;p51"/>
                <p:cNvSpPr/>
                <p:nvPr/>
              </p:nvSpPr>
              <p:spPr>
                <a:xfrm>
                  <a:off x="10293921" y="3787902"/>
                  <a:ext cx="126619" cy="662051"/>
                </a:xfrm>
                <a:custGeom>
                  <a:rect b="b" l="l" r="r" t="t"/>
                  <a:pathLst>
                    <a:path extrusionOk="0" h="662051" w="126619">
                      <a:moveTo>
                        <a:pt x="0" y="0"/>
                      </a:moveTo>
                      <a:lnTo>
                        <a:pt x="126618" y="0"/>
                      </a:lnTo>
                      <a:lnTo>
                        <a:pt x="126618" y="662051"/>
                      </a:lnTo>
                      <a:lnTo>
                        <a:pt x="0" y="66205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015" name="Google Shape;2015;p51"/>
                <p:cNvGrpSpPr/>
                <p:nvPr/>
              </p:nvGrpSpPr>
              <p:grpSpPr>
                <a:xfrm>
                  <a:off x="10301478" y="3787902"/>
                  <a:ext cx="51815" cy="662051"/>
                  <a:chOff x="10301478" y="3787902"/>
                  <a:chExt cx="51815" cy="662051"/>
                </a:xfrm>
              </p:grpSpPr>
              <p:sp>
                <p:nvSpPr>
                  <p:cNvPr id="2016" name="Google Shape;2016;p51"/>
                  <p:cNvSpPr/>
                  <p:nvPr/>
                </p:nvSpPr>
                <p:spPr>
                  <a:xfrm>
                    <a:off x="10301478"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17" name="Google Shape;2017;p51"/>
                  <p:cNvSpPr/>
                  <p:nvPr/>
                </p:nvSpPr>
                <p:spPr>
                  <a:xfrm>
                    <a:off x="10311193"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18" name="Google Shape;2018;p51"/>
                  <p:cNvSpPr/>
                  <p:nvPr/>
                </p:nvSpPr>
                <p:spPr>
                  <a:xfrm>
                    <a:off x="10320909" y="3787902"/>
                    <a:ext cx="3238" cy="662051"/>
                  </a:xfrm>
                  <a:custGeom>
                    <a:rect b="b" l="l" r="r" t="t"/>
                    <a:pathLst>
                      <a:path extrusionOk="0" h="662051" w="3238">
                        <a:moveTo>
                          <a:pt x="0" y="0"/>
                        </a:moveTo>
                        <a:lnTo>
                          <a:pt x="3238" y="0"/>
                        </a:lnTo>
                        <a:lnTo>
                          <a:pt x="3238"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19" name="Google Shape;2019;p51"/>
                  <p:cNvSpPr/>
                  <p:nvPr/>
                </p:nvSpPr>
                <p:spPr>
                  <a:xfrm>
                    <a:off x="10330624"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20" name="Google Shape;2020;p51"/>
                  <p:cNvSpPr/>
                  <p:nvPr/>
                </p:nvSpPr>
                <p:spPr>
                  <a:xfrm>
                    <a:off x="10340340"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21" name="Google Shape;2021;p51"/>
                  <p:cNvSpPr/>
                  <p:nvPr/>
                </p:nvSpPr>
                <p:spPr>
                  <a:xfrm>
                    <a:off x="10350055"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022" name="Google Shape;2022;p51"/>
                <p:cNvGrpSpPr/>
                <p:nvPr/>
              </p:nvGrpSpPr>
              <p:grpSpPr>
                <a:xfrm>
                  <a:off x="10359771" y="3787902"/>
                  <a:ext cx="378627" cy="662099"/>
                  <a:chOff x="10359771" y="3787902"/>
                  <a:chExt cx="378627" cy="662099"/>
                </a:xfrm>
              </p:grpSpPr>
              <p:sp>
                <p:nvSpPr>
                  <p:cNvPr id="2023" name="Google Shape;2023;p51"/>
                  <p:cNvSpPr/>
                  <p:nvPr/>
                </p:nvSpPr>
                <p:spPr>
                  <a:xfrm>
                    <a:off x="10359771" y="3787902"/>
                    <a:ext cx="18224" cy="662051"/>
                  </a:xfrm>
                  <a:custGeom>
                    <a:rect b="b" l="l" r="r" t="t"/>
                    <a:pathLst>
                      <a:path extrusionOk="0" h="662051" w="18224">
                        <a:moveTo>
                          <a:pt x="0" y="0"/>
                        </a:moveTo>
                        <a:lnTo>
                          <a:pt x="18224" y="0"/>
                        </a:lnTo>
                        <a:lnTo>
                          <a:pt x="18224" y="662051"/>
                        </a:lnTo>
                        <a:lnTo>
                          <a:pt x="0" y="66205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24" name="Google Shape;2024;p51"/>
                  <p:cNvSpPr/>
                  <p:nvPr/>
                </p:nvSpPr>
                <p:spPr>
                  <a:xfrm rot="10800000">
                    <a:off x="10378036" y="3787950"/>
                    <a:ext cx="360362" cy="662051"/>
                  </a:xfrm>
                  <a:custGeom>
                    <a:rect b="b" l="l" r="r" t="t"/>
                    <a:pathLst>
                      <a:path extrusionOk="0" h="662051" w="360362">
                        <a:moveTo>
                          <a:pt x="0" y="0"/>
                        </a:moveTo>
                        <a:lnTo>
                          <a:pt x="360362" y="0"/>
                        </a:lnTo>
                        <a:lnTo>
                          <a:pt x="360362" y="662051"/>
                        </a:lnTo>
                        <a:lnTo>
                          <a:pt x="0" y="662051"/>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025" name="Google Shape;2025;p51"/>
                <p:cNvSpPr/>
                <p:nvPr/>
              </p:nvSpPr>
              <p:spPr>
                <a:xfrm>
                  <a:off x="10516298" y="3787902"/>
                  <a:ext cx="83820" cy="662051"/>
                </a:xfrm>
                <a:custGeom>
                  <a:rect b="b" l="l" r="r" t="t"/>
                  <a:pathLst>
                    <a:path extrusionOk="0" h="662051" w="83820">
                      <a:moveTo>
                        <a:pt x="0" y="0"/>
                      </a:moveTo>
                      <a:lnTo>
                        <a:pt x="83820" y="0"/>
                      </a:lnTo>
                      <a:lnTo>
                        <a:pt x="83820" y="662051"/>
                      </a:lnTo>
                      <a:lnTo>
                        <a:pt x="0" y="66205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26" name="Google Shape;2026;p51"/>
                <p:cNvSpPr/>
                <p:nvPr/>
              </p:nvSpPr>
              <p:spPr>
                <a:xfrm>
                  <a:off x="10429430" y="4034345"/>
                  <a:ext cx="257682" cy="163702"/>
                </a:xfrm>
                <a:custGeom>
                  <a:rect b="b" l="l" r="r" t="t"/>
                  <a:pathLst>
                    <a:path extrusionOk="0" h="163702" w="257682">
                      <a:moveTo>
                        <a:pt x="257683" y="81851"/>
                      </a:moveTo>
                      <a:cubicBezTo>
                        <a:pt x="257683" y="59372"/>
                        <a:pt x="230949" y="39814"/>
                        <a:pt x="191452" y="29591"/>
                      </a:cubicBezTo>
                      <a:cubicBezTo>
                        <a:pt x="184594" y="27813"/>
                        <a:pt x="178244" y="24447"/>
                        <a:pt x="173227" y="19367"/>
                      </a:cubicBezTo>
                      <a:cubicBezTo>
                        <a:pt x="161226" y="7302"/>
                        <a:pt x="145732" y="0"/>
                        <a:pt x="128841" y="0"/>
                      </a:cubicBezTo>
                      <a:cubicBezTo>
                        <a:pt x="111951" y="0"/>
                        <a:pt x="96393" y="7302"/>
                        <a:pt x="84455" y="19367"/>
                      </a:cubicBezTo>
                      <a:cubicBezTo>
                        <a:pt x="79438" y="24384"/>
                        <a:pt x="73088" y="27813"/>
                        <a:pt x="66230" y="29591"/>
                      </a:cubicBezTo>
                      <a:cubicBezTo>
                        <a:pt x="26733" y="39814"/>
                        <a:pt x="0" y="59372"/>
                        <a:pt x="0" y="81851"/>
                      </a:cubicBezTo>
                      <a:cubicBezTo>
                        <a:pt x="0" y="104330"/>
                        <a:pt x="26733" y="123889"/>
                        <a:pt x="66230" y="134112"/>
                      </a:cubicBezTo>
                      <a:cubicBezTo>
                        <a:pt x="73088" y="135890"/>
                        <a:pt x="79438" y="139255"/>
                        <a:pt x="84455" y="144335"/>
                      </a:cubicBezTo>
                      <a:cubicBezTo>
                        <a:pt x="96456" y="156401"/>
                        <a:pt x="111951" y="163703"/>
                        <a:pt x="128841" y="163703"/>
                      </a:cubicBezTo>
                      <a:cubicBezTo>
                        <a:pt x="145732" y="163703"/>
                        <a:pt x="161289" y="156401"/>
                        <a:pt x="173227" y="144335"/>
                      </a:cubicBezTo>
                      <a:cubicBezTo>
                        <a:pt x="178244" y="139319"/>
                        <a:pt x="184594" y="135890"/>
                        <a:pt x="191452" y="134112"/>
                      </a:cubicBezTo>
                      <a:cubicBezTo>
                        <a:pt x="230949" y="123889"/>
                        <a:pt x="257683" y="104330"/>
                        <a:pt x="257683" y="81851"/>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27" name="Google Shape;2027;p51"/>
                <p:cNvSpPr/>
                <p:nvPr/>
              </p:nvSpPr>
              <p:spPr>
                <a:xfrm>
                  <a:off x="10715688" y="3803777"/>
                  <a:ext cx="5080" cy="630364"/>
                </a:xfrm>
                <a:custGeom>
                  <a:rect b="b" l="l" r="r" t="t"/>
                  <a:pathLst>
                    <a:path extrusionOk="0" h="630364" w="5080">
                      <a:moveTo>
                        <a:pt x="2540" y="630364"/>
                      </a:moveTo>
                      <a:cubicBezTo>
                        <a:pt x="1143" y="630364"/>
                        <a:pt x="0" y="629221"/>
                        <a:pt x="0" y="627825"/>
                      </a:cubicBezTo>
                      <a:lnTo>
                        <a:pt x="0" y="2540"/>
                      </a:lnTo>
                      <a:cubicBezTo>
                        <a:pt x="0" y="1143"/>
                        <a:pt x="1143" y="0"/>
                        <a:pt x="2540" y="0"/>
                      </a:cubicBezTo>
                      <a:cubicBezTo>
                        <a:pt x="3937" y="0"/>
                        <a:pt x="5080" y="1143"/>
                        <a:pt x="5080" y="2540"/>
                      </a:cubicBezTo>
                      <a:lnTo>
                        <a:pt x="5080" y="627825"/>
                      </a:lnTo>
                      <a:cubicBezTo>
                        <a:pt x="5080" y="629221"/>
                        <a:pt x="3937" y="630364"/>
                        <a:pt x="2540" y="630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028" name="Google Shape;2028;p51"/>
            <p:cNvGrpSpPr/>
            <p:nvPr/>
          </p:nvGrpSpPr>
          <p:grpSpPr>
            <a:xfrm flipH="1">
              <a:off x="5659150" y="1334668"/>
              <a:ext cx="2960341" cy="3145862"/>
              <a:chOff x="5625042" y="1844144"/>
              <a:chExt cx="3173607" cy="3372494"/>
            </a:xfrm>
          </p:grpSpPr>
          <p:grpSp>
            <p:nvGrpSpPr>
              <p:cNvPr id="2029" name="Google Shape;2029;p51"/>
              <p:cNvGrpSpPr/>
              <p:nvPr/>
            </p:nvGrpSpPr>
            <p:grpSpPr>
              <a:xfrm flipH="1">
                <a:off x="5625042" y="3343707"/>
                <a:ext cx="1271683" cy="1872826"/>
                <a:chOff x="9642157" y="3333115"/>
                <a:chExt cx="758444" cy="1116838"/>
              </a:xfrm>
            </p:grpSpPr>
            <p:sp>
              <p:nvSpPr>
                <p:cNvPr id="2030" name="Google Shape;2030;p51"/>
                <p:cNvSpPr/>
                <p:nvPr/>
              </p:nvSpPr>
              <p:spPr>
                <a:xfrm>
                  <a:off x="9642157" y="3333115"/>
                  <a:ext cx="240538" cy="1116838"/>
                </a:xfrm>
                <a:custGeom>
                  <a:rect b="b" l="l" r="r" t="t"/>
                  <a:pathLst>
                    <a:path extrusionOk="0" h="1116838" w="240538">
                      <a:moveTo>
                        <a:pt x="55373" y="1116838"/>
                      </a:moveTo>
                      <a:lnTo>
                        <a:pt x="0" y="1116838"/>
                      </a:lnTo>
                      <a:lnTo>
                        <a:pt x="185166" y="0"/>
                      </a:lnTo>
                      <a:lnTo>
                        <a:pt x="240538"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31" name="Google Shape;2031;p51"/>
                <p:cNvSpPr/>
                <p:nvPr/>
              </p:nvSpPr>
              <p:spPr>
                <a:xfrm>
                  <a:off x="10160063" y="3333115"/>
                  <a:ext cx="240538" cy="1116838"/>
                </a:xfrm>
                <a:custGeom>
                  <a:rect b="b" l="l" r="r" t="t"/>
                  <a:pathLst>
                    <a:path extrusionOk="0" h="1116838" w="240538">
                      <a:moveTo>
                        <a:pt x="185166" y="1116838"/>
                      </a:moveTo>
                      <a:lnTo>
                        <a:pt x="240538" y="1116838"/>
                      </a:lnTo>
                      <a:lnTo>
                        <a:pt x="55372" y="0"/>
                      </a:lnTo>
                      <a:lnTo>
                        <a:pt x="0"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32" name="Google Shape;2032;p51"/>
                <p:cNvSpPr/>
                <p:nvPr/>
              </p:nvSpPr>
              <p:spPr>
                <a:xfrm>
                  <a:off x="9814369" y="3333115"/>
                  <a:ext cx="68326" cy="78231"/>
                </a:xfrm>
                <a:custGeom>
                  <a:rect b="b" l="l" r="r" t="t"/>
                  <a:pathLst>
                    <a:path extrusionOk="0" h="78231" w="68326">
                      <a:moveTo>
                        <a:pt x="0" y="78232"/>
                      </a:moveTo>
                      <a:lnTo>
                        <a:pt x="56706" y="70231"/>
                      </a:lnTo>
                      <a:lnTo>
                        <a:pt x="68326" y="0"/>
                      </a:lnTo>
                      <a:lnTo>
                        <a:pt x="12954"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33" name="Google Shape;2033;p51"/>
                <p:cNvSpPr/>
                <p:nvPr/>
              </p:nvSpPr>
              <p:spPr>
                <a:xfrm>
                  <a:off x="10160063" y="3333115"/>
                  <a:ext cx="58864" cy="28638"/>
                </a:xfrm>
                <a:custGeom>
                  <a:rect b="b" l="l" r="r" t="t"/>
                  <a:pathLst>
                    <a:path extrusionOk="0" h="28638" w="58864">
                      <a:moveTo>
                        <a:pt x="55372" y="0"/>
                      </a:moveTo>
                      <a:lnTo>
                        <a:pt x="0" y="0"/>
                      </a:lnTo>
                      <a:lnTo>
                        <a:pt x="4763" y="28638"/>
                      </a:lnTo>
                      <a:lnTo>
                        <a:pt x="58865" y="21018"/>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034" name="Google Shape;2034;p51"/>
              <p:cNvGrpSpPr/>
              <p:nvPr/>
            </p:nvGrpSpPr>
            <p:grpSpPr>
              <a:xfrm flipH="1">
                <a:off x="7090288" y="2943682"/>
                <a:ext cx="1671373" cy="2272848"/>
                <a:chOff x="8529891" y="3094565"/>
                <a:chExt cx="996823" cy="1355387"/>
              </a:xfrm>
            </p:grpSpPr>
            <p:grpSp>
              <p:nvGrpSpPr>
                <p:cNvPr id="2035" name="Google Shape;2035;p51"/>
                <p:cNvGrpSpPr/>
                <p:nvPr/>
              </p:nvGrpSpPr>
              <p:grpSpPr>
                <a:xfrm>
                  <a:off x="8909494" y="3758882"/>
                  <a:ext cx="617220" cy="691070"/>
                  <a:chOff x="8909494" y="3758882"/>
                  <a:chExt cx="617220" cy="691070"/>
                </a:xfrm>
              </p:grpSpPr>
              <p:sp>
                <p:nvSpPr>
                  <p:cNvPr id="2036" name="Google Shape;2036;p51"/>
                  <p:cNvSpPr/>
                  <p:nvPr/>
                </p:nvSpPr>
                <p:spPr>
                  <a:xfrm>
                    <a:off x="9356788" y="3758882"/>
                    <a:ext cx="169926" cy="691070"/>
                  </a:xfrm>
                  <a:custGeom>
                    <a:rect b="b" l="l" r="r" t="t"/>
                    <a:pathLst>
                      <a:path extrusionOk="0" h="691070" w="169926">
                        <a:moveTo>
                          <a:pt x="169926" y="691071"/>
                        </a:moveTo>
                        <a:lnTo>
                          <a:pt x="55372" y="0"/>
                        </a:lnTo>
                        <a:lnTo>
                          <a:pt x="0" y="0"/>
                        </a:lnTo>
                        <a:lnTo>
                          <a:pt x="114554" y="69107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37" name="Google Shape;2037;p51"/>
                  <p:cNvSpPr/>
                  <p:nvPr/>
                </p:nvSpPr>
                <p:spPr>
                  <a:xfrm>
                    <a:off x="8909494" y="3758882"/>
                    <a:ext cx="169926" cy="691070"/>
                  </a:xfrm>
                  <a:custGeom>
                    <a:rect b="b" l="l" r="r" t="t"/>
                    <a:pathLst>
                      <a:path extrusionOk="0" h="691070" w="169926">
                        <a:moveTo>
                          <a:pt x="55373" y="691071"/>
                        </a:moveTo>
                        <a:lnTo>
                          <a:pt x="169926" y="0"/>
                        </a:lnTo>
                        <a:lnTo>
                          <a:pt x="114554" y="0"/>
                        </a:lnTo>
                        <a:lnTo>
                          <a:pt x="0" y="69107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038" name="Google Shape;2038;p51"/>
                <p:cNvSpPr/>
                <p:nvPr/>
              </p:nvSpPr>
              <p:spPr>
                <a:xfrm>
                  <a:off x="8529891" y="3094565"/>
                  <a:ext cx="971930" cy="683874"/>
                </a:xfrm>
                <a:custGeom>
                  <a:rect b="b" l="l" r="r" t="t"/>
                  <a:pathLst>
                    <a:path extrusionOk="0" h="683874" w="971930">
                      <a:moveTo>
                        <a:pt x="946531" y="633011"/>
                      </a:moveTo>
                      <a:lnTo>
                        <a:pt x="498919" y="633011"/>
                      </a:lnTo>
                      <a:cubicBezTo>
                        <a:pt x="447675" y="633011"/>
                        <a:pt x="403352" y="596499"/>
                        <a:pt x="393573" y="546206"/>
                      </a:cubicBezTo>
                      <a:lnTo>
                        <a:pt x="291274" y="20554"/>
                      </a:lnTo>
                      <a:cubicBezTo>
                        <a:pt x="288607" y="6774"/>
                        <a:pt x="275272" y="-2243"/>
                        <a:pt x="261493" y="488"/>
                      </a:cubicBezTo>
                      <a:lnTo>
                        <a:pt x="0" y="488"/>
                      </a:lnTo>
                      <a:lnTo>
                        <a:pt x="88709" y="513694"/>
                      </a:lnTo>
                      <a:cubicBezTo>
                        <a:pt x="105727" y="612056"/>
                        <a:pt x="191008" y="683875"/>
                        <a:pt x="290830" y="683875"/>
                      </a:cubicBezTo>
                      <a:lnTo>
                        <a:pt x="498919" y="683875"/>
                      </a:lnTo>
                      <a:lnTo>
                        <a:pt x="606425" y="683875"/>
                      </a:lnTo>
                      <a:lnTo>
                        <a:pt x="946531" y="683875"/>
                      </a:lnTo>
                      <a:cubicBezTo>
                        <a:pt x="960565" y="683875"/>
                        <a:pt x="971931" y="672508"/>
                        <a:pt x="971931" y="658475"/>
                      </a:cubicBezTo>
                      <a:cubicBezTo>
                        <a:pt x="971931" y="644441"/>
                        <a:pt x="960565" y="633011"/>
                        <a:pt x="946531" y="63301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039" name="Google Shape;2039;p51"/>
              <p:cNvSpPr/>
              <p:nvPr/>
            </p:nvSpPr>
            <p:spPr>
              <a:xfrm flipH="1">
                <a:off x="5796001" y="3273854"/>
                <a:ext cx="2079187" cy="69876"/>
              </a:xfrm>
              <a:custGeom>
                <a:rect b="b" l="l" r="r" t="t"/>
                <a:pathLst>
                  <a:path extrusionOk="0" h="41655" w="1239456">
                    <a:moveTo>
                      <a:pt x="20827" y="41656"/>
                    </a:moveTo>
                    <a:lnTo>
                      <a:pt x="1218628" y="41656"/>
                    </a:lnTo>
                    <a:cubicBezTo>
                      <a:pt x="1230122" y="41656"/>
                      <a:pt x="1239456" y="32321"/>
                      <a:pt x="1239456" y="20828"/>
                    </a:cubicBezTo>
                    <a:lnTo>
                      <a:pt x="1239456" y="20828"/>
                    </a:lnTo>
                    <a:cubicBezTo>
                      <a:pt x="1239456" y="9334"/>
                      <a:pt x="1230122" y="0"/>
                      <a:pt x="1218628" y="0"/>
                    </a:cubicBezTo>
                    <a:lnTo>
                      <a:pt x="20827" y="0"/>
                    </a:lnTo>
                    <a:cubicBezTo>
                      <a:pt x="9334" y="0"/>
                      <a:pt x="0" y="9334"/>
                      <a:pt x="0" y="20828"/>
                    </a:cubicBezTo>
                    <a:lnTo>
                      <a:pt x="0" y="20828"/>
                    </a:lnTo>
                    <a:cubicBezTo>
                      <a:pt x="0" y="32321"/>
                      <a:pt x="9334" y="41656"/>
                      <a:pt x="20827" y="41656"/>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040" name="Google Shape;2040;p51"/>
              <p:cNvGrpSpPr/>
              <p:nvPr/>
            </p:nvGrpSpPr>
            <p:grpSpPr>
              <a:xfrm flipH="1">
                <a:off x="6657168" y="1844144"/>
                <a:ext cx="1826607" cy="3372494"/>
                <a:chOff x="8695625" y="2438868"/>
                <a:chExt cx="1089406" cy="2011148"/>
              </a:xfrm>
            </p:grpSpPr>
            <p:sp>
              <p:nvSpPr>
                <p:cNvPr id="2041" name="Google Shape;2041;p51"/>
                <p:cNvSpPr/>
                <p:nvPr/>
              </p:nvSpPr>
              <p:spPr>
                <a:xfrm>
                  <a:off x="9214484" y="3323351"/>
                  <a:ext cx="382016" cy="590851"/>
                </a:xfrm>
                <a:custGeom>
                  <a:rect b="b" l="l" r="r" t="t"/>
                  <a:pathLst>
                    <a:path extrusionOk="0" h="590851" w="382016">
                      <a:moveTo>
                        <a:pt x="41973" y="13256"/>
                      </a:moveTo>
                      <a:cubicBezTo>
                        <a:pt x="157163" y="-7445"/>
                        <a:pt x="257429" y="-17224"/>
                        <a:pt x="288099" y="88122"/>
                      </a:cubicBezTo>
                      <a:cubicBezTo>
                        <a:pt x="318770" y="193469"/>
                        <a:pt x="316992" y="231886"/>
                        <a:pt x="316992" y="231886"/>
                      </a:cubicBezTo>
                      <a:cubicBezTo>
                        <a:pt x="316992" y="231886"/>
                        <a:pt x="337503" y="253349"/>
                        <a:pt x="330391" y="279194"/>
                      </a:cubicBezTo>
                      <a:cubicBezTo>
                        <a:pt x="330391" y="279194"/>
                        <a:pt x="350012" y="414703"/>
                        <a:pt x="350901" y="455025"/>
                      </a:cubicBezTo>
                      <a:cubicBezTo>
                        <a:pt x="366967" y="503222"/>
                        <a:pt x="382016" y="590852"/>
                        <a:pt x="382016" y="590852"/>
                      </a:cubicBezTo>
                      <a:lnTo>
                        <a:pt x="249110" y="590852"/>
                      </a:lnTo>
                      <a:lnTo>
                        <a:pt x="0" y="205597"/>
                      </a:lnTo>
                      <a:lnTo>
                        <a:pt x="41973" y="1325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042" name="Google Shape;2042;p51"/>
                <p:cNvGrpSpPr/>
                <p:nvPr/>
              </p:nvGrpSpPr>
              <p:grpSpPr>
                <a:xfrm>
                  <a:off x="9387205" y="3882135"/>
                  <a:ext cx="335215" cy="367538"/>
                  <a:chOff x="9387205" y="3882135"/>
                  <a:chExt cx="335215" cy="367538"/>
                </a:xfrm>
              </p:grpSpPr>
              <p:sp>
                <p:nvSpPr>
                  <p:cNvPr id="2043" name="Google Shape;2043;p51"/>
                  <p:cNvSpPr/>
                  <p:nvPr/>
                </p:nvSpPr>
                <p:spPr>
                  <a:xfrm>
                    <a:off x="9424517" y="3882135"/>
                    <a:ext cx="293634" cy="312102"/>
                  </a:xfrm>
                  <a:custGeom>
                    <a:rect b="b" l="l" r="r" t="t"/>
                    <a:pathLst>
                      <a:path extrusionOk="0" h="312102" w="293634">
                        <a:moveTo>
                          <a:pt x="8089" y="0"/>
                        </a:moveTo>
                        <a:lnTo>
                          <a:pt x="148298" y="16256"/>
                        </a:lnTo>
                        <a:lnTo>
                          <a:pt x="181127" y="120205"/>
                        </a:lnTo>
                        <a:lnTo>
                          <a:pt x="236182" y="204153"/>
                        </a:lnTo>
                        <a:cubicBezTo>
                          <a:pt x="236182" y="204153"/>
                          <a:pt x="313207" y="232220"/>
                          <a:pt x="288887" y="312103"/>
                        </a:cubicBezTo>
                        <a:lnTo>
                          <a:pt x="2946" y="162497"/>
                        </a:lnTo>
                        <a:cubicBezTo>
                          <a:pt x="-6452" y="136525"/>
                          <a:pt x="7582" y="109220"/>
                          <a:pt x="31585" y="93663"/>
                        </a:cubicBezTo>
                        <a:lnTo>
                          <a:pt x="8089"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44" name="Google Shape;2044;p51"/>
                  <p:cNvSpPr/>
                  <p:nvPr/>
                </p:nvSpPr>
                <p:spPr>
                  <a:xfrm>
                    <a:off x="9387205" y="4037457"/>
                    <a:ext cx="335215" cy="212216"/>
                  </a:xfrm>
                  <a:custGeom>
                    <a:rect b="b" l="l" r="r" t="t"/>
                    <a:pathLst>
                      <a:path extrusionOk="0" h="212216" w="335215">
                        <a:moveTo>
                          <a:pt x="26543" y="0"/>
                        </a:moveTo>
                        <a:lnTo>
                          <a:pt x="0" y="50736"/>
                        </a:lnTo>
                        <a:lnTo>
                          <a:pt x="98742" y="102426"/>
                        </a:lnTo>
                        <a:lnTo>
                          <a:pt x="104203" y="92075"/>
                        </a:lnTo>
                        <a:cubicBezTo>
                          <a:pt x="108140" y="84582"/>
                          <a:pt x="118110" y="82995"/>
                          <a:pt x="124206" y="88900"/>
                        </a:cubicBezTo>
                        <a:lnTo>
                          <a:pt x="183959" y="147002"/>
                        </a:lnTo>
                        <a:lnTo>
                          <a:pt x="308673" y="212217"/>
                        </a:lnTo>
                        <a:lnTo>
                          <a:pt x="335216" y="161480"/>
                        </a:lnTo>
                        <a:lnTo>
                          <a:pt x="2654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045" name="Google Shape;2045;p51"/>
                <p:cNvSpPr/>
                <p:nvPr/>
              </p:nvSpPr>
              <p:spPr>
                <a:xfrm>
                  <a:off x="9389491" y="4053522"/>
                  <a:ext cx="154495" cy="157543"/>
                </a:xfrm>
                <a:custGeom>
                  <a:rect b="b" l="l" r="r" t="t"/>
                  <a:pathLst>
                    <a:path extrusionOk="0" h="157543" w="154495">
                      <a:moveTo>
                        <a:pt x="0" y="0"/>
                      </a:moveTo>
                      <a:lnTo>
                        <a:pt x="27686" y="157543"/>
                      </a:lnTo>
                      <a:lnTo>
                        <a:pt x="154495" y="157543"/>
                      </a:lnTo>
                      <a:lnTo>
                        <a:pt x="135699" y="0"/>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46" name="Google Shape;2046;p51"/>
                <p:cNvSpPr/>
                <p:nvPr/>
              </p:nvSpPr>
              <p:spPr>
                <a:xfrm>
                  <a:off x="9392602" y="4071429"/>
                  <a:ext cx="136397" cy="45910"/>
                </a:xfrm>
                <a:custGeom>
                  <a:rect b="b" l="l" r="r" t="t"/>
                  <a:pathLst>
                    <a:path extrusionOk="0" h="45910" w="136397">
                      <a:moveTo>
                        <a:pt x="136398" y="13907"/>
                      </a:moveTo>
                      <a:cubicBezTo>
                        <a:pt x="95821" y="33084"/>
                        <a:pt x="53530" y="45466"/>
                        <a:pt x="8065" y="45911"/>
                      </a:cubicBezTo>
                      <a:lnTo>
                        <a:pt x="0" y="0"/>
                      </a:lnTo>
                      <a:lnTo>
                        <a:pt x="136398" y="13907"/>
                      </a:lnTo>
                      <a:close/>
                    </a:path>
                  </a:pathLst>
                </a:custGeom>
                <a:solidFill>
                  <a:srgbClr val="E6BEA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47" name="Google Shape;2047;p51"/>
                <p:cNvSpPr/>
                <p:nvPr/>
              </p:nvSpPr>
              <p:spPr>
                <a:xfrm>
                  <a:off x="8767508" y="2438908"/>
                  <a:ext cx="134492" cy="134492"/>
                </a:xfrm>
                <a:custGeom>
                  <a:rect b="b" l="l" r="r" t="t"/>
                  <a:pathLst>
                    <a:path extrusionOk="0" h="134492" w="134492">
                      <a:moveTo>
                        <a:pt x="134493" y="67247"/>
                      </a:moveTo>
                      <a:cubicBezTo>
                        <a:pt x="134493" y="104386"/>
                        <a:pt x="104386" y="134493"/>
                        <a:pt x="67247" y="134493"/>
                      </a:cubicBezTo>
                      <a:cubicBezTo>
                        <a:pt x="30107" y="134493"/>
                        <a:pt x="1" y="104386"/>
                        <a:pt x="1" y="67247"/>
                      </a:cubicBezTo>
                      <a:cubicBezTo>
                        <a:pt x="1" y="30107"/>
                        <a:pt x="30108" y="0"/>
                        <a:pt x="67247" y="0"/>
                      </a:cubicBezTo>
                      <a:cubicBezTo>
                        <a:pt x="104386" y="0"/>
                        <a:pt x="134493" y="30107"/>
                        <a:pt x="134493" y="67247"/>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48" name="Google Shape;2048;p51"/>
                <p:cNvSpPr/>
                <p:nvPr/>
              </p:nvSpPr>
              <p:spPr>
                <a:xfrm>
                  <a:off x="8852003" y="2449246"/>
                  <a:ext cx="244049" cy="200481"/>
                </a:xfrm>
                <a:custGeom>
                  <a:rect b="b" l="l" r="r" t="t"/>
                  <a:pathLst>
                    <a:path extrusionOk="0" h="200481" w="244049">
                      <a:moveTo>
                        <a:pt x="124928" y="12"/>
                      </a:moveTo>
                      <a:cubicBezTo>
                        <a:pt x="200112" y="-1067"/>
                        <a:pt x="282853" y="71132"/>
                        <a:pt x="224178" y="134124"/>
                      </a:cubicBezTo>
                      <a:lnTo>
                        <a:pt x="53618" y="200482"/>
                      </a:lnTo>
                      <a:cubicBezTo>
                        <a:pt x="53618" y="200482"/>
                        <a:pt x="21740" y="197116"/>
                        <a:pt x="4341" y="130695"/>
                      </a:cubicBezTo>
                      <a:cubicBezTo>
                        <a:pt x="-13057" y="64274"/>
                        <a:pt x="20789" y="1536"/>
                        <a:pt x="124928" y="1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49" name="Google Shape;2049;p51"/>
                <p:cNvSpPr/>
                <p:nvPr/>
              </p:nvSpPr>
              <p:spPr>
                <a:xfrm>
                  <a:off x="9075801" y="2886392"/>
                  <a:ext cx="349059" cy="402526"/>
                </a:xfrm>
                <a:custGeom>
                  <a:rect b="b" l="l" r="r" t="t"/>
                  <a:pathLst>
                    <a:path extrusionOk="0" h="402526" w="349059">
                      <a:moveTo>
                        <a:pt x="54991" y="0"/>
                      </a:moveTo>
                      <a:cubicBezTo>
                        <a:pt x="106172" y="35687"/>
                        <a:pt x="113347" y="78613"/>
                        <a:pt x="125222" y="115507"/>
                      </a:cubicBezTo>
                      <a:cubicBezTo>
                        <a:pt x="137160" y="152400"/>
                        <a:pt x="174625" y="278511"/>
                        <a:pt x="174625" y="278511"/>
                      </a:cubicBezTo>
                      <a:cubicBezTo>
                        <a:pt x="224092" y="270320"/>
                        <a:pt x="279971" y="278511"/>
                        <a:pt x="349059" y="288798"/>
                      </a:cubicBezTo>
                      <a:lnTo>
                        <a:pt x="349059" y="402527"/>
                      </a:lnTo>
                      <a:lnTo>
                        <a:pt x="140716" y="402527"/>
                      </a:lnTo>
                      <a:cubicBezTo>
                        <a:pt x="106997" y="402527"/>
                        <a:pt x="77216" y="380683"/>
                        <a:pt x="66993" y="348615"/>
                      </a:cubicBezTo>
                      <a:lnTo>
                        <a:pt x="0" y="137668"/>
                      </a:lnTo>
                      <a:lnTo>
                        <a:pt x="54991" y="0"/>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50" name="Google Shape;2050;p51"/>
                <p:cNvSpPr/>
                <p:nvPr/>
              </p:nvSpPr>
              <p:spPr>
                <a:xfrm>
                  <a:off x="8706107" y="2786824"/>
                  <a:ext cx="485390" cy="649668"/>
                </a:xfrm>
                <a:custGeom>
                  <a:rect b="b" l="l" r="r" t="t"/>
                  <a:pathLst>
                    <a:path extrusionOk="0" h="649668" w="485390">
                      <a:moveTo>
                        <a:pt x="157858" y="0"/>
                      </a:moveTo>
                      <a:cubicBezTo>
                        <a:pt x="136141" y="21146"/>
                        <a:pt x="90929" y="43180"/>
                        <a:pt x="49273" y="67564"/>
                      </a:cubicBezTo>
                      <a:cubicBezTo>
                        <a:pt x="12507" y="89090"/>
                        <a:pt x="-6416" y="131636"/>
                        <a:pt x="1965" y="173418"/>
                      </a:cubicBezTo>
                      <a:lnTo>
                        <a:pt x="49590" y="410464"/>
                      </a:lnTo>
                      <a:cubicBezTo>
                        <a:pt x="57401" y="449199"/>
                        <a:pt x="53654" y="489395"/>
                        <a:pt x="38859" y="526097"/>
                      </a:cubicBezTo>
                      <a:lnTo>
                        <a:pt x="3871" y="612966"/>
                      </a:lnTo>
                      <a:cubicBezTo>
                        <a:pt x="-3178" y="630491"/>
                        <a:pt x="9712" y="649669"/>
                        <a:pt x="28636" y="649669"/>
                      </a:cubicBezTo>
                      <a:lnTo>
                        <a:pt x="485391" y="649669"/>
                      </a:lnTo>
                      <a:lnTo>
                        <a:pt x="402079" y="428244"/>
                      </a:lnTo>
                      <a:cubicBezTo>
                        <a:pt x="402079" y="428244"/>
                        <a:pt x="406524" y="342329"/>
                        <a:pt x="410398" y="313944"/>
                      </a:cubicBezTo>
                      <a:cubicBezTo>
                        <a:pt x="463484" y="218186"/>
                        <a:pt x="428241" y="215138"/>
                        <a:pt x="424685" y="99632"/>
                      </a:cubicBezTo>
                      <a:lnTo>
                        <a:pt x="321688" y="27305"/>
                      </a:lnTo>
                      <a:lnTo>
                        <a:pt x="157858"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51" name="Google Shape;2051;p51"/>
                <p:cNvSpPr/>
                <p:nvPr/>
              </p:nvSpPr>
              <p:spPr>
                <a:xfrm>
                  <a:off x="8821673" y="3330702"/>
                  <a:ext cx="369887" cy="105727"/>
                </a:xfrm>
                <a:custGeom>
                  <a:rect b="b" l="l" r="r" t="t"/>
                  <a:pathLst>
                    <a:path extrusionOk="0" h="105727" w="369887">
                      <a:moveTo>
                        <a:pt x="330073" y="0"/>
                      </a:moveTo>
                      <a:cubicBezTo>
                        <a:pt x="220853" y="12128"/>
                        <a:pt x="39688" y="104775"/>
                        <a:pt x="0" y="104775"/>
                      </a:cubicBezTo>
                      <a:lnTo>
                        <a:pt x="762" y="105727"/>
                      </a:lnTo>
                      <a:lnTo>
                        <a:pt x="369888" y="105727"/>
                      </a:lnTo>
                      <a:lnTo>
                        <a:pt x="33007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52" name="Google Shape;2052;p51"/>
                <p:cNvSpPr/>
                <p:nvPr/>
              </p:nvSpPr>
              <p:spPr>
                <a:xfrm>
                  <a:off x="8724582" y="3007804"/>
                  <a:ext cx="376555" cy="323407"/>
                </a:xfrm>
                <a:custGeom>
                  <a:rect b="b" l="l" r="r" t="t"/>
                  <a:pathLst>
                    <a:path extrusionOk="0" h="323407" w="376555">
                      <a:moveTo>
                        <a:pt x="0" y="0"/>
                      </a:moveTo>
                      <a:cubicBezTo>
                        <a:pt x="0" y="0"/>
                        <a:pt x="127064" y="279336"/>
                        <a:pt x="221298" y="315595"/>
                      </a:cubicBezTo>
                      <a:cubicBezTo>
                        <a:pt x="321311" y="354012"/>
                        <a:pt x="376555" y="238252"/>
                        <a:pt x="376555" y="238252"/>
                      </a:cubicBez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053" name="Google Shape;2053;p51"/>
                <p:cNvGrpSpPr/>
                <p:nvPr/>
              </p:nvGrpSpPr>
              <p:grpSpPr>
                <a:xfrm>
                  <a:off x="8705571" y="2775267"/>
                  <a:ext cx="759994" cy="518302"/>
                  <a:chOff x="8705571" y="2775267"/>
                  <a:chExt cx="759994" cy="518302"/>
                </a:xfrm>
              </p:grpSpPr>
              <p:grpSp>
                <p:nvGrpSpPr>
                  <p:cNvPr id="2054" name="Google Shape;2054;p51"/>
                  <p:cNvGrpSpPr/>
                  <p:nvPr/>
                </p:nvGrpSpPr>
                <p:grpSpPr>
                  <a:xfrm>
                    <a:off x="9308254" y="2775267"/>
                    <a:ext cx="152503" cy="193230"/>
                    <a:chOff x="9308254" y="2775267"/>
                    <a:chExt cx="152503" cy="193230"/>
                  </a:xfrm>
                </p:grpSpPr>
                <p:sp>
                  <p:nvSpPr>
                    <p:cNvPr id="2055" name="Google Shape;2055;p51"/>
                    <p:cNvSpPr/>
                    <p:nvPr/>
                  </p:nvSpPr>
                  <p:spPr>
                    <a:xfrm>
                      <a:off x="9308254" y="2775267"/>
                      <a:ext cx="152503" cy="193230"/>
                    </a:xfrm>
                    <a:custGeom>
                      <a:rect b="b" l="l" r="r" t="t"/>
                      <a:pathLst>
                        <a:path extrusionOk="0" h="193230" w="152503">
                          <a:moveTo>
                            <a:pt x="90698" y="193231"/>
                          </a:moveTo>
                          <a:lnTo>
                            <a:pt x="11260" y="193231"/>
                          </a:lnTo>
                          <a:cubicBezTo>
                            <a:pt x="3259" y="193231"/>
                            <a:pt x="-1567" y="186881"/>
                            <a:pt x="464" y="179070"/>
                          </a:cubicBezTo>
                          <a:lnTo>
                            <a:pt x="43644" y="14161"/>
                          </a:lnTo>
                          <a:cubicBezTo>
                            <a:pt x="45677" y="6350"/>
                            <a:pt x="53804" y="0"/>
                            <a:pt x="61805" y="0"/>
                          </a:cubicBezTo>
                          <a:lnTo>
                            <a:pt x="141244" y="0"/>
                          </a:lnTo>
                          <a:cubicBezTo>
                            <a:pt x="149245" y="0"/>
                            <a:pt x="154071" y="6350"/>
                            <a:pt x="152039" y="14161"/>
                          </a:cubicBezTo>
                          <a:lnTo>
                            <a:pt x="108859" y="179070"/>
                          </a:lnTo>
                          <a:cubicBezTo>
                            <a:pt x="106827" y="186944"/>
                            <a:pt x="98699" y="193231"/>
                            <a:pt x="90698" y="19323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56" name="Google Shape;2056;p51"/>
                    <p:cNvSpPr/>
                    <p:nvPr/>
                  </p:nvSpPr>
                  <p:spPr>
                    <a:xfrm rot="-2328974">
                      <a:off x="9362546" y="2790956"/>
                      <a:ext cx="20342" cy="15765"/>
                    </a:xfrm>
                    <a:custGeom>
                      <a:rect b="b" l="l" r="r" t="t"/>
                      <a:pathLst>
                        <a:path extrusionOk="0" h="15748" w="20320">
                          <a:moveTo>
                            <a:pt x="20320" y="7874"/>
                          </a:moveTo>
                          <a:cubicBezTo>
                            <a:pt x="20320" y="12223"/>
                            <a:pt x="15771" y="15748"/>
                            <a:pt x="10160" y="15748"/>
                          </a:cubicBezTo>
                          <a:cubicBezTo>
                            <a:pt x="4549" y="15748"/>
                            <a:pt x="0" y="12223"/>
                            <a:pt x="0" y="7874"/>
                          </a:cubicBezTo>
                          <a:cubicBezTo>
                            <a:pt x="0" y="3525"/>
                            <a:pt x="4549" y="0"/>
                            <a:pt x="10160" y="0"/>
                          </a:cubicBezTo>
                          <a:cubicBezTo>
                            <a:pt x="15771" y="0"/>
                            <a:pt x="20320" y="3525"/>
                            <a:pt x="20320" y="78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057" name="Google Shape;2057;p51"/>
                  <p:cNvSpPr/>
                  <p:nvPr/>
                </p:nvSpPr>
                <p:spPr>
                  <a:xfrm>
                    <a:off x="8705571" y="2832309"/>
                    <a:ext cx="759994" cy="461260"/>
                  </a:xfrm>
                  <a:custGeom>
                    <a:rect b="b" l="l" r="r" t="t"/>
                    <a:pathLst>
                      <a:path extrusionOk="0" h="461260" w="759994">
                        <a:moveTo>
                          <a:pt x="31203" y="33382"/>
                        </a:moveTo>
                        <a:cubicBezTo>
                          <a:pt x="123023" y="-41421"/>
                          <a:pt x="303554" y="305035"/>
                          <a:pt x="303554" y="305035"/>
                        </a:cubicBezTo>
                        <a:lnTo>
                          <a:pt x="567841" y="87166"/>
                        </a:lnTo>
                        <a:cubicBezTo>
                          <a:pt x="567841" y="87166"/>
                          <a:pt x="588859" y="34334"/>
                          <a:pt x="629944" y="20047"/>
                        </a:cubicBezTo>
                        <a:lnTo>
                          <a:pt x="624420" y="41065"/>
                        </a:lnTo>
                        <a:cubicBezTo>
                          <a:pt x="622578" y="48114"/>
                          <a:pt x="629119" y="54464"/>
                          <a:pt x="636104" y="52495"/>
                        </a:cubicBezTo>
                        <a:lnTo>
                          <a:pt x="708049" y="31858"/>
                        </a:lnTo>
                        <a:lnTo>
                          <a:pt x="744117" y="2203"/>
                        </a:lnTo>
                        <a:cubicBezTo>
                          <a:pt x="748943" y="-1797"/>
                          <a:pt x="756246" y="-146"/>
                          <a:pt x="758912" y="5505"/>
                        </a:cubicBezTo>
                        <a:lnTo>
                          <a:pt x="758912" y="5505"/>
                        </a:lnTo>
                        <a:cubicBezTo>
                          <a:pt x="761072" y="10014"/>
                          <a:pt x="759929" y="15411"/>
                          <a:pt x="756119" y="18650"/>
                        </a:cubicBezTo>
                        <a:lnTo>
                          <a:pt x="718781" y="50654"/>
                        </a:lnTo>
                        <a:lnTo>
                          <a:pt x="682141" y="69386"/>
                        </a:lnTo>
                        <a:lnTo>
                          <a:pt x="722336" y="70275"/>
                        </a:lnTo>
                        <a:lnTo>
                          <a:pt x="723797" y="64624"/>
                        </a:lnTo>
                        <a:cubicBezTo>
                          <a:pt x="725448" y="58337"/>
                          <a:pt x="731798" y="54400"/>
                          <a:pt x="738211" y="55861"/>
                        </a:cubicBezTo>
                        <a:lnTo>
                          <a:pt x="738211" y="55861"/>
                        </a:lnTo>
                        <a:cubicBezTo>
                          <a:pt x="741006" y="56496"/>
                          <a:pt x="743037" y="58909"/>
                          <a:pt x="743101" y="61766"/>
                        </a:cubicBezTo>
                        <a:cubicBezTo>
                          <a:pt x="743228" y="69640"/>
                          <a:pt x="742403" y="84372"/>
                          <a:pt x="733894" y="86341"/>
                        </a:cubicBezTo>
                        <a:cubicBezTo>
                          <a:pt x="738339" y="97961"/>
                          <a:pt x="727671" y="112249"/>
                          <a:pt x="715161" y="113138"/>
                        </a:cubicBezTo>
                        <a:cubicBezTo>
                          <a:pt x="702652" y="114027"/>
                          <a:pt x="672298" y="122980"/>
                          <a:pt x="672298" y="122980"/>
                        </a:cubicBezTo>
                        <a:lnTo>
                          <a:pt x="700873" y="134601"/>
                        </a:lnTo>
                        <a:lnTo>
                          <a:pt x="720495" y="122726"/>
                        </a:lnTo>
                        <a:cubicBezTo>
                          <a:pt x="723797" y="120694"/>
                          <a:pt x="727988" y="120758"/>
                          <a:pt x="731227" y="122853"/>
                        </a:cubicBezTo>
                        <a:lnTo>
                          <a:pt x="731227" y="122853"/>
                        </a:lnTo>
                        <a:cubicBezTo>
                          <a:pt x="733385" y="124250"/>
                          <a:pt x="733512" y="127362"/>
                          <a:pt x="731481" y="128886"/>
                        </a:cubicBezTo>
                        <a:lnTo>
                          <a:pt x="711860" y="143554"/>
                        </a:lnTo>
                        <a:cubicBezTo>
                          <a:pt x="706461" y="147618"/>
                          <a:pt x="699922" y="149777"/>
                          <a:pt x="693190" y="149777"/>
                        </a:cubicBezTo>
                        <a:lnTo>
                          <a:pt x="614259" y="149777"/>
                        </a:lnTo>
                        <a:cubicBezTo>
                          <a:pt x="553299" y="253028"/>
                          <a:pt x="471511" y="345357"/>
                          <a:pt x="376897" y="431019"/>
                        </a:cubicBezTo>
                        <a:cubicBezTo>
                          <a:pt x="330986" y="472548"/>
                          <a:pt x="260819" y="471151"/>
                          <a:pt x="216622" y="427781"/>
                        </a:cubicBezTo>
                        <a:cubicBezTo>
                          <a:pt x="105624" y="318814"/>
                          <a:pt x="-72303" y="117646"/>
                          <a:pt x="31203" y="33382"/>
                        </a:cubicBez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58" name="Google Shape;2058;p51"/>
                  <p:cNvSpPr/>
                  <p:nvPr/>
                </p:nvSpPr>
                <p:spPr>
                  <a:xfrm>
                    <a:off x="9367247" y="2917234"/>
                    <a:ext cx="69442" cy="13417"/>
                  </a:xfrm>
                  <a:custGeom>
                    <a:rect b="b" l="l" r="r" t="t"/>
                    <a:pathLst>
                      <a:path extrusionOk="0" h="13417" w="69442">
                        <a:moveTo>
                          <a:pt x="3194" y="13417"/>
                        </a:moveTo>
                        <a:cubicBezTo>
                          <a:pt x="1606" y="13417"/>
                          <a:pt x="209" y="12211"/>
                          <a:pt x="19" y="10623"/>
                        </a:cubicBezTo>
                        <a:cubicBezTo>
                          <a:pt x="-172" y="8909"/>
                          <a:pt x="1098" y="7321"/>
                          <a:pt x="2813" y="7131"/>
                        </a:cubicBezTo>
                        <a:lnTo>
                          <a:pt x="65932" y="19"/>
                        </a:lnTo>
                        <a:cubicBezTo>
                          <a:pt x="67647" y="-172"/>
                          <a:pt x="69234" y="1098"/>
                          <a:pt x="69424" y="2813"/>
                        </a:cubicBezTo>
                        <a:cubicBezTo>
                          <a:pt x="69615" y="4527"/>
                          <a:pt x="68345" y="6115"/>
                          <a:pt x="66630" y="6305"/>
                        </a:cubicBezTo>
                        <a:lnTo>
                          <a:pt x="3511" y="13417"/>
                        </a:lnTo>
                        <a:cubicBezTo>
                          <a:pt x="3447" y="13417"/>
                          <a:pt x="3321" y="13417"/>
                          <a:pt x="3194" y="1341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059" name="Google Shape;2059;p51"/>
                <p:cNvSpPr/>
                <p:nvPr/>
              </p:nvSpPr>
              <p:spPr>
                <a:xfrm>
                  <a:off x="8896540" y="3497262"/>
                  <a:ext cx="668845" cy="588136"/>
                </a:xfrm>
                <a:custGeom>
                  <a:rect b="b" l="l" r="r" t="t"/>
                  <a:pathLst>
                    <a:path extrusionOk="0" h="588136" w="668845">
                      <a:moveTo>
                        <a:pt x="0" y="231203"/>
                      </a:moveTo>
                      <a:lnTo>
                        <a:pt x="376872" y="231203"/>
                      </a:lnTo>
                      <a:lnTo>
                        <a:pt x="478345" y="588137"/>
                      </a:lnTo>
                      <a:lnTo>
                        <a:pt x="668845" y="588137"/>
                      </a:lnTo>
                      <a:cubicBezTo>
                        <a:pt x="668845" y="588137"/>
                        <a:pt x="638302" y="275844"/>
                        <a:pt x="627380" y="184976"/>
                      </a:cubicBezTo>
                      <a:cubicBezTo>
                        <a:pt x="616458" y="94043"/>
                        <a:pt x="590232" y="53277"/>
                        <a:pt x="466407" y="33147"/>
                      </a:cubicBezTo>
                      <a:cubicBezTo>
                        <a:pt x="342582" y="13017"/>
                        <a:pt x="161607" y="0"/>
                        <a:pt x="161607" y="0"/>
                      </a:cubicBezTo>
                      <a:lnTo>
                        <a:pt x="0" y="231203"/>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60" name="Google Shape;2060;p51"/>
                <p:cNvSpPr/>
                <p:nvPr/>
              </p:nvSpPr>
              <p:spPr>
                <a:xfrm>
                  <a:off x="9149569" y="3623481"/>
                  <a:ext cx="309731" cy="433405"/>
                </a:xfrm>
                <a:custGeom>
                  <a:rect b="b" l="l" r="r" t="t"/>
                  <a:pathLst>
                    <a:path extrusionOk="0" h="433405" w="309731">
                      <a:moveTo>
                        <a:pt x="3574" y="19"/>
                      </a:moveTo>
                      <a:lnTo>
                        <a:pt x="225951" y="22371"/>
                      </a:lnTo>
                      <a:cubicBezTo>
                        <a:pt x="227285" y="22498"/>
                        <a:pt x="228364" y="23450"/>
                        <a:pt x="228682" y="24721"/>
                      </a:cubicBezTo>
                      <a:cubicBezTo>
                        <a:pt x="233698" y="35071"/>
                        <a:pt x="240366" y="44977"/>
                        <a:pt x="250081" y="51517"/>
                      </a:cubicBezTo>
                      <a:cubicBezTo>
                        <a:pt x="250970" y="52153"/>
                        <a:pt x="251478" y="53168"/>
                        <a:pt x="251542" y="54184"/>
                      </a:cubicBezTo>
                      <a:cubicBezTo>
                        <a:pt x="252113" y="64979"/>
                        <a:pt x="254462" y="76727"/>
                        <a:pt x="256050" y="87966"/>
                      </a:cubicBezTo>
                      <a:cubicBezTo>
                        <a:pt x="259543" y="109620"/>
                        <a:pt x="269703" y="168103"/>
                        <a:pt x="273639" y="190455"/>
                      </a:cubicBezTo>
                      <a:cubicBezTo>
                        <a:pt x="281577" y="235985"/>
                        <a:pt x="289324" y="281578"/>
                        <a:pt x="297960" y="327044"/>
                      </a:cubicBezTo>
                      <a:cubicBezTo>
                        <a:pt x="298341" y="344316"/>
                        <a:pt x="299103" y="361715"/>
                        <a:pt x="300563" y="378923"/>
                      </a:cubicBezTo>
                      <a:cubicBezTo>
                        <a:pt x="302278" y="395687"/>
                        <a:pt x="303802" y="413404"/>
                        <a:pt x="309517" y="429152"/>
                      </a:cubicBezTo>
                      <a:cubicBezTo>
                        <a:pt x="310152" y="430803"/>
                        <a:pt x="309326" y="432644"/>
                        <a:pt x="307675" y="433216"/>
                      </a:cubicBezTo>
                      <a:cubicBezTo>
                        <a:pt x="295928" y="438359"/>
                        <a:pt x="294849" y="337394"/>
                        <a:pt x="294277" y="327742"/>
                      </a:cubicBezTo>
                      <a:cubicBezTo>
                        <a:pt x="284816" y="279609"/>
                        <a:pt x="262083" y="170199"/>
                        <a:pt x="254589" y="123399"/>
                      </a:cubicBezTo>
                      <a:cubicBezTo>
                        <a:pt x="251351" y="102762"/>
                        <a:pt x="245954" y="75012"/>
                        <a:pt x="245192" y="54121"/>
                      </a:cubicBezTo>
                      <a:cubicBezTo>
                        <a:pt x="245192" y="54121"/>
                        <a:pt x="247033" y="57042"/>
                        <a:pt x="247033" y="57042"/>
                      </a:cubicBezTo>
                      <a:cubicBezTo>
                        <a:pt x="233761" y="52724"/>
                        <a:pt x="224745" y="39834"/>
                        <a:pt x="222522" y="26372"/>
                      </a:cubicBezTo>
                      <a:cubicBezTo>
                        <a:pt x="222522" y="26372"/>
                        <a:pt x="225252" y="28721"/>
                        <a:pt x="225252" y="28721"/>
                      </a:cubicBezTo>
                      <a:lnTo>
                        <a:pt x="2875" y="6369"/>
                      </a:lnTo>
                      <a:cubicBezTo>
                        <a:pt x="1162" y="6178"/>
                        <a:pt x="-173" y="4654"/>
                        <a:pt x="18" y="2877"/>
                      </a:cubicBezTo>
                      <a:cubicBezTo>
                        <a:pt x="209" y="1098"/>
                        <a:pt x="1860" y="-172"/>
                        <a:pt x="3574" y="19"/>
                      </a:cubicBezTo>
                      <a:lnTo>
                        <a:pt x="3574" y="1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61" name="Google Shape;2061;p51"/>
                <p:cNvSpPr/>
                <p:nvPr/>
              </p:nvSpPr>
              <p:spPr>
                <a:xfrm>
                  <a:off x="8896477" y="3536505"/>
                  <a:ext cx="504761" cy="191960"/>
                </a:xfrm>
                <a:custGeom>
                  <a:rect b="b" l="l" r="r" t="t"/>
                  <a:pathLst>
                    <a:path extrusionOk="0" h="191960" w="504761">
                      <a:moveTo>
                        <a:pt x="504761" y="1524"/>
                      </a:moveTo>
                      <a:cubicBezTo>
                        <a:pt x="502666" y="1016"/>
                        <a:pt x="500507" y="508"/>
                        <a:pt x="498284" y="0"/>
                      </a:cubicBezTo>
                      <a:lnTo>
                        <a:pt x="356616" y="20891"/>
                      </a:lnTo>
                      <a:lnTo>
                        <a:pt x="0" y="191960"/>
                      </a:lnTo>
                      <a:lnTo>
                        <a:pt x="228600" y="191960"/>
                      </a:lnTo>
                      <a:cubicBezTo>
                        <a:pt x="285242" y="191960"/>
                        <a:pt x="340614" y="173482"/>
                        <a:pt x="384937" y="138176"/>
                      </a:cubicBezTo>
                      <a:cubicBezTo>
                        <a:pt x="453707" y="83439"/>
                        <a:pt x="496379" y="15621"/>
                        <a:pt x="504761" y="15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62" name="Google Shape;2062;p51"/>
                <p:cNvSpPr/>
                <p:nvPr/>
              </p:nvSpPr>
              <p:spPr>
                <a:xfrm>
                  <a:off x="8695625" y="3329488"/>
                  <a:ext cx="760468" cy="399031"/>
                </a:xfrm>
                <a:custGeom>
                  <a:rect b="b" l="l" r="r" t="t"/>
                  <a:pathLst>
                    <a:path extrusionOk="0" h="399031" w="760468">
                      <a:moveTo>
                        <a:pt x="28512" y="104719"/>
                      </a:moveTo>
                      <a:cubicBezTo>
                        <a:pt x="28512" y="104719"/>
                        <a:pt x="-39878" y="252229"/>
                        <a:pt x="35180" y="329636"/>
                      </a:cubicBezTo>
                      <a:cubicBezTo>
                        <a:pt x="110173" y="407042"/>
                        <a:pt x="211964" y="414472"/>
                        <a:pt x="332232" y="377578"/>
                      </a:cubicBezTo>
                      <a:cubicBezTo>
                        <a:pt x="452502" y="340685"/>
                        <a:pt x="654305" y="257055"/>
                        <a:pt x="707264" y="205811"/>
                      </a:cubicBezTo>
                      <a:cubicBezTo>
                        <a:pt x="760222" y="154566"/>
                        <a:pt x="784099" y="80716"/>
                        <a:pt x="729298" y="24074"/>
                      </a:cubicBezTo>
                      <a:cubicBezTo>
                        <a:pt x="668719" y="-38601"/>
                        <a:pt x="414275" y="34424"/>
                        <a:pt x="241681" y="91574"/>
                      </a:cubicBezTo>
                      <a:cubicBezTo>
                        <a:pt x="210757" y="101798"/>
                        <a:pt x="178435" y="106815"/>
                        <a:pt x="145923" y="106370"/>
                      </a:cubicBezTo>
                      <a:lnTo>
                        <a:pt x="28512" y="104719"/>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063" name="Google Shape;2063;p51"/>
                <p:cNvGrpSpPr/>
                <p:nvPr/>
              </p:nvGrpSpPr>
              <p:grpSpPr>
                <a:xfrm>
                  <a:off x="9336664" y="4172267"/>
                  <a:ext cx="448367" cy="277749"/>
                  <a:chOff x="9336664" y="4172267"/>
                  <a:chExt cx="448367" cy="277749"/>
                </a:xfrm>
              </p:grpSpPr>
              <p:sp>
                <p:nvSpPr>
                  <p:cNvPr id="2064" name="Google Shape;2064;p51"/>
                  <p:cNvSpPr/>
                  <p:nvPr/>
                </p:nvSpPr>
                <p:spPr>
                  <a:xfrm>
                    <a:off x="9400778" y="4172267"/>
                    <a:ext cx="372760" cy="211645"/>
                  </a:xfrm>
                  <a:custGeom>
                    <a:rect b="b" l="l" r="r" t="t"/>
                    <a:pathLst>
                      <a:path extrusionOk="0" h="211645" w="372760">
                        <a:moveTo>
                          <a:pt x="333" y="0"/>
                        </a:moveTo>
                        <a:lnTo>
                          <a:pt x="144986" y="0"/>
                        </a:lnTo>
                        <a:lnTo>
                          <a:pt x="154384" y="45974"/>
                        </a:lnTo>
                        <a:cubicBezTo>
                          <a:pt x="157877" y="63183"/>
                          <a:pt x="168735" y="77978"/>
                          <a:pt x="184102" y="86551"/>
                        </a:cubicBezTo>
                        <a:lnTo>
                          <a:pt x="243284" y="119507"/>
                        </a:lnTo>
                        <a:cubicBezTo>
                          <a:pt x="253508" y="125222"/>
                          <a:pt x="264874" y="128588"/>
                          <a:pt x="276558" y="129032"/>
                        </a:cubicBezTo>
                        <a:cubicBezTo>
                          <a:pt x="303927" y="130048"/>
                          <a:pt x="359489" y="141034"/>
                          <a:pt x="372761" y="211646"/>
                        </a:cubicBezTo>
                        <a:lnTo>
                          <a:pt x="397" y="211646"/>
                        </a:lnTo>
                        <a:cubicBezTo>
                          <a:pt x="-1064" y="183769"/>
                          <a:pt x="1349" y="157353"/>
                          <a:pt x="10303" y="133350"/>
                        </a:cubicBezTo>
                        <a:cubicBezTo>
                          <a:pt x="16017" y="118047"/>
                          <a:pt x="17034" y="101410"/>
                          <a:pt x="14430" y="85344"/>
                        </a:cubicBezTo>
                        <a:lnTo>
                          <a:pt x="333"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65" name="Google Shape;2065;p51"/>
                  <p:cNvSpPr/>
                  <p:nvPr/>
                </p:nvSpPr>
                <p:spPr>
                  <a:xfrm>
                    <a:off x="9383204" y="4383913"/>
                    <a:ext cx="401827" cy="66103"/>
                  </a:xfrm>
                  <a:custGeom>
                    <a:rect b="b" l="l" r="r" t="t"/>
                    <a:pathLst>
                      <a:path extrusionOk="0" h="66103" w="401827">
                        <a:moveTo>
                          <a:pt x="0" y="0"/>
                        </a:moveTo>
                        <a:lnTo>
                          <a:pt x="0" y="66103"/>
                        </a:lnTo>
                        <a:lnTo>
                          <a:pt x="128588" y="66103"/>
                        </a:lnTo>
                        <a:lnTo>
                          <a:pt x="128588" y="52578"/>
                        </a:lnTo>
                        <a:cubicBezTo>
                          <a:pt x="128588" y="42863"/>
                          <a:pt x="137985" y="35878"/>
                          <a:pt x="147320" y="38608"/>
                        </a:cubicBezTo>
                        <a:lnTo>
                          <a:pt x="239458" y="66103"/>
                        </a:lnTo>
                        <a:lnTo>
                          <a:pt x="401827" y="66103"/>
                        </a:lnTo>
                        <a:lnTo>
                          <a:pt x="401827" y="0"/>
                        </a:ln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66" name="Google Shape;2066;p51"/>
                  <p:cNvSpPr/>
                  <p:nvPr/>
                </p:nvSpPr>
                <p:spPr>
                  <a:xfrm>
                    <a:off x="9336664" y="4172267"/>
                    <a:ext cx="67304" cy="38823"/>
                  </a:xfrm>
                  <a:custGeom>
                    <a:rect b="b" l="l" r="r" t="t"/>
                    <a:pathLst>
                      <a:path extrusionOk="0" h="38823" w="67304">
                        <a:moveTo>
                          <a:pt x="64447" y="0"/>
                        </a:moveTo>
                        <a:lnTo>
                          <a:pt x="11171" y="7176"/>
                        </a:lnTo>
                        <a:cubicBezTo>
                          <a:pt x="2471" y="8318"/>
                          <a:pt x="-2482" y="17653"/>
                          <a:pt x="1265" y="25527"/>
                        </a:cubicBezTo>
                        <a:lnTo>
                          <a:pt x="3932" y="31115"/>
                        </a:lnTo>
                        <a:cubicBezTo>
                          <a:pt x="7107" y="37719"/>
                          <a:pt x="14917" y="40577"/>
                          <a:pt x="21585" y="37719"/>
                        </a:cubicBezTo>
                        <a:lnTo>
                          <a:pt x="67304" y="17971"/>
                        </a:lnTo>
                        <a:lnTo>
                          <a:pt x="64447"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067" name="Google Shape;2067;p51"/>
                <p:cNvSpPr/>
                <p:nvPr/>
              </p:nvSpPr>
              <p:spPr>
                <a:xfrm>
                  <a:off x="9369922" y="4048114"/>
                  <a:ext cx="183271" cy="10741"/>
                </a:xfrm>
                <a:custGeom>
                  <a:rect b="b" l="l" r="r" t="t"/>
                  <a:pathLst>
                    <a:path extrusionOk="0" h="10741" w="183271">
                      <a:moveTo>
                        <a:pt x="5281" y="391"/>
                      </a:moveTo>
                      <a:cubicBezTo>
                        <a:pt x="62685" y="3122"/>
                        <a:pt x="120216" y="3058"/>
                        <a:pt x="177620" y="10"/>
                      </a:cubicBezTo>
                      <a:cubicBezTo>
                        <a:pt x="184605" y="-371"/>
                        <a:pt x="185431" y="10170"/>
                        <a:pt x="178319" y="10742"/>
                      </a:cubicBezTo>
                      <a:cubicBezTo>
                        <a:pt x="135011" y="8329"/>
                        <a:pt x="91705" y="8138"/>
                        <a:pt x="48397" y="8837"/>
                      </a:cubicBezTo>
                      <a:cubicBezTo>
                        <a:pt x="34046" y="9154"/>
                        <a:pt x="19696" y="9535"/>
                        <a:pt x="5281" y="10361"/>
                      </a:cubicBezTo>
                      <a:cubicBezTo>
                        <a:pt x="2550" y="10551"/>
                        <a:pt x="137" y="8392"/>
                        <a:pt x="10" y="5662"/>
                      </a:cubicBezTo>
                      <a:cubicBezTo>
                        <a:pt x="-180" y="2741"/>
                        <a:pt x="2296" y="201"/>
                        <a:pt x="5281" y="391"/>
                      </a:cubicBezTo>
                      <a:lnTo>
                        <a:pt x="5281" y="3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68" name="Google Shape;2068;p51"/>
                <p:cNvSpPr/>
                <p:nvPr/>
              </p:nvSpPr>
              <p:spPr>
                <a:xfrm>
                  <a:off x="9408643" y="3899361"/>
                  <a:ext cx="86808" cy="85858"/>
                </a:xfrm>
                <a:custGeom>
                  <a:rect b="b" l="l" r="r" t="t"/>
                  <a:pathLst>
                    <a:path extrusionOk="0" h="85858" w="86808">
                      <a:moveTo>
                        <a:pt x="913" y="80437"/>
                      </a:moveTo>
                      <a:lnTo>
                        <a:pt x="78256" y="1507"/>
                      </a:lnTo>
                      <a:cubicBezTo>
                        <a:pt x="82764" y="-3065"/>
                        <a:pt x="89876" y="3793"/>
                        <a:pt x="85368" y="8429"/>
                      </a:cubicBezTo>
                      <a:cubicBezTo>
                        <a:pt x="85368" y="8429"/>
                        <a:pt x="5422" y="84946"/>
                        <a:pt x="5422" y="84946"/>
                      </a:cubicBezTo>
                      <a:cubicBezTo>
                        <a:pt x="2564" y="87804"/>
                        <a:pt x="-1945" y="83295"/>
                        <a:pt x="913" y="80437"/>
                      </a:cubicBezTo>
                      <a:lnTo>
                        <a:pt x="913" y="80437"/>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69" name="Google Shape;2069;p51"/>
                <p:cNvSpPr/>
                <p:nvPr/>
              </p:nvSpPr>
              <p:spPr>
                <a:xfrm>
                  <a:off x="9415399" y="3977694"/>
                  <a:ext cx="79415" cy="30366"/>
                </a:xfrm>
                <a:custGeom>
                  <a:rect b="b" l="l" r="r" t="t"/>
                  <a:pathLst>
                    <a:path extrusionOk="0" h="30366" w="79415">
                      <a:moveTo>
                        <a:pt x="1841" y="24964"/>
                      </a:moveTo>
                      <a:lnTo>
                        <a:pt x="73723" y="263"/>
                      </a:lnTo>
                      <a:cubicBezTo>
                        <a:pt x="79184" y="-1579"/>
                        <a:pt x="81915" y="6803"/>
                        <a:pt x="76390" y="8518"/>
                      </a:cubicBezTo>
                      <a:cubicBezTo>
                        <a:pt x="76390" y="8518"/>
                        <a:pt x="3556" y="30235"/>
                        <a:pt x="3556" y="30235"/>
                      </a:cubicBezTo>
                      <a:cubicBezTo>
                        <a:pt x="127" y="31251"/>
                        <a:pt x="-1524" y="26107"/>
                        <a:pt x="1841" y="24964"/>
                      </a:cubicBezTo>
                      <a:lnTo>
                        <a:pt x="1841" y="2496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70" name="Google Shape;2070;p51"/>
                <p:cNvSpPr/>
                <p:nvPr/>
              </p:nvSpPr>
              <p:spPr>
                <a:xfrm>
                  <a:off x="8966984" y="2857459"/>
                  <a:ext cx="26713" cy="178983"/>
                </a:xfrm>
                <a:custGeom>
                  <a:rect b="b" l="l" r="r" t="t"/>
                  <a:pathLst>
                    <a:path extrusionOk="0" h="178983" w="26713">
                      <a:moveTo>
                        <a:pt x="23917" y="178984"/>
                      </a:moveTo>
                      <a:cubicBezTo>
                        <a:pt x="22457" y="178984"/>
                        <a:pt x="21186" y="177777"/>
                        <a:pt x="21186" y="176317"/>
                      </a:cubicBezTo>
                      <a:cubicBezTo>
                        <a:pt x="18900" y="102721"/>
                        <a:pt x="232" y="4296"/>
                        <a:pt x="41" y="3280"/>
                      </a:cubicBezTo>
                      <a:cubicBezTo>
                        <a:pt x="-213" y="1755"/>
                        <a:pt x="739" y="358"/>
                        <a:pt x="2200" y="41"/>
                      </a:cubicBezTo>
                      <a:cubicBezTo>
                        <a:pt x="3724" y="-213"/>
                        <a:pt x="5121" y="739"/>
                        <a:pt x="5438" y="2200"/>
                      </a:cubicBezTo>
                      <a:cubicBezTo>
                        <a:pt x="5629" y="3216"/>
                        <a:pt x="24361" y="102086"/>
                        <a:pt x="26711" y="176063"/>
                      </a:cubicBezTo>
                      <a:cubicBezTo>
                        <a:pt x="26774" y="177587"/>
                        <a:pt x="25568" y="178857"/>
                        <a:pt x="24044" y="178921"/>
                      </a:cubicBezTo>
                      <a:cubicBezTo>
                        <a:pt x="23981" y="178984"/>
                        <a:pt x="23917" y="178984"/>
                        <a:pt x="23917" y="17898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71" name="Google Shape;2071;p51"/>
                <p:cNvSpPr/>
                <p:nvPr/>
              </p:nvSpPr>
              <p:spPr>
                <a:xfrm>
                  <a:off x="9003792" y="2898203"/>
                  <a:ext cx="22098" cy="22098"/>
                </a:xfrm>
                <a:custGeom>
                  <a:rect b="b" l="l" r="r" t="t"/>
                  <a:pathLst>
                    <a:path extrusionOk="0" h="22098" w="22098">
                      <a:moveTo>
                        <a:pt x="22098" y="11049"/>
                      </a:moveTo>
                      <a:cubicBezTo>
                        <a:pt x="22098" y="17151"/>
                        <a:pt x="17151" y="22098"/>
                        <a:pt x="11049" y="22098"/>
                      </a:cubicBezTo>
                      <a:cubicBezTo>
                        <a:pt x="4947" y="22098"/>
                        <a:pt x="0" y="17151"/>
                        <a:pt x="0" y="11049"/>
                      </a:cubicBezTo>
                      <a:cubicBezTo>
                        <a:pt x="0" y="4947"/>
                        <a:pt x="4947" y="0"/>
                        <a:pt x="11049" y="0"/>
                      </a:cubicBezTo>
                      <a:cubicBezTo>
                        <a:pt x="17151" y="0"/>
                        <a:pt x="22098" y="4947"/>
                        <a:pt x="22098" y="11049"/>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72" name="Google Shape;2072;p51"/>
                <p:cNvSpPr/>
                <p:nvPr/>
              </p:nvSpPr>
              <p:spPr>
                <a:xfrm>
                  <a:off x="9008364" y="2968561"/>
                  <a:ext cx="22098" cy="22098"/>
                </a:xfrm>
                <a:custGeom>
                  <a:rect b="b" l="l" r="r" t="t"/>
                  <a:pathLst>
                    <a:path extrusionOk="0" h="22098" w="22098">
                      <a:moveTo>
                        <a:pt x="22098" y="11049"/>
                      </a:moveTo>
                      <a:cubicBezTo>
                        <a:pt x="22098" y="17151"/>
                        <a:pt x="17151" y="22098"/>
                        <a:pt x="11049" y="22098"/>
                      </a:cubicBezTo>
                      <a:cubicBezTo>
                        <a:pt x="4947" y="22098"/>
                        <a:pt x="0" y="17151"/>
                        <a:pt x="0" y="11049"/>
                      </a:cubicBezTo>
                      <a:cubicBezTo>
                        <a:pt x="0" y="4947"/>
                        <a:pt x="4947" y="0"/>
                        <a:pt x="11049" y="0"/>
                      </a:cubicBezTo>
                      <a:cubicBezTo>
                        <a:pt x="17151" y="0"/>
                        <a:pt x="22098" y="4947"/>
                        <a:pt x="22098" y="11049"/>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73" name="Google Shape;2073;p51"/>
                <p:cNvSpPr/>
                <p:nvPr/>
              </p:nvSpPr>
              <p:spPr>
                <a:xfrm>
                  <a:off x="8864028" y="2669857"/>
                  <a:ext cx="163829" cy="172600"/>
                </a:xfrm>
                <a:custGeom>
                  <a:rect b="b" l="l" r="r" t="t"/>
                  <a:pathLst>
                    <a:path extrusionOk="0" h="172600" w="163829">
                      <a:moveTo>
                        <a:pt x="36576" y="0"/>
                      </a:moveTo>
                      <a:lnTo>
                        <a:pt x="141033" y="20955"/>
                      </a:lnTo>
                      <a:cubicBezTo>
                        <a:pt x="133921" y="66929"/>
                        <a:pt x="132080" y="120967"/>
                        <a:pt x="163830" y="144208"/>
                      </a:cubicBezTo>
                      <a:cubicBezTo>
                        <a:pt x="132588" y="179895"/>
                        <a:pt x="60706" y="192849"/>
                        <a:pt x="0" y="116967"/>
                      </a:cubicBezTo>
                      <a:lnTo>
                        <a:pt x="0" y="116967"/>
                      </a:lnTo>
                      <a:cubicBezTo>
                        <a:pt x="16128" y="102870"/>
                        <a:pt x="26415" y="83375"/>
                        <a:pt x="29019" y="62103"/>
                      </a:cubicBezTo>
                      <a:lnTo>
                        <a:pt x="36576" y="0"/>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74" name="Google Shape;2074;p51"/>
                <p:cNvSpPr/>
                <p:nvPr/>
              </p:nvSpPr>
              <p:spPr>
                <a:xfrm>
                  <a:off x="8894368" y="2674725"/>
                  <a:ext cx="100755" cy="61254"/>
                </a:xfrm>
                <a:custGeom>
                  <a:rect b="b" l="l" r="r" t="t"/>
                  <a:pathLst>
                    <a:path extrusionOk="0" h="61254" w="100755">
                      <a:moveTo>
                        <a:pt x="100756" y="54356"/>
                      </a:moveTo>
                      <a:lnTo>
                        <a:pt x="34334" y="5969"/>
                      </a:lnTo>
                      <a:lnTo>
                        <a:pt x="4744" y="0"/>
                      </a:lnTo>
                      <a:lnTo>
                        <a:pt x="109" y="38036"/>
                      </a:lnTo>
                      <a:cubicBezTo>
                        <a:pt x="-971" y="46926"/>
                        <a:pt x="6141" y="54800"/>
                        <a:pt x="15095" y="54356"/>
                      </a:cubicBezTo>
                      <a:cubicBezTo>
                        <a:pt x="23096" y="53911"/>
                        <a:pt x="30970" y="52705"/>
                        <a:pt x="38462" y="55689"/>
                      </a:cubicBezTo>
                      <a:cubicBezTo>
                        <a:pt x="60434" y="64262"/>
                        <a:pt x="88120" y="62230"/>
                        <a:pt x="100756" y="54356"/>
                      </a:cubicBezTo>
                      <a:close/>
                    </a:path>
                  </a:pathLst>
                </a:custGeom>
                <a:solidFill>
                  <a:srgbClr val="E6BEA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75" name="Google Shape;2075;p51"/>
                <p:cNvSpPr/>
                <p:nvPr/>
              </p:nvSpPr>
              <p:spPr>
                <a:xfrm>
                  <a:off x="8902001" y="2527554"/>
                  <a:ext cx="174949" cy="202091"/>
                </a:xfrm>
                <a:custGeom>
                  <a:rect b="b" l="l" r="r" t="t"/>
                  <a:pathLst>
                    <a:path extrusionOk="0" h="202091" w="174949">
                      <a:moveTo>
                        <a:pt x="174942" y="39370"/>
                      </a:moveTo>
                      <a:cubicBezTo>
                        <a:pt x="173927" y="61087"/>
                        <a:pt x="172148" y="99632"/>
                        <a:pt x="171641" y="107632"/>
                      </a:cubicBezTo>
                      <a:cubicBezTo>
                        <a:pt x="177609" y="131382"/>
                        <a:pt x="174117" y="203898"/>
                        <a:pt x="101536" y="202057"/>
                      </a:cubicBezTo>
                      <a:cubicBezTo>
                        <a:pt x="24447" y="200088"/>
                        <a:pt x="0" y="136652"/>
                        <a:pt x="0" y="136652"/>
                      </a:cubicBezTo>
                      <a:lnTo>
                        <a:pt x="12573" y="86487"/>
                      </a:lnTo>
                      <a:cubicBezTo>
                        <a:pt x="12573" y="86487"/>
                        <a:pt x="43561" y="75882"/>
                        <a:pt x="53467" y="43180"/>
                      </a:cubicBezTo>
                      <a:cubicBezTo>
                        <a:pt x="55499" y="36449"/>
                        <a:pt x="61531" y="31813"/>
                        <a:pt x="68517" y="31496"/>
                      </a:cubicBezTo>
                      <a:cubicBezTo>
                        <a:pt x="87757" y="30607"/>
                        <a:pt x="107124" y="22161"/>
                        <a:pt x="113602" y="0"/>
                      </a:cubicBezTo>
                      <a:cubicBezTo>
                        <a:pt x="114935" y="19812"/>
                        <a:pt x="90551" y="34988"/>
                        <a:pt x="90551" y="34988"/>
                      </a:cubicBezTo>
                      <a:cubicBezTo>
                        <a:pt x="90551" y="34988"/>
                        <a:pt x="119570" y="44260"/>
                        <a:pt x="138049" y="11874"/>
                      </a:cubicBezTo>
                      <a:cubicBezTo>
                        <a:pt x="138049" y="11874"/>
                        <a:pt x="137414" y="24448"/>
                        <a:pt x="128143" y="37655"/>
                      </a:cubicBezTo>
                      <a:cubicBezTo>
                        <a:pt x="142875" y="41211"/>
                        <a:pt x="155575" y="37020"/>
                        <a:pt x="164211" y="32448"/>
                      </a:cubicBezTo>
                      <a:cubicBezTo>
                        <a:pt x="169164" y="29782"/>
                        <a:pt x="175196" y="33655"/>
                        <a:pt x="174942" y="39370"/>
                      </a:cubicBez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76" name="Google Shape;2076;p51"/>
                <p:cNvSpPr/>
                <p:nvPr/>
              </p:nvSpPr>
              <p:spPr>
                <a:xfrm>
                  <a:off x="8885745" y="2438868"/>
                  <a:ext cx="135752" cy="147169"/>
                </a:xfrm>
                <a:custGeom>
                  <a:rect b="b" l="l" r="r" t="t"/>
                  <a:pathLst>
                    <a:path extrusionOk="0" h="147169" w="135752">
                      <a:moveTo>
                        <a:pt x="87567" y="40"/>
                      </a:moveTo>
                      <a:cubicBezTo>
                        <a:pt x="80582" y="-278"/>
                        <a:pt x="73597" y="1310"/>
                        <a:pt x="67501" y="4675"/>
                      </a:cubicBezTo>
                      <a:cubicBezTo>
                        <a:pt x="61468" y="8041"/>
                        <a:pt x="55817" y="11978"/>
                        <a:pt x="50547" y="16486"/>
                      </a:cubicBezTo>
                      <a:cubicBezTo>
                        <a:pt x="19177" y="43220"/>
                        <a:pt x="2160" y="86908"/>
                        <a:pt x="0" y="146280"/>
                      </a:cubicBezTo>
                      <a:lnTo>
                        <a:pt x="25400" y="147169"/>
                      </a:lnTo>
                      <a:cubicBezTo>
                        <a:pt x="27242" y="95925"/>
                        <a:pt x="41656" y="57444"/>
                        <a:pt x="66993" y="35790"/>
                      </a:cubicBezTo>
                      <a:cubicBezTo>
                        <a:pt x="83948" y="21312"/>
                        <a:pt x="106173" y="13946"/>
                        <a:pt x="133160" y="13756"/>
                      </a:cubicBezTo>
                      <a:cubicBezTo>
                        <a:pt x="135827" y="13756"/>
                        <a:pt x="136779" y="10073"/>
                        <a:pt x="134366" y="8866"/>
                      </a:cubicBezTo>
                      <a:cubicBezTo>
                        <a:pt x="121666" y="2643"/>
                        <a:pt x="101410" y="675"/>
                        <a:pt x="87567" y="4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77" name="Google Shape;2077;p51"/>
                <p:cNvSpPr/>
                <p:nvPr/>
              </p:nvSpPr>
              <p:spPr>
                <a:xfrm rot="-4942616">
                  <a:off x="8986711" y="2600924"/>
                  <a:ext cx="24863" cy="18774"/>
                </a:xfrm>
                <a:custGeom>
                  <a:rect b="b" l="l" r="r" t="t"/>
                  <a:pathLst>
                    <a:path extrusionOk="0" h="18796" w="24892">
                      <a:moveTo>
                        <a:pt x="24892" y="9398"/>
                      </a:moveTo>
                      <a:cubicBezTo>
                        <a:pt x="24892" y="14588"/>
                        <a:pt x="19319" y="18796"/>
                        <a:pt x="12446" y="18796"/>
                      </a:cubicBezTo>
                      <a:cubicBezTo>
                        <a:pt x="5572" y="18796"/>
                        <a:pt x="0" y="14588"/>
                        <a:pt x="0" y="9398"/>
                      </a:cubicBezTo>
                      <a:cubicBezTo>
                        <a:pt x="0" y="4208"/>
                        <a:pt x="5573" y="0"/>
                        <a:pt x="12446" y="0"/>
                      </a:cubicBezTo>
                      <a:cubicBezTo>
                        <a:pt x="19320" y="0"/>
                        <a:pt x="24892" y="4208"/>
                        <a:pt x="24892" y="939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78" name="Google Shape;2078;p51"/>
                <p:cNvSpPr/>
                <p:nvPr/>
              </p:nvSpPr>
              <p:spPr>
                <a:xfrm rot="-4942616">
                  <a:off x="9045403" y="2608733"/>
                  <a:ext cx="24863" cy="18774"/>
                </a:xfrm>
                <a:custGeom>
                  <a:rect b="b" l="l" r="r" t="t"/>
                  <a:pathLst>
                    <a:path extrusionOk="0" h="18796" w="24892">
                      <a:moveTo>
                        <a:pt x="24892" y="9398"/>
                      </a:moveTo>
                      <a:cubicBezTo>
                        <a:pt x="24892" y="14588"/>
                        <a:pt x="19319" y="18796"/>
                        <a:pt x="12446" y="18796"/>
                      </a:cubicBezTo>
                      <a:cubicBezTo>
                        <a:pt x="5572" y="18796"/>
                        <a:pt x="0" y="14588"/>
                        <a:pt x="0" y="9398"/>
                      </a:cubicBezTo>
                      <a:cubicBezTo>
                        <a:pt x="0" y="4208"/>
                        <a:pt x="5573" y="0"/>
                        <a:pt x="12446" y="0"/>
                      </a:cubicBezTo>
                      <a:cubicBezTo>
                        <a:pt x="19320" y="0"/>
                        <a:pt x="24892" y="4208"/>
                        <a:pt x="24892" y="939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79" name="Google Shape;2079;p51"/>
                <p:cNvSpPr/>
                <p:nvPr/>
              </p:nvSpPr>
              <p:spPr>
                <a:xfrm>
                  <a:off x="9025089" y="2602799"/>
                  <a:ext cx="22776" cy="50205"/>
                </a:xfrm>
                <a:custGeom>
                  <a:rect b="b" l="l" r="r" t="t"/>
                  <a:pathLst>
                    <a:path extrusionOk="0" h="50205" w="22776">
                      <a:moveTo>
                        <a:pt x="15405" y="3178"/>
                      </a:moveTo>
                      <a:lnTo>
                        <a:pt x="13691" y="17782"/>
                      </a:lnTo>
                      <a:cubicBezTo>
                        <a:pt x="13564" y="19878"/>
                        <a:pt x="14008" y="21973"/>
                        <a:pt x="14961" y="23815"/>
                      </a:cubicBezTo>
                      <a:cubicBezTo>
                        <a:pt x="15469" y="24767"/>
                        <a:pt x="16041" y="25529"/>
                        <a:pt x="16803" y="26482"/>
                      </a:cubicBezTo>
                      <a:lnTo>
                        <a:pt x="19152" y="29530"/>
                      </a:lnTo>
                      <a:lnTo>
                        <a:pt x="21502" y="32641"/>
                      </a:lnTo>
                      <a:cubicBezTo>
                        <a:pt x="22327" y="33975"/>
                        <a:pt x="22835" y="35562"/>
                        <a:pt x="22772" y="37087"/>
                      </a:cubicBezTo>
                      <a:cubicBezTo>
                        <a:pt x="22708" y="40198"/>
                        <a:pt x="20867" y="43182"/>
                        <a:pt x="17945" y="44579"/>
                      </a:cubicBezTo>
                      <a:cubicBezTo>
                        <a:pt x="16549" y="45278"/>
                        <a:pt x="14707" y="45405"/>
                        <a:pt x="13691" y="45532"/>
                      </a:cubicBezTo>
                      <a:cubicBezTo>
                        <a:pt x="12485" y="45659"/>
                        <a:pt x="11342" y="45913"/>
                        <a:pt x="10199" y="46167"/>
                      </a:cubicBezTo>
                      <a:cubicBezTo>
                        <a:pt x="7976" y="46612"/>
                        <a:pt x="5817" y="47691"/>
                        <a:pt x="5245" y="48770"/>
                      </a:cubicBezTo>
                      <a:cubicBezTo>
                        <a:pt x="4483" y="50104"/>
                        <a:pt x="2769" y="50612"/>
                        <a:pt x="1436" y="49850"/>
                      </a:cubicBezTo>
                      <a:cubicBezTo>
                        <a:pt x="102" y="49088"/>
                        <a:pt x="-406" y="47373"/>
                        <a:pt x="356" y="46040"/>
                      </a:cubicBezTo>
                      <a:cubicBezTo>
                        <a:pt x="483" y="45786"/>
                        <a:pt x="674" y="45532"/>
                        <a:pt x="928" y="45341"/>
                      </a:cubicBezTo>
                      <a:lnTo>
                        <a:pt x="1181" y="45087"/>
                      </a:lnTo>
                      <a:cubicBezTo>
                        <a:pt x="4039" y="42484"/>
                        <a:pt x="7024" y="42293"/>
                        <a:pt x="9564" y="41912"/>
                      </a:cubicBezTo>
                      <a:cubicBezTo>
                        <a:pt x="12104" y="41531"/>
                        <a:pt x="15152" y="41912"/>
                        <a:pt x="16485" y="41278"/>
                      </a:cubicBezTo>
                      <a:cubicBezTo>
                        <a:pt x="18136" y="40642"/>
                        <a:pt x="19406" y="38864"/>
                        <a:pt x="19406" y="37023"/>
                      </a:cubicBezTo>
                      <a:cubicBezTo>
                        <a:pt x="19406" y="36134"/>
                        <a:pt x="19152" y="35245"/>
                        <a:pt x="18644" y="34483"/>
                      </a:cubicBezTo>
                      <a:lnTo>
                        <a:pt x="16358" y="31753"/>
                      </a:lnTo>
                      <a:lnTo>
                        <a:pt x="14008" y="29022"/>
                      </a:lnTo>
                      <a:cubicBezTo>
                        <a:pt x="13183" y="28133"/>
                        <a:pt x="12104" y="26990"/>
                        <a:pt x="11405" y="25784"/>
                      </a:cubicBezTo>
                      <a:cubicBezTo>
                        <a:pt x="9881" y="23370"/>
                        <a:pt x="9119" y="20449"/>
                        <a:pt x="9119" y="17592"/>
                      </a:cubicBezTo>
                      <a:lnTo>
                        <a:pt x="9944" y="2606"/>
                      </a:lnTo>
                      <a:cubicBezTo>
                        <a:pt x="10008" y="1082"/>
                        <a:pt x="11342" y="-61"/>
                        <a:pt x="12866" y="3"/>
                      </a:cubicBezTo>
                      <a:cubicBezTo>
                        <a:pt x="14390" y="66"/>
                        <a:pt x="15532" y="1399"/>
                        <a:pt x="15469" y="2923"/>
                      </a:cubicBezTo>
                      <a:cubicBezTo>
                        <a:pt x="15469" y="3050"/>
                        <a:pt x="15469" y="3114"/>
                        <a:pt x="15405" y="31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80" name="Google Shape;2080;p51"/>
                <p:cNvSpPr/>
                <p:nvPr/>
              </p:nvSpPr>
              <p:spPr>
                <a:xfrm>
                  <a:off x="8998501" y="2650406"/>
                  <a:ext cx="51818" cy="22125"/>
                </a:xfrm>
                <a:custGeom>
                  <a:rect b="b" l="l" r="r" t="t"/>
                  <a:pathLst>
                    <a:path extrusionOk="0" h="22125" w="51818">
                      <a:moveTo>
                        <a:pt x="6687" y="2623"/>
                      </a:moveTo>
                      <a:cubicBezTo>
                        <a:pt x="7513" y="6306"/>
                        <a:pt x="9608" y="9735"/>
                        <a:pt x="12592" y="12275"/>
                      </a:cubicBezTo>
                      <a:cubicBezTo>
                        <a:pt x="15514" y="14942"/>
                        <a:pt x="19451" y="16466"/>
                        <a:pt x="23388" y="17419"/>
                      </a:cubicBezTo>
                      <a:cubicBezTo>
                        <a:pt x="27388" y="18371"/>
                        <a:pt x="31642" y="18308"/>
                        <a:pt x="35643" y="17482"/>
                      </a:cubicBezTo>
                      <a:cubicBezTo>
                        <a:pt x="39517" y="16593"/>
                        <a:pt x="43580" y="14625"/>
                        <a:pt x="44914" y="12021"/>
                      </a:cubicBezTo>
                      <a:cubicBezTo>
                        <a:pt x="45867" y="10243"/>
                        <a:pt x="48089" y="9545"/>
                        <a:pt x="49867" y="10497"/>
                      </a:cubicBezTo>
                      <a:cubicBezTo>
                        <a:pt x="51645" y="11450"/>
                        <a:pt x="52343" y="13672"/>
                        <a:pt x="51392" y="15450"/>
                      </a:cubicBezTo>
                      <a:cubicBezTo>
                        <a:pt x="51137" y="15895"/>
                        <a:pt x="50819" y="16276"/>
                        <a:pt x="50439" y="16593"/>
                      </a:cubicBezTo>
                      <a:lnTo>
                        <a:pt x="50375" y="16657"/>
                      </a:lnTo>
                      <a:cubicBezTo>
                        <a:pt x="45676" y="20467"/>
                        <a:pt x="40977" y="21292"/>
                        <a:pt x="36342" y="21864"/>
                      </a:cubicBezTo>
                      <a:cubicBezTo>
                        <a:pt x="31706" y="22372"/>
                        <a:pt x="27134" y="22118"/>
                        <a:pt x="22626" y="21292"/>
                      </a:cubicBezTo>
                      <a:cubicBezTo>
                        <a:pt x="18117" y="20467"/>
                        <a:pt x="13736" y="18562"/>
                        <a:pt x="9799" y="15958"/>
                      </a:cubicBezTo>
                      <a:cubicBezTo>
                        <a:pt x="5862" y="13228"/>
                        <a:pt x="2687" y="9418"/>
                        <a:pt x="401" y="4973"/>
                      </a:cubicBezTo>
                      <a:cubicBezTo>
                        <a:pt x="-488" y="3322"/>
                        <a:pt x="147" y="1290"/>
                        <a:pt x="1861" y="401"/>
                      </a:cubicBezTo>
                      <a:cubicBezTo>
                        <a:pt x="3512" y="-488"/>
                        <a:pt x="5544" y="147"/>
                        <a:pt x="6433" y="1861"/>
                      </a:cubicBezTo>
                      <a:cubicBezTo>
                        <a:pt x="6560" y="2115"/>
                        <a:pt x="6624" y="2369"/>
                        <a:pt x="6687" y="262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81" name="Google Shape;2081;p51"/>
                <p:cNvSpPr/>
                <p:nvPr/>
              </p:nvSpPr>
              <p:spPr>
                <a:xfrm>
                  <a:off x="8976739" y="2578154"/>
                  <a:ext cx="38056" cy="10507"/>
                </a:xfrm>
                <a:custGeom>
                  <a:rect b="b" l="l" r="r" t="t"/>
                  <a:pathLst>
                    <a:path extrusionOk="0" h="10507" w="38056">
                      <a:moveTo>
                        <a:pt x="1208" y="5407"/>
                      </a:moveTo>
                      <a:cubicBezTo>
                        <a:pt x="6479" y="1851"/>
                        <a:pt x="12702" y="390"/>
                        <a:pt x="18988" y="9"/>
                      </a:cubicBezTo>
                      <a:cubicBezTo>
                        <a:pt x="22100" y="-54"/>
                        <a:pt x="25338" y="200"/>
                        <a:pt x="28450" y="1025"/>
                      </a:cubicBezTo>
                      <a:cubicBezTo>
                        <a:pt x="31561" y="1914"/>
                        <a:pt x="34673" y="3248"/>
                        <a:pt x="37149" y="5534"/>
                      </a:cubicBezTo>
                      <a:cubicBezTo>
                        <a:pt x="38292" y="6550"/>
                        <a:pt x="38355" y="8328"/>
                        <a:pt x="37340" y="9471"/>
                      </a:cubicBezTo>
                      <a:cubicBezTo>
                        <a:pt x="36578" y="10296"/>
                        <a:pt x="35371" y="10550"/>
                        <a:pt x="34355" y="10233"/>
                      </a:cubicBezTo>
                      <a:lnTo>
                        <a:pt x="34165" y="10169"/>
                      </a:lnTo>
                      <a:cubicBezTo>
                        <a:pt x="29530" y="8518"/>
                        <a:pt x="24449" y="7820"/>
                        <a:pt x="19242" y="8074"/>
                      </a:cubicBezTo>
                      <a:cubicBezTo>
                        <a:pt x="14035" y="8137"/>
                        <a:pt x="8765" y="9090"/>
                        <a:pt x="3558" y="10360"/>
                      </a:cubicBezTo>
                      <a:lnTo>
                        <a:pt x="3430" y="10423"/>
                      </a:lnTo>
                      <a:cubicBezTo>
                        <a:pt x="1906" y="10804"/>
                        <a:pt x="446" y="9852"/>
                        <a:pt x="66" y="8391"/>
                      </a:cubicBezTo>
                      <a:cubicBezTo>
                        <a:pt x="-189" y="7248"/>
                        <a:pt x="319" y="6042"/>
                        <a:pt x="1208" y="540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82" name="Google Shape;2082;p51"/>
                <p:cNvSpPr/>
                <p:nvPr/>
              </p:nvSpPr>
              <p:spPr>
                <a:xfrm>
                  <a:off x="9043702" y="2584330"/>
                  <a:ext cx="32472" cy="13002"/>
                </a:xfrm>
                <a:custGeom>
                  <a:rect b="b" l="l" r="r" t="t"/>
                  <a:pathLst>
                    <a:path extrusionOk="0" h="13002" w="32472">
                      <a:moveTo>
                        <a:pt x="1555" y="2660"/>
                      </a:moveTo>
                      <a:cubicBezTo>
                        <a:pt x="4159" y="1453"/>
                        <a:pt x="6635" y="755"/>
                        <a:pt x="9366" y="374"/>
                      </a:cubicBezTo>
                      <a:cubicBezTo>
                        <a:pt x="12033" y="-135"/>
                        <a:pt x="14827" y="-71"/>
                        <a:pt x="17557" y="246"/>
                      </a:cubicBezTo>
                      <a:cubicBezTo>
                        <a:pt x="20352" y="501"/>
                        <a:pt x="23145" y="1517"/>
                        <a:pt x="25749" y="2850"/>
                      </a:cubicBezTo>
                      <a:cubicBezTo>
                        <a:pt x="28289" y="4311"/>
                        <a:pt x="30448" y="6406"/>
                        <a:pt x="32035" y="8755"/>
                      </a:cubicBezTo>
                      <a:cubicBezTo>
                        <a:pt x="32861" y="10026"/>
                        <a:pt x="32480" y="11740"/>
                        <a:pt x="31210" y="12565"/>
                      </a:cubicBezTo>
                      <a:cubicBezTo>
                        <a:pt x="30257" y="13137"/>
                        <a:pt x="29115" y="13137"/>
                        <a:pt x="28226" y="12629"/>
                      </a:cubicBezTo>
                      <a:lnTo>
                        <a:pt x="27844" y="12439"/>
                      </a:lnTo>
                      <a:cubicBezTo>
                        <a:pt x="26003" y="11296"/>
                        <a:pt x="24352" y="10152"/>
                        <a:pt x="22447" y="9454"/>
                      </a:cubicBezTo>
                      <a:cubicBezTo>
                        <a:pt x="20605" y="8629"/>
                        <a:pt x="18573" y="8248"/>
                        <a:pt x="16542" y="7803"/>
                      </a:cubicBezTo>
                      <a:cubicBezTo>
                        <a:pt x="14446" y="7422"/>
                        <a:pt x="12287" y="7486"/>
                        <a:pt x="10001" y="7422"/>
                      </a:cubicBezTo>
                      <a:cubicBezTo>
                        <a:pt x="7779" y="7486"/>
                        <a:pt x="5429" y="7676"/>
                        <a:pt x="3333" y="7930"/>
                      </a:cubicBezTo>
                      <a:lnTo>
                        <a:pt x="3079" y="7930"/>
                      </a:lnTo>
                      <a:cubicBezTo>
                        <a:pt x="1555" y="8121"/>
                        <a:pt x="222" y="6977"/>
                        <a:pt x="31" y="5517"/>
                      </a:cubicBezTo>
                      <a:cubicBezTo>
                        <a:pt x="-159" y="4247"/>
                        <a:pt x="540" y="3168"/>
                        <a:pt x="1555" y="266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83" name="Google Shape;2083;p51"/>
                <p:cNvSpPr/>
                <p:nvPr/>
              </p:nvSpPr>
              <p:spPr>
                <a:xfrm>
                  <a:off x="8848915" y="2571940"/>
                  <a:ext cx="92963" cy="108585"/>
                </a:xfrm>
                <a:custGeom>
                  <a:rect b="b" l="l" r="r" t="t"/>
                  <a:pathLst>
                    <a:path extrusionOk="0" h="108585" w="92963">
                      <a:moveTo>
                        <a:pt x="92964" y="54292"/>
                      </a:moveTo>
                      <a:cubicBezTo>
                        <a:pt x="92964" y="84277"/>
                        <a:pt x="72154" y="108585"/>
                        <a:pt x="46483" y="108585"/>
                      </a:cubicBezTo>
                      <a:cubicBezTo>
                        <a:pt x="20811" y="108585"/>
                        <a:pt x="1" y="84277"/>
                        <a:pt x="1" y="54292"/>
                      </a:cubicBezTo>
                      <a:cubicBezTo>
                        <a:pt x="1" y="24307"/>
                        <a:pt x="20811" y="0"/>
                        <a:pt x="46483" y="0"/>
                      </a:cubicBezTo>
                      <a:cubicBezTo>
                        <a:pt x="72154" y="0"/>
                        <a:pt x="92964" y="24308"/>
                        <a:pt x="92964" y="5429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84" name="Google Shape;2084;p51"/>
                <p:cNvSpPr/>
                <p:nvPr/>
              </p:nvSpPr>
              <p:spPr>
                <a:xfrm>
                  <a:off x="8879141" y="2571940"/>
                  <a:ext cx="54292" cy="108585"/>
                </a:xfrm>
                <a:custGeom>
                  <a:rect b="b" l="l" r="r" t="t"/>
                  <a:pathLst>
                    <a:path extrusionOk="0" h="108585" w="54292">
                      <a:moveTo>
                        <a:pt x="21717" y="381"/>
                      </a:moveTo>
                      <a:cubicBezTo>
                        <a:pt x="19939" y="127"/>
                        <a:pt x="18097" y="0"/>
                        <a:pt x="16256" y="0"/>
                      </a:cubicBezTo>
                      <a:cubicBezTo>
                        <a:pt x="10540" y="0"/>
                        <a:pt x="5080" y="1270"/>
                        <a:pt x="0" y="3492"/>
                      </a:cubicBezTo>
                      <a:cubicBezTo>
                        <a:pt x="1524" y="3302"/>
                        <a:pt x="3048" y="3175"/>
                        <a:pt x="4635" y="3175"/>
                      </a:cubicBezTo>
                      <a:cubicBezTo>
                        <a:pt x="28511" y="3175"/>
                        <a:pt x="47942" y="26099"/>
                        <a:pt x="47942" y="54292"/>
                      </a:cubicBezTo>
                      <a:cubicBezTo>
                        <a:pt x="47942" y="82486"/>
                        <a:pt x="28511" y="105410"/>
                        <a:pt x="4635" y="105410"/>
                      </a:cubicBezTo>
                      <a:cubicBezTo>
                        <a:pt x="3048" y="105410"/>
                        <a:pt x="1524" y="105283"/>
                        <a:pt x="0" y="105092"/>
                      </a:cubicBezTo>
                      <a:cubicBezTo>
                        <a:pt x="5080" y="107315"/>
                        <a:pt x="10540" y="108585"/>
                        <a:pt x="16256" y="108585"/>
                      </a:cubicBezTo>
                      <a:cubicBezTo>
                        <a:pt x="18097" y="108585"/>
                        <a:pt x="19939" y="108395"/>
                        <a:pt x="21717" y="108204"/>
                      </a:cubicBezTo>
                      <a:cubicBezTo>
                        <a:pt x="40703" y="100139"/>
                        <a:pt x="54292" y="79058"/>
                        <a:pt x="54292" y="54292"/>
                      </a:cubicBezTo>
                      <a:cubicBezTo>
                        <a:pt x="54292" y="29591"/>
                        <a:pt x="40703" y="8509"/>
                        <a:pt x="21717" y="38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85" name="Google Shape;2085;p51"/>
                <p:cNvSpPr/>
                <p:nvPr/>
              </p:nvSpPr>
              <p:spPr>
                <a:xfrm>
                  <a:off x="8702929" y="3510915"/>
                  <a:ext cx="72090" cy="158241"/>
                </a:xfrm>
                <a:custGeom>
                  <a:rect b="b" l="l" r="r" t="t"/>
                  <a:pathLst>
                    <a:path extrusionOk="0" h="158241" w="72090">
                      <a:moveTo>
                        <a:pt x="51752" y="158242"/>
                      </a:moveTo>
                      <a:cubicBezTo>
                        <a:pt x="50990" y="158242"/>
                        <a:pt x="50228" y="157988"/>
                        <a:pt x="49593" y="157416"/>
                      </a:cubicBezTo>
                      <a:cubicBezTo>
                        <a:pt x="48323" y="156210"/>
                        <a:pt x="48196" y="154241"/>
                        <a:pt x="49402" y="152908"/>
                      </a:cubicBezTo>
                      <a:cubicBezTo>
                        <a:pt x="62864" y="138176"/>
                        <a:pt x="68516" y="117665"/>
                        <a:pt x="64452" y="98107"/>
                      </a:cubicBezTo>
                      <a:lnTo>
                        <a:pt x="47307" y="15367"/>
                      </a:lnTo>
                      <a:cubicBezTo>
                        <a:pt x="46227" y="10160"/>
                        <a:pt x="41592" y="6350"/>
                        <a:pt x="36258" y="6350"/>
                      </a:cubicBezTo>
                      <a:lnTo>
                        <a:pt x="3175" y="6350"/>
                      </a:lnTo>
                      <a:cubicBezTo>
                        <a:pt x="1397" y="6350"/>
                        <a:pt x="0" y="4953"/>
                        <a:pt x="0" y="3175"/>
                      </a:cubicBezTo>
                      <a:cubicBezTo>
                        <a:pt x="0" y="1397"/>
                        <a:pt x="1397" y="0"/>
                        <a:pt x="3175" y="0"/>
                      </a:cubicBezTo>
                      <a:lnTo>
                        <a:pt x="36258" y="0"/>
                      </a:lnTo>
                      <a:cubicBezTo>
                        <a:pt x="44577" y="0"/>
                        <a:pt x="51879" y="5905"/>
                        <a:pt x="53530" y="14097"/>
                      </a:cubicBezTo>
                      <a:lnTo>
                        <a:pt x="70676" y="96838"/>
                      </a:lnTo>
                      <a:cubicBezTo>
                        <a:pt x="75120" y="118364"/>
                        <a:pt x="68961" y="140970"/>
                        <a:pt x="54102" y="157163"/>
                      </a:cubicBezTo>
                      <a:cubicBezTo>
                        <a:pt x="53467" y="157924"/>
                        <a:pt x="52641" y="158242"/>
                        <a:pt x="51752" y="1582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86" name="Google Shape;2086;p51"/>
                <p:cNvSpPr/>
                <p:nvPr/>
              </p:nvSpPr>
              <p:spPr>
                <a:xfrm>
                  <a:off x="8725916" y="3431095"/>
                  <a:ext cx="157162" cy="6350"/>
                </a:xfrm>
                <a:custGeom>
                  <a:rect b="b" l="l" r="r" t="t"/>
                  <a:pathLst>
                    <a:path extrusionOk="0" h="6350" w="157162">
                      <a:moveTo>
                        <a:pt x="153988" y="6350"/>
                      </a:moveTo>
                      <a:lnTo>
                        <a:pt x="3175" y="6350"/>
                      </a:lnTo>
                      <a:cubicBezTo>
                        <a:pt x="1397" y="6350"/>
                        <a:pt x="0" y="4953"/>
                        <a:pt x="0" y="3175"/>
                      </a:cubicBezTo>
                      <a:cubicBezTo>
                        <a:pt x="0" y="1397"/>
                        <a:pt x="1397" y="0"/>
                        <a:pt x="3175" y="0"/>
                      </a:cubicBezTo>
                      <a:lnTo>
                        <a:pt x="153988" y="0"/>
                      </a:lnTo>
                      <a:cubicBezTo>
                        <a:pt x="155765" y="0"/>
                        <a:pt x="157163" y="1397"/>
                        <a:pt x="157163" y="3175"/>
                      </a:cubicBezTo>
                      <a:cubicBezTo>
                        <a:pt x="157163" y="4953"/>
                        <a:pt x="155765" y="6350"/>
                        <a:pt x="153988" y="635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87" name="Google Shape;2087;p51"/>
                <p:cNvSpPr/>
                <p:nvPr/>
              </p:nvSpPr>
              <p:spPr>
                <a:xfrm>
                  <a:off x="8735812" y="3413680"/>
                  <a:ext cx="208241" cy="68341"/>
                </a:xfrm>
                <a:custGeom>
                  <a:rect b="b" l="l" r="r" t="t"/>
                  <a:pathLst>
                    <a:path extrusionOk="0" h="68341" w="208241">
                      <a:moveTo>
                        <a:pt x="3185" y="68341"/>
                      </a:moveTo>
                      <a:cubicBezTo>
                        <a:pt x="1851" y="68341"/>
                        <a:pt x="582" y="67453"/>
                        <a:pt x="137" y="66119"/>
                      </a:cubicBezTo>
                      <a:cubicBezTo>
                        <a:pt x="-371" y="64468"/>
                        <a:pt x="582" y="62690"/>
                        <a:pt x="2232" y="62182"/>
                      </a:cubicBezTo>
                      <a:cubicBezTo>
                        <a:pt x="3819" y="61674"/>
                        <a:pt x="161681" y="13922"/>
                        <a:pt x="204099" y="143"/>
                      </a:cubicBezTo>
                      <a:cubicBezTo>
                        <a:pt x="205750" y="-365"/>
                        <a:pt x="207528" y="524"/>
                        <a:pt x="208099" y="2175"/>
                      </a:cubicBezTo>
                      <a:cubicBezTo>
                        <a:pt x="208607" y="3826"/>
                        <a:pt x="207719" y="5603"/>
                        <a:pt x="206068" y="6175"/>
                      </a:cubicBezTo>
                      <a:cubicBezTo>
                        <a:pt x="163586" y="20018"/>
                        <a:pt x="5725" y="67834"/>
                        <a:pt x="4074" y="68278"/>
                      </a:cubicBezTo>
                      <a:cubicBezTo>
                        <a:pt x="3819" y="68278"/>
                        <a:pt x="3502" y="68341"/>
                        <a:pt x="3185" y="6834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88" name="Google Shape;2088;p51"/>
                <p:cNvSpPr/>
                <p:nvPr/>
              </p:nvSpPr>
              <p:spPr>
                <a:xfrm>
                  <a:off x="8810866" y="3431824"/>
                  <a:ext cx="113583" cy="97870"/>
                </a:xfrm>
                <a:custGeom>
                  <a:rect b="b" l="l" r="r" t="t"/>
                  <a:pathLst>
                    <a:path extrusionOk="0" h="97870" w="113583">
                      <a:moveTo>
                        <a:pt x="1219" y="89123"/>
                      </a:moveTo>
                      <a:cubicBezTo>
                        <a:pt x="31001" y="52547"/>
                        <a:pt x="66942" y="19972"/>
                        <a:pt x="110122" y="223"/>
                      </a:cubicBezTo>
                      <a:cubicBezTo>
                        <a:pt x="111328" y="-348"/>
                        <a:pt x="112789" y="223"/>
                        <a:pt x="113360" y="1429"/>
                      </a:cubicBezTo>
                      <a:cubicBezTo>
                        <a:pt x="113932" y="2636"/>
                        <a:pt x="113360" y="4097"/>
                        <a:pt x="112154" y="4668"/>
                      </a:cubicBezTo>
                      <a:cubicBezTo>
                        <a:pt x="81229" y="20226"/>
                        <a:pt x="54686" y="43276"/>
                        <a:pt x="31572" y="68866"/>
                      </a:cubicBezTo>
                      <a:cubicBezTo>
                        <a:pt x="23889" y="77439"/>
                        <a:pt x="16396" y="86456"/>
                        <a:pt x="9792" y="95664"/>
                      </a:cubicBezTo>
                      <a:cubicBezTo>
                        <a:pt x="5601" y="101378"/>
                        <a:pt x="-3225" y="94838"/>
                        <a:pt x="1219" y="89123"/>
                      </a:cubicBezTo>
                      <a:lnTo>
                        <a:pt x="1219" y="8912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89" name="Google Shape;2089;p51"/>
                <p:cNvSpPr/>
                <p:nvPr/>
              </p:nvSpPr>
              <p:spPr>
                <a:xfrm>
                  <a:off x="8809863" y="3394971"/>
                  <a:ext cx="679578" cy="105284"/>
                </a:xfrm>
                <a:custGeom>
                  <a:rect b="b" l="l" r="r" t="t"/>
                  <a:pathLst>
                    <a:path extrusionOk="0" h="105284" w="679578">
                      <a:moveTo>
                        <a:pt x="2412" y="69906"/>
                      </a:moveTo>
                      <a:cubicBezTo>
                        <a:pt x="20637" y="65270"/>
                        <a:pt x="36956" y="76002"/>
                        <a:pt x="39496" y="94607"/>
                      </a:cubicBezTo>
                      <a:cubicBezTo>
                        <a:pt x="39496" y="94671"/>
                        <a:pt x="35559" y="92068"/>
                        <a:pt x="35559" y="92068"/>
                      </a:cubicBezTo>
                      <a:cubicBezTo>
                        <a:pt x="67754" y="85654"/>
                        <a:pt x="100964" y="89782"/>
                        <a:pt x="132016" y="99370"/>
                      </a:cubicBezTo>
                      <a:cubicBezTo>
                        <a:pt x="167639" y="83368"/>
                        <a:pt x="226630" y="66858"/>
                        <a:pt x="271271" y="54730"/>
                      </a:cubicBezTo>
                      <a:cubicBezTo>
                        <a:pt x="366966" y="29901"/>
                        <a:pt x="464248" y="12629"/>
                        <a:pt x="562418" y="500"/>
                      </a:cubicBezTo>
                      <a:cubicBezTo>
                        <a:pt x="594423" y="-2929"/>
                        <a:pt x="627442" y="11486"/>
                        <a:pt x="646874" y="37076"/>
                      </a:cubicBezTo>
                      <a:cubicBezTo>
                        <a:pt x="655446" y="47871"/>
                        <a:pt x="670813" y="71303"/>
                        <a:pt x="679005" y="82415"/>
                      </a:cubicBezTo>
                      <a:cubicBezTo>
                        <a:pt x="680021" y="83876"/>
                        <a:pt x="679640" y="85844"/>
                        <a:pt x="678242" y="86860"/>
                      </a:cubicBezTo>
                      <a:cubicBezTo>
                        <a:pt x="676846" y="87876"/>
                        <a:pt x="674877" y="87559"/>
                        <a:pt x="673861" y="86162"/>
                      </a:cubicBezTo>
                      <a:lnTo>
                        <a:pt x="652080" y="56253"/>
                      </a:lnTo>
                      <a:cubicBezTo>
                        <a:pt x="633475" y="25012"/>
                        <a:pt x="599947" y="3802"/>
                        <a:pt x="563118" y="7930"/>
                      </a:cubicBezTo>
                      <a:cubicBezTo>
                        <a:pt x="514413" y="13645"/>
                        <a:pt x="465581" y="21011"/>
                        <a:pt x="417194" y="29774"/>
                      </a:cubicBezTo>
                      <a:cubicBezTo>
                        <a:pt x="320484" y="47427"/>
                        <a:pt x="224281" y="70287"/>
                        <a:pt x="132206" y="105085"/>
                      </a:cubicBezTo>
                      <a:cubicBezTo>
                        <a:pt x="131508" y="105339"/>
                        <a:pt x="130809" y="105339"/>
                        <a:pt x="130174" y="105149"/>
                      </a:cubicBezTo>
                      <a:cubicBezTo>
                        <a:pt x="107631" y="98163"/>
                        <a:pt x="83946" y="94481"/>
                        <a:pt x="60261" y="95496"/>
                      </a:cubicBezTo>
                      <a:cubicBezTo>
                        <a:pt x="52450" y="95814"/>
                        <a:pt x="44449" y="96639"/>
                        <a:pt x="37147" y="98290"/>
                      </a:cubicBezTo>
                      <a:cubicBezTo>
                        <a:pt x="35432" y="98671"/>
                        <a:pt x="33655" y="97592"/>
                        <a:pt x="33273" y="95877"/>
                      </a:cubicBezTo>
                      <a:cubicBezTo>
                        <a:pt x="32004" y="89337"/>
                        <a:pt x="29336" y="82415"/>
                        <a:pt x="23494" y="78796"/>
                      </a:cubicBezTo>
                      <a:cubicBezTo>
                        <a:pt x="17970" y="75113"/>
                        <a:pt x="10223" y="74669"/>
                        <a:pt x="3873" y="76193"/>
                      </a:cubicBezTo>
                      <a:cubicBezTo>
                        <a:pt x="-1" y="77018"/>
                        <a:pt x="-1779" y="70858"/>
                        <a:pt x="2412" y="69906"/>
                      </a:cubicBezTo>
                      <a:lnTo>
                        <a:pt x="2412" y="69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90" name="Google Shape;2090;p51"/>
                <p:cNvSpPr/>
                <p:nvPr/>
              </p:nvSpPr>
              <p:spPr>
                <a:xfrm>
                  <a:off x="9403968" y="3385883"/>
                  <a:ext cx="33611" cy="130682"/>
                </a:xfrm>
                <a:custGeom>
                  <a:rect b="b" l="l" r="r" t="t"/>
                  <a:pathLst>
                    <a:path extrusionOk="0" h="130682" w="33611">
                      <a:moveTo>
                        <a:pt x="20955" y="0"/>
                      </a:moveTo>
                      <a:cubicBezTo>
                        <a:pt x="20955" y="0"/>
                        <a:pt x="28639" y="70866"/>
                        <a:pt x="0" y="130683"/>
                      </a:cubicBezTo>
                      <a:cubicBezTo>
                        <a:pt x="30163" y="91757"/>
                        <a:pt x="46546" y="34861"/>
                        <a:pt x="20955"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091" name="Google Shape;2091;p51"/>
              <p:cNvGrpSpPr/>
              <p:nvPr/>
            </p:nvGrpSpPr>
            <p:grpSpPr>
              <a:xfrm flipH="1">
                <a:off x="7531289" y="2943682"/>
                <a:ext cx="1267361" cy="2272848"/>
                <a:chOff x="8507831" y="3094565"/>
                <a:chExt cx="755866" cy="1355387"/>
              </a:xfrm>
            </p:grpSpPr>
            <p:sp>
              <p:nvSpPr>
                <p:cNvPr id="2092" name="Google Shape;2092;p51"/>
                <p:cNvSpPr/>
                <p:nvPr/>
              </p:nvSpPr>
              <p:spPr>
                <a:xfrm>
                  <a:off x="8646477" y="3758882"/>
                  <a:ext cx="169926" cy="691070"/>
                </a:xfrm>
                <a:custGeom>
                  <a:rect b="b" l="l" r="r" t="t"/>
                  <a:pathLst>
                    <a:path extrusionOk="0" h="691070" w="169926">
                      <a:moveTo>
                        <a:pt x="55372" y="691071"/>
                      </a:moveTo>
                      <a:lnTo>
                        <a:pt x="169926" y="0"/>
                      </a:lnTo>
                      <a:lnTo>
                        <a:pt x="114553" y="0"/>
                      </a:lnTo>
                      <a:lnTo>
                        <a:pt x="0" y="691071"/>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93" name="Google Shape;2093;p51"/>
                <p:cNvSpPr/>
                <p:nvPr/>
              </p:nvSpPr>
              <p:spPr>
                <a:xfrm>
                  <a:off x="8750998" y="3758882"/>
                  <a:ext cx="65405" cy="60515"/>
                </a:xfrm>
                <a:custGeom>
                  <a:rect b="b" l="l" r="r" t="t"/>
                  <a:pathLst>
                    <a:path extrusionOk="0" h="60515" w="65405">
                      <a:moveTo>
                        <a:pt x="0" y="60515"/>
                      </a:moveTo>
                      <a:cubicBezTo>
                        <a:pt x="20574" y="50927"/>
                        <a:pt x="42608" y="45593"/>
                        <a:pt x="58293" y="42799"/>
                      </a:cubicBezTo>
                      <a:lnTo>
                        <a:pt x="65405" y="0"/>
                      </a:lnTo>
                      <a:lnTo>
                        <a:pt x="10033" y="0"/>
                      </a:lnTo>
                      <a:lnTo>
                        <a:pt x="0" y="6051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94" name="Google Shape;2094;p51"/>
                <p:cNvSpPr/>
                <p:nvPr/>
              </p:nvSpPr>
              <p:spPr>
                <a:xfrm>
                  <a:off x="9093771" y="3758882"/>
                  <a:ext cx="169926" cy="691070"/>
                </a:xfrm>
                <a:custGeom>
                  <a:rect b="b" l="l" r="r" t="t"/>
                  <a:pathLst>
                    <a:path extrusionOk="0" h="691070" w="169926">
                      <a:moveTo>
                        <a:pt x="169926" y="691071"/>
                      </a:moveTo>
                      <a:lnTo>
                        <a:pt x="55373" y="0"/>
                      </a:lnTo>
                      <a:lnTo>
                        <a:pt x="0" y="0"/>
                      </a:lnTo>
                      <a:lnTo>
                        <a:pt x="114554" y="69107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095" name="Google Shape;2095;p51"/>
                <p:cNvSpPr/>
                <p:nvPr/>
              </p:nvSpPr>
              <p:spPr>
                <a:xfrm>
                  <a:off x="8507831" y="3094565"/>
                  <a:ext cx="730974" cy="683811"/>
                </a:xfrm>
                <a:custGeom>
                  <a:rect b="b" l="l" r="r" t="t"/>
                  <a:pathLst>
                    <a:path extrusionOk="0" h="683811" w="730974">
                      <a:moveTo>
                        <a:pt x="705574" y="683811"/>
                      </a:moveTo>
                      <a:lnTo>
                        <a:pt x="257962" y="683811"/>
                      </a:lnTo>
                      <a:cubicBezTo>
                        <a:pt x="182461" y="683811"/>
                        <a:pt x="117183" y="630026"/>
                        <a:pt x="102768" y="555922"/>
                      </a:cubicBezTo>
                      <a:lnTo>
                        <a:pt x="470" y="30269"/>
                      </a:lnTo>
                      <a:cubicBezTo>
                        <a:pt x="-2197" y="16489"/>
                        <a:pt x="6756" y="3154"/>
                        <a:pt x="20536" y="488"/>
                      </a:cubicBezTo>
                      <a:cubicBezTo>
                        <a:pt x="34379" y="-2243"/>
                        <a:pt x="47650" y="6774"/>
                        <a:pt x="50317" y="20554"/>
                      </a:cubicBezTo>
                      <a:lnTo>
                        <a:pt x="152616" y="546206"/>
                      </a:lnTo>
                      <a:cubicBezTo>
                        <a:pt x="162395" y="596499"/>
                        <a:pt x="206718" y="633011"/>
                        <a:pt x="257962" y="633011"/>
                      </a:cubicBezTo>
                      <a:lnTo>
                        <a:pt x="705574" y="633011"/>
                      </a:lnTo>
                      <a:cubicBezTo>
                        <a:pt x="719608" y="633011"/>
                        <a:pt x="730974" y="644378"/>
                        <a:pt x="730974" y="658411"/>
                      </a:cubicBezTo>
                      <a:cubicBezTo>
                        <a:pt x="730974" y="672444"/>
                        <a:pt x="719608" y="683811"/>
                        <a:pt x="705574" y="68381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096" name="Google Shape;2096;p51"/>
              <p:cNvGrpSpPr/>
              <p:nvPr/>
            </p:nvGrpSpPr>
            <p:grpSpPr>
              <a:xfrm flipH="1">
                <a:off x="6775456" y="3273854"/>
                <a:ext cx="1271576" cy="1942679"/>
                <a:chOff x="8956103" y="3291459"/>
                <a:chExt cx="758380" cy="1158494"/>
              </a:xfrm>
            </p:grpSpPr>
            <p:sp>
              <p:nvSpPr>
                <p:cNvPr id="2097" name="Google Shape;2097;p51"/>
                <p:cNvSpPr/>
                <p:nvPr/>
              </p:nvSpPr>
              <p:spPr>
                <a:xfrm>
                  <a:off x="9058592" y="3291459"/>
                  <a:ext cx="553338" cy="41655"/>
                </a:xfrm>
                <a:custGeom>
                  <a:rect b="b" l="l" r="r" t="t"/>
                  <a:pathLst>
                    <a:path extrusionOk="0" h="41655" w="553338">
                      <a:moveTo>
                        <a:pt x="20827" y="41656"/>
                      </a:moveTo>
                      <a:lnTo>
                        <a:pt x="532511" y="41656"/>
                      </a:lnTo>
                      <a:cubicBezTo>
                        <a:pt x="544004" y="41656"/>
                        <a:pt x="553338" y="32321"/>
                        <a:pt x="553338" y="20828"/>
                      </a:cubicBezTo>
                      <a:lnTo>
                        <a:pt x="553338" y="20828"/>
                      </a:lnTo>
                      <a:cubicBezTo>
                        <a:pt x="553338" y="9334"/>
                        <a:pt x="544004" y="0"/>
                        <a:pt x="532511" y="0"/>
                      </a:cubicBezTo>
                      <a:lnTo>
                        <a:pt x="20827" y="0"/>
                      </a:lnTo>
                      <a:cubicBezTo>
                        <a:pt x="9334" y="0"/>
                        <a:pt x="0" y="9334"/>
                        <a:pt x="0" y="20828"/>
                      </a:cubicBezTo>
                      <a:lnTo>
                        <a:pt x="0" y="20828"/>
                      </a:lnTo>
                      <a:cubicBezTo>
                        <a:pt x="0" y="32321"/>
                        <a:pt x="9334" y="41656"/>
                        <a:pt x="20827" y="41656"/>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098" name="Google Shape;2098;p51"/>
                <p:cNvGrpSpPr/>
                <p:nvPr/>
              </p:nvGrpSpPr>
              <p:grpSpPr>
                <a:xfrm>
                  <a:off x="8956103" y="3333115"/>
                  <a:ext cx="758380" cy="1116838"/>
                  <a:chOff x="8956103" y="3333115"/>
                  <a:chExt cx="758380" cy="1116838"/>
                </a:xfrm>
              </p:grpSpPr>
              <p:sp>
                <p:nvSpPr>
                  <p:cNvPr id="2099" name="Google Shape;2099;p51"/>
                  <p:cNvSpPr/>
                  <p:nvPr/>
                </p:nvSpPr>
                <p:spPr>
                  <a:xfrm>
                    <a:off x="8956103" y="3333115"/>
                    <a:ext cx="240474" cy="1116838"/>
                  </a:xfrm>
                  <a:custGeom>
                    <a:rect b="b" l="l" r="r" t="t"/>
                    <a:pathLst>
                      <a:path extrusionOk="0" h="1116838" w="240474">
                        <a:moveTo>
                          <a:pt x="55308" y="1116838"/>
                        </a:moveTo>
                        <a:lnTo>
                          <a:pt x="0" y="1116838"/>
                        </a:lnTo>
                        <a:lnTo>
                          <a:pt x="185103" y="0"/>
                        </a:lnTo>
                        <a:lnTo>
                          <a:pt x="240474"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00" name="Google Shape;2100;p51"/>
                  <p:cNvSpPr/>
                  <p:nvPr/>
                </p:nvSpPr>
                <p:spPr>
                  <a:xfrm>
                    <a:off x="9473945" y="3333115"/>
                    <a:ext cx="240538" cy="1116838"/>
                  </a:xfrm>
                  <a:custGeom>
                    <a:rect b="b" l="l" r="r" t="t"/>
                    <a:pathLst>
                      <a:path extrusionOk="0" h="1116838" w="240538">
                        <a:moveTo>
                          <a:pt x="185166" y="1116838"/>
                        </a:moveTo>
                        <a:lnTo>
                          <a:pt x="240538" y="1116838"/>
                        </a:lnTo>
                        <a:lnTo>
                          <a:pt x="55373" y="0"/>
                        </a:lnTo>
                        <a:lnTo>
                          <a:pt x="0"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01" name="Google Shape;2101;p51"/>
                  <p:cNvSpPr/>
                  <p:nvPr/>
                </p:nvSpPr>
                <p:spPr>
                  <a:xfrm>
                    <a:off x="9128252" y="3333115"/>
                    <a:ext cx="68326" cy="78231"/>
                  </a:xfrm>
                  <a:custGeom>
                    <a:rect b="b" l="l" r="r" t="t"/>
                    <a:pathLst>
                      <a:path extrusionOk="0" h="78231" w="68326">
                        <a:moveTo>
                          <a:pt x="0" y="78232"/>
                        </a:moveTo>
                        <a:lnTo>
                          <a:pt x="56705" y="70231"/>
                        </a:lnTo>
                        <a:lnTo>
                          <a:pt x="68326" y="0"/>
                        </a:lnTo>
                        <a:lnTo>
                          <a:pt x="12954"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02" name="Google Shape;2102;p51"/>
                  <p:cNvSpPr/>
                  <p:nvPr/>
                </p:nvSpPr>
                <p:spPr>
                  <a:xfrm>
                    <a:off x="9473945" y="3333115"/>
                    <a:ext cx="58864" cy="28638"/>
                  </a:xfrm>
                  <a:custGeom>
                    <a:rect b="b" l="l" r="r" t="t"/>
                    <a:pathLst>
                      <a:path extrusionOk="0" h="28638" w="58864">
                        <a:moveTo>
                          <a:pt x="55373" y="0"/>
                        </a:moveTo>
                        <a:lnTo>
                          <a:pt x="0" y="0"/>
                        </a:lnTo>
                        <a:lnTo>
                          <a:pt x="4763" y="28638"/>
                        </a:lnTo>
                        <a:lnTo>
                          <a:pt x="58865" y="21018"/>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103" name="Google Shape;2103;p51"/>
              <p:cNvGrpSpPr/>
              <p:nvPr/>
            </p:nvGrpSpPr>
            <p:grpSpPr>
              <a:xfrm flipH="1">
                <a:off x="6513326" y="2992844"/>
                <a:ext cx="1103671" cy="279412"/>
                <a:chOff x="9212580" y="3123882"/>
                <a:chExt cx="658240" cy="166624"/>
              </a:xfrm>
            </p:grpSpPr>
            <p:sp>
              <p:nvSpPr>
                <p:cNvPr id="2104" name="Google Shape;2104;p51"/>
                <p:cNvSpPr/>
                <p:nvPr/>
              </p:nvSpPr>
              <p:spPr>
                <a:xfrm>
                  <a:off x="9619297" y="3166554"/>
                  <a:ext cx="177736" cy="107886"/>
                </a:xfrm>
                <a:custGeom>
                  <a:rect b="b" l="l" r="r" t="t"/>
                  <a:pathLst>
                    <a:path extrusionOk="0" h="107886" w="177736">
                      <a:moveTo>
                        <a:pt x="107506" y="0"/>
                      </a:moveTo>
                      <a:cubicBezTo>
                        <a:pt x="133541" y="0"/>
                        <a:pt x="150432" y="22415"/>
                        <a:pt x="158497" y="38100"/>
                      </a:cubicBezTo>
                      <a:cubicBezTo>
                        <a:pt x="166560" y="53785"/>
                        <a:pt x="177736" y="66040"/>
                        <a:pt x="177736" y="66040"/>
                      </a:cubicBezTo>
                      <a:lnTo>
                        <a:pt x="45021" y="66040"/>
                      </a:lnTo>
                      <a:lnTo>
                        <a:pt x="26797" y="107886"/>
                      </a:lnTo>
                      <a:lnTo>
                        <a:pt x="13081" y="107886"/>
                      </a:lnTo>
                      <a:lnTo>
                        <a:pt x="0" y="66040"/>
                      </a:lnTo>
                      <a:cubicBezTo>
                        <a:pt x="0" y="65976"/>
                        <a:pt x="28829" y="0"/>
                        <a:pt x="107506"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05" name="Google Shape;2105;p51"/>
                <p:cNvSpPr/>
                <p:nvPr/>
              </p:nvSpPr>
              <p:spPr>
                <a:xfrm>
                  <a:off x="9629838" y="3166491"/>
                  <a:ext cx="96964" cy="106743"/>
                </a:xfrm>
                <a:custGeom>
                  <a:rect b="b" l="l" r="r" t="t"/>
                  <a:pathLst>
                    <a:path extrusionOk="0" h="106743" w="96964">
                      <a:moveTo>
                        <a:pt x="14795" y="106743"/>
                      </a:moveTo>
                      <a:cubicBezTo>
                        <a:pt x="14795" y="32131"/>
                        <a:pt x="66484" y="0"/>
                        <a:pt x="96965" y="0"/>
                      </a:cubicBezTo>
                      <a:lnTo>
                        <a:pt x="0" y="0"/>
                      </a:lnTo>
                      <a:lnTo>
                        <a:pt x="14795" y="106743"/>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06" name="Google Shape;2106;p51"/>
                <p:cNvSpPr/>
                <p:nvPr/>
              </p:nvSpPr>
              <p:spPr>
                <a:xfrm>
                  <a:off x="9449752" y="3123882"/>
                  <a:ext cx="286575" cy="149351"/>
                </a:xfrm>
                <a:custGeom>
                  <a:rect b="b" l="l" r="r" t="t"/>
                  <a:pathLst>
                    <a:path extrusionOk="0" h="149351" w="286575">
                      <a:moveTo>
                        <a:pt x="194881" y="149352"/>
                      </a:moveTo>
                      <a:cubicBezTo>
                        <a:pt x="194881" y="149352"/>
                        <a:pt x="197866" y="22035"/>
                        <a:pt x="286576" y="0"/>
                      </a:cubicBezTo>
                      <a:lnTo>
                        <a:pt x="94170" y="0"/>
                      </a:lnTo>
                      <a:cubicBezTo>
                        <a:pt x="76136" y="0"/>
                        <a:pt x="58801" y="6985"/>
                        <a:pt x="45910" y="19621"/>
                      </a:cubicBezTo>
                      <a:cubicBezTo>
                        <a:pt x="25336" y="39814"/>
                        <a:pt x="889" y="78613"/>
                        <a:pt x="0" y="149352"/>
                      </a:cubicBezTo>
                      <a:cubicBezTo>
                        <a:pt x="-64" y="149352"/>
                        <a:pt x="124016" y="117729"/>
                        <a:pt x="194881" y="14935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07" name="Google Shape;2107;p51"/>
                <p:cNvSpPr/>
                <p:nvPr/>
              </p:nvSpPr>
              <p:spPr>
                <a:xfrm>
                  <a:off x="9223629" y="3200546"/>
                  <a:ext cx="355091" cy="63988"/>
                </a:xfrm>
                <a:custGeom>
                  <a:rect b="b" l="l" r="r" t="t"/>
                  <a:pathLst>
                    <a:path extrusionOk="0" h="63988" w="355091">
                      <a:moveTo>
                        <a:pt x="0" y="49066"/>
                      </a:moveTo>
                      <a:cubicBezTo>
                        <a:pt x="73406" y="49066"/>
                        <a:pt x="94678" y="9061"/>
                        <a:pt x="144652" y="1314"/>
                      </a:cubicBezTo>
                      <a:cubicBezTo>
                        <a:pt x="152019" y="171"/>
                        <a:pt x="158877" y="-210"/>
                        <a:pt x="165353" y="108"/>
                      </a:cubicBezTo>
                      <a:lnTo>
                        <a:pt x="355092" y="108"/>
                      </a:lnTo>
                      <a:lnTo>
                        <a:pt x="215773" y="63988"/>
                      </a:lnTo>
                      <a:lnTo>
                        <a:pt x="192977" y="49066"/>
                      </a:lnTo>
                      <a:lnTo>
                        <a:pt x="0" y="49066"/>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08" name="Google Shape;2108;p51"/>
                <p:cNvSpPr/>
                <p:nvPr/>
              </p:nvSpPr>
              <p:spPr>
                <a:xfrm>
                  <a:off x="9640589" y="3192911"/>
                  <a:ext cx="195834" cy="89340"/>
                </a:xfrm>
                <a:custGeom>
                  <a:rect b="b" l="l" r="r" t="t"/>
                  <a:pathLst>
                    <a:path extrusionOk="0" h="89340" w="195834">
                      <a:moveTo>
                        <a:pt x="0" y="80323"/>
                      </a:moveTo>
                      <a:cubicBezTo>
                        <a:pt x="8319" y="33969"/>
                        <a:pt x="24385" y="-1655"/>
                        <a:pt x="55944" y="59"/>
                      </a:cubicBezTo>
                      <a:cubicBezTo>
                        <a:pt x="112523" y="3044"/>
                        <a:pt x="124397" y="78037"/>
                        <a:pt x="195835" y="64956"/>
                      </a:cubicBezTo>
                      <a:lnTo>
                        <a:pt x="195835" y="89341"/>
                      </a:lnTo>
                      <a:lnTo>
                        <a:pt x="0" y="80323"/>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09" name="Google Shape;2109;p51"/>
                <p:cNvSpPr/>
                <p:nvPr/>
              </p:nvSpPr>
              <p:spPr>
                <a:xfrm>
                  <a:off x="9418383" y="3254235"/>
                  <a:ext cx="452437" cy="36270"/>
                </a:xfrm>
                <a:custGeom>
                  <a:rect b="b" l="l" r="r" t="t"/>
                  <a:pathLst>
                    <a:path extrusionOk="0" h="36270" w="452437">
                      <a:moveTo>
                        <a:pt x="0" y="36271"/>
                      </a:moveTo>
                      <a:lnTo>
                        <a:pt x="452438" y="36271"/>
                      </a:lnTo>
                      <a:cubicBezTo>
                        <a:pt x="452438" y="36271"/>
                        <a:pt x="381318" y="8712"/>
                        <a:pt x="350076" y="6045"/>
                      </a:cubicBezTo>
                      <a:cubicBezTo>
                        <a:pt x="318834" y="3378"/>
                        <a:pt x="250635" y="76"/>
                        <a:pt x="226251" y="28080"/>
                      </a:cubicBezTo>
                      <a:cubicBezTo>
                        <a:pt x="190247" y="711"/>
                        <a:pt x="156273" y="-5385"/>
                        <a:pt x="108966" y="4330"/>
                      </a:cubicBezTo>
                      <a:cubicBezTo>
                        <a:pt x="61659" y="14046"/>
                        <a:pt x="0" y="36271"/>
                        <a:pt x="0" y="3627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10" name="Google Shape;2110;p51"/>
                <p:cNvSpPr/>
                <p:nvPr/>
              </p:nvSpPr>
              <p:spPr>
                <a:xfrm>
                  <a:off x="9416668" y="3200524"/>
                  <a:ext cx="227965" cy="81727"/>
                </a:xfrm>
                <a:custGeom>
                  <a:rect b="b" l="l" r="r" t="t"/>
                  <a:pathLst>
                    <a:path extrusionOk="0" h="81727" w="227965">
                      <a:moveTo>
                        <a:pt x="227965" y="72710"/>
                      </a:moveTo>
                      <a:cubicBezTo>
                        <a:pt x="224981" y="19815"/>
                        <a:pt x="194628" y="-6411"/>
                        <a:pt x="144653" y="1336"/>
                      </a:cubicBezTo>
                      <a:cubicBezTo>
                        <a:pt x="94679" y="9083"/>
                        <a:pt x="41656" y="69472"/>
                        <a:pt x="0" y="49088"/>
                      </a:cubicBezTo>
                      <a:lnTo>
                        <a:pt x="0" y="81727"/>
                      </a:lnTo>
                      <a:cubicBezTo>
                        <a:pt x="-63" y="81727"/>
                        <a:pt x="164847" y="29911"/>
                        <a:pt x="227965" y="7271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11" name="Google Shape;2111;p51"/>
                <p:cNvSpPr/>
                <p:nvPr/>
              </p:nvSpPr>
              <p:spPr>
                <a:xfrm>
                  <a:off x="9223629" y="3249612"/>
                  <a:ext cx="193040" cy="24384"/>
                </a:xfrm>
                <a:custGeom>
                  <a:rect b="b" l="l" r="r" t="t"/>
                  <a:pathLst>
                    <a:path extrusionOk="0" h="24384" w="193040">
                      <a:moveTo>
                        <a:pt x="0" y="0"/>
                      </a:moveTo>
                      <a:lnTo>
                        <a:pt x="193040" y="0"/>
                      </a:lnTo>
                      <a:lnTo>
                        <a:pt x="193040" y="24384"/>
                      </a:lnTo>
                      <a:lnTo>
                        <a:pt x="0" y="24384"/>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12" name="Google Shape;2112;p51"/>
                <p:cNvSpPr/>
                <p:nvPr/>
              </p:nvSpPr>
              <p:spPr>
                <a:xfrm>
                  <a:off x="9398989" y="3157875"/>
                  <a:ext cx="174524" cy="73178"/>
                </a:xfrm>
                <a:custGeom>
                  <a:rect b="b" l="l" r="r" t="t"/>
                  <a:pathLst>
                    <a:path extrusionOk="0" h="73178" w="174524">
                      <a:moveTo>
                        <a:pt x="154" y="30967"/>
                      </a:moveTo>
                      <a:cubicBezTo>
                        <a:pt x="725" y="26903"/>
                        <a:pt x="3138" y="23347"/>
                        <a:pt x="6630" y="21252"/>
                      </a:cubicBezTo>
                      <a:cubicBezTo>
                        <a:pt x="16917" y="15029"/>
                        <a:pt x="40412" y="2646"/>
                        <a:pt x="68226" y="424"/>
                      </a:cubicBezTo>
                      <a:cubicBezTo>
                        <a:pt x="105754" y="-2561"/>
                        <a:pt x="156491" y="10076"/>
                        <a:pt x="174524" y="42778"/>
                      </a:cubicBezTo>
                      <a:lnTo>
                        <a:pt x="77242" y="42778"/>
                      </a:lnTo>
                      <a:lnTo>
                        <a:pt x="87974" y="50335"/>
                      </a:lnTo>
                      <a:cubicBezTo>
                        <a:pt x="95277" y="55478"/>
                        <a:pt x="95022" y="66464"/>
                        <a:pt x="87403" y="71226"/>
                      </a:cubicBezTo>
                      <a:lnTo>
                        <a:pt x="87403" y="71226"/>
                      </a:lnTo>
                      <a:cubicBezTo>
                        <a:pt x="84037" y="73385"/>
                        <a:pt x="79782" y="73766"/>
                        <a:pt x="76036" y="72306"/>
                      </a:cubicBezTo>
                      <a:lnTo>
                        <a:pt x="8599" y="45636"/>
                      </a:lnTo>
                      <a:cubicBezTo>
                        <a:pt x="2757" y="43286"/>
                        <a:pt x="-799" y="37254"/>
                        <a:pt x="154" y="30967"/>
                      </a:cubicBezTo>
                      <a:lnTo>
                        <a:pt x="154" y="30967"/>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13" name="Google Shape;2113;p51"/>
                <p:cNvSpPr/>
                <p:nvPr/>
              </p:nvSpPr>
              <p:spPr>
                <a:xfrm>
                  <a:off x="9460711" y="3181328"/>
                  <a:ext cx="57367" cy="19325"/>
                </a:xfrm>
                <a:custGeom>
                  <a:rect b="b" l="l" r="r" t="t"/>
                  <a:pathLst>
                    <a:path extrusionOk="0" h="19325" w="57367">
                      <a:moveTo>
                        <a:pt x="15520" y="19325"/>
                      </a:moveTo>
                      <a:lnTo>
                        <a:pt x="2122" y="9356"/>
                      </a:lnTo>
                      <a:cubicBezTo>
                        <a:pt x="-2069" y="6244"/>
                        <a:pt x="407" y="-423"/>
                        <a:pt x="5551" y="21"/>
                      </a:cubicBezTo>
                      <a:cubicBezTo>
                        <a:pt x="21172" y="1291"/>
                        <a:pt x="44095" y="5609"/>
                        <a:pt x="57367" y="19325"/>
                      </a:cubicBezTo>
                      <a:lnTo>
                        <a:pt x="15520" y="19325"/>
                      </a:lnTo>
                      <a:close/>
                    </a:path>
                  </a:pathLst>
                </a:custGeom>
                <a:solidFill>
                  <a:srgbClr val="E6BEA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14" name="Google Shape;2114;p51"/>
                <p:cNvSpPr/>
                <p:nvPr/>
              </p:nvSpPr>
              <p:spPr>
                <a:xfrm>
                  <a:off x="9212580" y="3274060"/>
                  <a:ext cx="205803" cy="16446"/>
                </a:xfrm>
                <a:custGeom>
                  <a:rect b="b" l="l" r="r" t="t"/>
                  <a:pathLst>
                    <a:path extrusionOk="0" h="16446" w="205803">
                      <a:moveTo>
                        <a:pt x="0" y="0"/>
                      </a:moveTo>
                      <a:lnTo>
                        <a:pt x="205804" y="0"/>
                      </a:lnTo>
                      <a:lnTo>
                        <a:pt x="205804" y="16447"/>
                      </a:lnTo>
                      <a:lnTo>
                        <a:pt x="0" y="16447"/>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15" name="Google Shape;2115;p51"/>
                <p:cNvSpPr/>
                <p:nvPr/>
              </p:nvSpPr>
              <p:spPr>
                <a:xfrm>
                  <a:off x="9418446" y="3249610"/>
                  <a:ext cx="452373" cy="40832"/>
                </a:xfrm>
                <a:custGeom>
                  <a:rect b="b" l="l" r="r" t="t"/>
                  <a:pathLst>
                    <a:path extrusionOk="0" h="40832" w="452373">
                      <a:moveTo>
                        <a:pt x="226187" y="40070"/>
                      </a:moveTo>
                      <a:cubicBezTo>
                        <a:pt x="294449" y="-13524"/>
                        <a:pt x="397256" y="40832"/>
                        <a:pt x="452374" y="40832"/>
                      </a:cubicBezTo>
                      <a:lnTo>
                        <a:pt x="452374" y="24386"/>
                      </a:lnTo>
                      <a:cubicBezTo>
                        <a:pt x="397193" y="24386"/>
                        <a:pt x="294386" y="-29970"/>
                        <a:pt x="226187" y="23623"/>
                      </a:cubicBezTo>
                      <a:cubicBezTo>
                        <a:pt x="157924" y="-29970"/>
                        <a:pt x="55118" y="24386"/>
                        <a:pt x="0" y="24386"/>
                      </a:cubicBezTo>
                      <a:lnTo>
                        <a:pt x="0" y="40832"/>
                      </a:lnTo>
                      <a:cubicBezTo>
                        <a:pt x="55118" y="40896"/>
                        <a:pt x="157924" y="-13460"/>
                        <a:pt x="226187" y="4007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116" name="Google Shape;2116;p51"/>
              <p:cNvGrpSpPr/>
              <p:nvPr/>
            </p:nvGrpSpPr>
            <p:grpSpPr>
              <a:xfrm flipH="1">
                <a:off x="6017266" y="3032350"/>
                <a:ext cx="333351" cy="241609"/>
                <a:chOff x="9967861" y="3147441"/>
                <a:chExt cx="198814" cy="144081"/>
              </a:xfrm>
            </p:grpSpPr>
            <p:sp>
              <p:nvSpPr>
                <p:cNvPr id="2117" name="Google Shape;2117;p51"/>
                <p:cNvSpPr/>
                <p:nvPr/>
              </p:nvSpPr>
              <p:spPr>
                <a:xfrm>
                  <a:off x="9967861" y="3147441"/>
                  <a:ext cx="149960" cy="128016"/>
                </a:xfrm>
                <a:custGeom>
                  <a:rect b="b" l="l" r="r" t="t"/>
                  <a:pathLst>
                    <a:path extrusionOk="0" h="128016" w="149960">
                      <a:moveTo>
                        <a:pt x="114" y="14288"/>
                      </a:moveTo>
                      <a:lnTo>
                        <a:pt x="10719" y="93663"/>
                      </a:lnTo>
                      <a:cubicBezTo>
                        <a:pt x="13322" y="113348"/>
                        <a:pt x="30149" y="128016"/>
                        <a:pt x="49961" y="128016"/>
                      </a:cubicBezTo>
                      <a:lnTo>
                        <a:pt x="99999" y="128016"/>
                      </a:lnTo>
                      <a:cubicBezTo>
                        <a:pt x="119875" y="128016"/>
                        <a:pt x="136639" y="113348"/>
                        <a:pt x="139243" y="93663"/>
                      </a:cubicBezTo>
                      <a:lnTo>
                        <a:pt x="149847" y="14288"/>
                      </a:lnTo>
                      <a:cubicBezTo>
                        <a:pt x="150863" y="6731"/>
                        <a:pt x="144957" y="0"/>
                        <a:pt x="137338" y="0"/>
                      </a:cubicBezTo>
                      <a:lnTo>
                        <a:pt x="12496" y="0"/>
                      </a:lnTo>
                      <a:cubicBezTo>
                        <a:pt x="5004" y="0"/>
                        <a:pt x="-902" y="6731"/>
                        <a:pt x="114" y="14288"/>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18" name="Google Shape;2118;p51"/>
                <p:cNvSpPr/>
                <p:nvPr/>
              </p:nvSpPr>
              <p:spPr>
                <a:xfrm>
                  <a:off x="10078656" y="3156902"/>
                  <a:ext cx="88019" cy="104457"/>
                </a:xfrm>
                <a:custGeom>
                  <a:rect b="b" l="l" r="r" t="t"/>
                  <a:pathLst>
                    <a:path extrusionOk="0" h="104457" w="88019">
                      <a:moveTo>
                        <a:pt x="39053" y="104457"/>
                      </a:moveTo>
                      <a:lnTo>
                        <a:pt x="0" y="104457"/>
                      </a:lnTo>
                      <a:lnTo>
                        <a:pt x="0" y="91758"/>
                      </a:lnTo>
                      <a:lnTo>
                        <a:pt x="39053" y="91758"/>
                      </a:lnTo>
                      <a:cubicBezTo>
                        <a:pt x="56262" y="91758"/>
                        <a:pt x="70676" y="79439"/>
                        <a:pt x="73343" y="62484"/>
                      </a:cubicBezTo>
                      <a:lnTo>
                        <a:pt x="74867" y="52896"/>
                      </a:lnTo>
                      <a:cubicBezTo>
                        <a:pt x="76454" y="42863"/>
                        <a:pt x="73597" y="32639"/>
                        <a:pt x="66993" y="24892"/>
                      </a:cubicBezTo>
                      <a:cubicBezTo>
                        <a:pt x="60389" y="17145"/>
                        <a:pt x="50737" y="12700"/>
                        <a:pt x="40577" y="12700"/>
                      </a:cubicBezTo>
                      <a:lnTo>
                        <a:pt x="24385" y="12700"/>
                      </a:lnTo>
                      <a:lnTo>
                        <a:pt x="24385" y="0"/>
                      </a:lnTo>
                      <a:lnTo>
                        <a:pt x="40577" y="0"/>
                      </a:lnTo>
                      <a:cubicBezTo>
                        <a:pt x="54483" y="0"/>
                        <a:pt x="67628" y="6033"/>
                        <a:pt x="76645" y="16637"/>
                      </a:cubicBezTo>
                      <a:cubicBezTo>
                        <a:pt x="85662" y="27178"/>
                        <a:pt x="89599" y="41148"/>
                        <a:pt x="87440" y="54864"/>
                      </a:cubicBezTo>
                      <a:lnTo>
                        <a:pt x="85916" y="64452"/>
                      </a:lnTo>
                      <a:cubicBezTo>
                        <a:pt x="82233" y="87567"/>
                        <a:pt x="62485" y="104457"/>
                        <a:pt x="39053" y="104457"/>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19" name="Google Shape;2119;p51"/>
                <p:cNvSpPr/>
                <p:nvPr/>
              </p:nvSpPr>
              <p:spPr>
                <a:xfrm>
                  <a:off x="9969372" y="3171888"/>
                  <a:ext cx="121793" cy="103568"/>
                </a:xfrm>
                <a:custGeom>
                  <a:rect b="b" l="l" r="r" t="t"/>
                  <a:pathLst>
                    <a:path extrusionOk="0" h="103568" w="121793">
                      <a:moveTo>
                        <a:pt x="0" y="0"/>
                      </a:moveTo>
                      <a:lnTo>
                        <a:pt x="9271" y="69215"/>
                      </a:lnTo>
                      <a:cubicBezTo>
                        <a:pt x="11874" y="88900"/>
                        <a:pt x="28702" y="103568"/>
                        <a:pt x="48514" y="103568"/>
                      </a:cubicBezTo>
                      <a:lnTo>
                        <a:pt x="98552" y="103568"/>
                      </a:lnTo>
                      <a:cubicBezTo>
                        <a:pt x="107188" y="103568"/>
                        <a:pt x="115189" y="100647"/>
                        <a:pt x="121793" y="95821"/>
                      </a:cubicBezTo>
                      <a:cubicBezTo>
                        <a:pt x="66611" y="88392"/>
                        <a:pt x="4064" y="30480"/>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20" name="Google Shape;2120;p51"/>
                <p:cNvSpPr/>
                <p:nvPr/>
              </p:nvSpPr>
              <p:spPr>
                <a:xfrm>
                  <a:off x="9967911" y="3271139"/>
                  <a:ext cx="157589" cy="20383"/>
                </a:xfrm>
                <a:custGeom>
                  <a:rect b="b" l="l" r="r" t="t"/>
                  <a:pathLst>
                    <a:path extrusionOk="0" h="20383" w="157589">
                      <a:moveTo>
                        <a:pt x="119507" y="20383"/>
                      </a:moveTo>
                      <a:lnTo>
                        <a:pt x="38037" y="20383"/>
                      </a:lnTo>
                      <a:cubicBezTo>
                        <a:pt x="29528" y="20383"/>
                        <a:pt x="21082" y="18415"/>
                        <a:pt x="13463" y="14732"/>
                      </a:cubicBezTo>
                      <a:lnTo>
                        <a:pt x="2858" y="9589"/>
                      </a:lnTo>
                      <a:cubicBezTo>
                        <a:pt x="-1968" y="7239"/>
                        <a:pt x="-317" y="0"/>
                        <a:pt x="5081" y="0"/>
                      </a:cubicBezTo>
                      <a:lnTo>
                        <a:pt x="152528" y="0"/>
                      </a:lnTo>
                      <a:cubicBezTo>
                        <a:pt x="157862" y="0"/>
                        <a:pt x="159576" y="7239"/>
                        <a:pt x="154750" y="9589"/>
                      </a:cubicBezTo>
                      <a:lnTo>
                        <a:pt x="144145" y="14732"/>
                      </a:lnTo>
                      <a:cubicBezTo>
                        <a:pt x="136462" y="18415"/>
                        <a:pt x="128017" y="20383"/>
                        <a:pt x="119507" y="20383"/>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121" name="Google Shape;2121;p51"/>
            <p:cNvGrpSpPr/>
            <p:nvPr/>
          </p:nvGrpSpPr>
          <p:grpSpPr>
            <a:xfrm flipH="1">
              <a:off x="6716169" y="1176378"/>
              <a:ext cx="424873" cy="459788"/>
              <a:chOff x="7969755" y="1224249"/>
              <a:chExt cx="288813" cy="312547"/>
            </a:xfrm>
          </p:grpSpPr>
          <p:sp>
            <p:nvSpPr>
              <p:cNvPr id="2122" name="Google Shape;2122;p51"/>
              <p:cNvSpPr/>
              <p:nvPr/>
            </p:nvSpPr>
            <p:spPr>
              <a:xfrm>
                <a:off x="7969755" y="1224249"/>
                <a:ext cx="288813" cy="312547"/>
              </a:xfrm>
              <a:custGeom>
                <a:rect b="b" l="l" r="r" t="t"/>
                <a:pathLst>
                  <a:path extrusionOk="0" h="312547" w="288813">
                    <a:moveTo>
                      <a:pt x="0" y="39941"/>
                    </a:moveTo>
                    <a:lnTo>
                      <a:pt x="0" y="272669"/>
                    </a:lnTo>
                    <a:cubicBezTo>
                      <a:pt x="0" y="294704"/>
                      <a:pt x="17780" y="312547"/>
                      <a:pt x="39688" y="312547"/>
                    </a:cubicBezTo>
                    <a:lnTo>
                      <a:pt x="184023" y="312547"/>
                    </a:lnTo>
                    <a:cubicBezTo>
                      <a:pt x="205930" y="312547"/>
                      <a:pt x="223710" y="294704"/>
                      <a:pt x="223710" y="272669"/>
                    </a:cubicBezTo>
                    <a:lnTo>
                      <a:pt x="223710" y="205232"/>
                    </a:lnTo>
                    <a:cubicBezTo>
                      <a:pt x="223710" y="199009"/>
                      <a:pt x="227076" y="193294"/>
                      <a:pt x="232537" y="190310"/>
                    </a:cubicBezTo>
                    <a:lnTo>
                      <a:pt x="286003" y="161036"/>
                    </a:lnTo>
                    <a:cubicBezTo>
                      <a:pt x="289751" y="159004"/>
                      <a:pt x="289751" y="153543"/>
                      <a:pt x="286003" y="151511"/>
                    </a:cubicBezTo>
                    <a:lnTo>
                      <a:pt x="232537" y="122238"/>
                    </a:lnTo>
                    <a:cubicBezTo>
                      <a:pt x="227076" y="119253"/>
                      <a:pt x="223710" y="113538"/>
                      <a:pt x="223710" y="107315"/>
                    </a:cubicBezTo>
                    <a:lnTo>
                      <a:pt x="223710" y="39878"/>
                    </a:lnTo>
                    <a:cubicBezTo>
                      <a:pt x="223710" y="17843"/>
                      <a:pt x="205930" y="0"/>
                      <a:pt x="184023" y="0"/>
                    </a:cubicBezTo>
                    <a:lnTo>
                      <a:pt x="39688" y="0"/>
                    </a:lnTo>
                    <a:cubicBezTo>
                      <a:pt x="17780" y="63"/>
                      <a:pt x="0" y="17970"/>
                      <a:pt x="0" y="3994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23" name="Google Shape;2123;p51"/>
              <p:cNvSpPr/>
              <p:nvPr/>
            </p:nvSpPr>
            <p:spPr>
              <a:xfrm flipH="1">
                <a:off x="8003346" y="1326865"/>
                <a:ext cx="154940" cy="107378"/>
              </a:xfrm>
              <a:custGeom>
                <a:rect b="b" l="l" r="r" t="t"/>
                <a:pathLst>
                  <a:path extrusionOk="0" h="107378" w="154940">
                    <a:moveTo>
                      <a:pt x="64263" y="107378"/>
                    </a:moveTo>
                    <a:lnTo>
                      <a:pt x="0" y="42863"/>
                    </a:lnTo>
                    <a:lnTo>
                      <a:pt x="17336" y="25781"/>
                    </a:lnTo>
                    <a:lnTo>
                      <a:pt x="64326" y="73025"/>
                    </a:lnTo>
                    <a:lnTo>
                      <a:pt x="137732" y="0"/>
                    </a:lnTo>
                    <a:lnTo>
                      <a:pt x="154940" y="17208"/>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124" name="Google Shape;2124;p51"/>
          <p:cNvGrpSpPr/>
          <p:nvPr/>
        </p:nvGrpSpPr>
        <p:grpSpPr>
          <a:xfrm>
            <a:off x="7261792" y="456698"/>
            <a:ext cx="849858" cy="971440"/>
            <a:chOff x="6299617" y="2845180"/>
            <a:chExt cx="389218" cy="444880"/>
          </a:xfrm>
        </p:grpSpPr>
        <p:sp>
          <p:nvSpPr>
            <p:cNvPr id="2125" name="Google Shape;2125;p51"/>
            <p:cNvSpPr/>
            <p:nvPr/>
          </p:nvSpPr>
          <p:spPr>
            <a:xfrm>
              <a:off x="6299617" y="2845180"/>
              <a:ext cx="389218" cy="444880"/>
            </a:xfrm>
            <a:custGeom>
              <a:rect b="b" l="l" r="r" t="t"/>
              <a:pathLst>
                <a:path extrusionOk="0" h="444880" w="389218">
                  <a:moveTo>
                    <a:pt x="389218" y="322453"/>
                  </a:moveTo>
                  <a:cubicBezTo>
                    <a:pt x="311113" y="362014"/>
                    <a:pt x="227928" y="402654"/>
                    <a:pt x="137377" y="444881"/>
                  </a:cubicBezTo>
                  <a:cubicBezTo>
                    <a:pt x="184558" y="282194"/>
                    <a:pt x="-93128" y="181166"/>
                    <a:pt x="33301" y="0"/>
                  </a:cubicBezTo>
                  <a:cubicBezTo>
                    <a:pt x="102897" y="8318"/>
                    <a:pt x="180430" y="14923"/>
                    <a:pt x="263488" y="20320"/>
                  </a:cubicBezTo>
                  <a:cubicBezTo>
                    <a:pt x="234850" y="133858"/>
                    <a:pt x="362929" y="219774"/>
                    <a:pt x="389218" y="32245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126" name="Google Shape;2126;p51"/>
            <p:cNvGrpSpPr/>
            <p:nvPr/>
          </p:nvGrpSpPr>
          <p:grpSpPr>
            <a:xfrm>
              <a:off x="6337672" y="2908109"/>
              <a:ext cx="290457" cy="307720"/>
              <a:chOff x="6337672" y="2908109"/>
              <a:chExt cx="290457" cy="307720"/>
            </a:xfrm>
          </p:grpSpPr>
          <p:sp>
            <p:nvSpPr>
              <p:cNvPr id="2127" name="Google Shape;2127;p51"/>
              <p:cNvSpPr/>
              <p:nvPr/>
            </p:nvSpPr>
            <p:spPr>
              <a:xfrm>
                <a:off x="6338442" y="2908109"/>
                <a:ext cx="115061" cy="7366"/>
              </a:xfrm>
              <a:custGeom>
                <a:rect b="b" l="l" r="r" t="t"/>
                <a:pathLst>
                  <a:path extrusionOk="0" h="7366" w="115061">
                    <a:moveTo>
                      <a:pt x="2921" y="7366"/>
                    </a:moveTo>
                    <a:cubicBezTo>
                      <a:pt x="1334" y="7366"/>
                      <a:pt x="0" y="6096"/>
                      <a:pt x="0" y="4445"/>
                    </a:cubicBezTo>
                    <a:cubicBezTo>
                      <a:pt x="0" y="2794"/>
                      <a:pt x="1270" y="1461"/>
                      <a:pt x="2921" y="1461"/>
                    </a:cubicBezTo>
                    <a:cubicBezTo>
                      <a:pt x="38798" y="1080"/>
                      <a:pt x="75184" y="571"/>
                      <a:pt x="112078" y="0"/>
                    </a:cubicBezTo>
                    <a:cubicBezTo>
                      <a:pt x="113792" y="0"/>
                      <a:pt x="115062" y="1270"/>
                      <a:pt x="115062" y="2921"/>
                    </a:cubicBezTo>
                    <a:cubicBezTo>
                      <a:pt x="115062" y="4572"/>
                      <a:pt x="113792" y="5905"/>
                      <a:pt x="112141" y="5905"/>
                    </a:cubicBezTo>
                    <a:cubicBezTo>
                      <a:pt x="75184" y="6477"/>
                      <a:pt x="38798" y="6985"/>
                      <a:pt x="2921" y="7366"/>
                    </a:cubicBezTo>
                    <a:cubicBezTo>
                      <a:pt x="2921" y="7366"/>
                      <a:pt x="2921" y="7366"/>
                      <a:pt x="2921" y="736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28" name="Google Shape;2128;p51"/>
              <p:cNvSpPr/>
              <p:nvPr/>
            </p:nvSpPr>
            <p:spPr>
              <a:xfrm>
                <a:off x="6337672" y="2934634"/>
                <a:ext cx="187532" cy="17480"/>
              </a:xfrm>
              <a:custGeom>
                <a:rect b="b" l="l" r="r" t="t"/>
                <a:pathLst>
                  <a:path extrusionOk="0" h="17480" w="187532">
                    <a:moveTo>
                      <a:pt x="2930" y="17481"/>
                    </a:moveTo>
                    <a:cubicBezTo>
                      <a:pt x="1406" y="17481"/>
                      <a:pt x="72" y="16274"/>
                      <a:pt x="9" y="14687"/>
                    </a:cubicBezTo>
                    <a:cubicBezTo>
                      <a:pt x="-118" y="13036"/>
                      <a:pt x="1152" y="11639"/>
                      <a:pt x="2739" y="11575"/>
                    </a:cubicBezTo>
                    <a:cubicBezTo>
                      <a:pt x="62683" y="7829"/>
                      <a:pt x="123326" y="3955"/>
                      <a:pt x="184413" y="18"/>
                    </a:cubicBezTo>
                    <a:cubicBezTo>
                      <a:pt x="186000" y="-172"/>
                      <a:pt x="187461" y="1161"/>
                      <a:pt x="187524" y="2749"/>
                    </a:cubicBezTo>
                    <a:cubicBezTo>
                      <a:pt x="187651" y="4400"/>
                      <a:pt x="186382" y="5797"/>
                      <a:pt x="184794" y="5860"/>
                    </a:cubicBezTo>
                    <a:cubicBezTo>
                      <a:pt x="123707" y="9861"/>
                      <a:pt x="63064" y="13734"/>
                      <a:pt x="3120" y="17417"/>
                    </a:cubicBezTo>
                    <a:cubicBezTo>
                      <a:pt x="3057" y="17481"/>
                      <a:pt x="2993" y="17481"/>
                      <a:pt x="2930" y="1748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29" name="Google Shape;2129;p51"/>
              <p:cNvSpPr/>
              <p:nvPr/>
            </p:nvSpPr>
            <p:spPr>
              <a:xfrm>
                <a:off x="6345725" y="2961556"/>
                <a:ext cx="187999" cy="25419"/>
              </a:xfrm>
              <a:custGeom>
                <a:rect b="b" l="l" r="r" t="t"/>
                <a:pathLst>
                  <a:path extrusionOk="0" h="25419" w="187999">
                    <a:moveTo>
                      <a:pt x="2941" y="25420"/>
                    </a:moveTo>
                    <a:cubicBezTo>
                      <a:pt x="1480" y="25420"/>
                      <a:pt x="147" y="24277"/>
                      <a:pt x="20" y="22816"/>
                    </a:cubicBezTo>
                    <a:cubicBezTo>
                      <a:pt x="-171" y="21229"/>
                      <a:pt x="1036" y="19768"/>
                      <a:pt x="2623" y="19578"/>
                    </a:cubicBezTo>
                    <a:cubicBezTo>
                      <a:pt x="63139" y="13101"/>
                      <a:pt x="123845" y="6560"/>
                      <a:pt x="184742" y="20"/>
                    </a:cubicBezTo>
                    <a:cubicBezTo>
                      <a:pt x="186393" y="-171"/>
                      <a:pt x="187789" y="1036"/>
                      <a:pt x="187980" y="2623"/>
                    </a:cubicBezTo>
                    <a:cubicBezTo>
                      <a:pt x="188170" y="4211"/>
                      <a:pt x="186964" y="5671"/>
                      <a:pt x="185376" y="5862"/>
                    </a:cubicBezTo>
                    <a:cubicBezTo>
                      <a:pt x="124480" y="12402"/>
                      <a:pt x="63774" y="18943"/>
                      <a:pt x="3258" y="25420"/>
                    </a:cubicBezTo>
                    <a:cubicBezTo>
                      <a:pt x="3195" y="25420"/>
                      <a:pt x="3068" y="25420"/>
                      <a:pt x="2941" y="2542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30" name="Google Shape;2130;p51"/>
              <p:cNvSpPr/>
              <p:nvPr/>
            </p:nvSpPr>
            <p:spPr>
              <a:xfrm>
                <a:off x="6360632" y="2987639"/>
                <a:ext cx="185427" cy="32864"/>
              </a:xfrm>
              <a:custGeom>
                <a:rect b="b" l="l" r="r" t="t"/>
                <a:pathLst>
                  <a:path extrusionOk="0" h="32864" w="185427">
                    <a:moveTo>
                      <a:pt x="2956" y="32865"/>
                    </a:moveTo>
                    <a:cubicBezTo>
                      <a:pt x="1496" y="32865"/>
                      <a:pt x="289" y="31785"/>
                      <a:pt x="35" y="30325"/>
                    </a:cubicBezTo>
                    <a:cubicBezTo>
                      <a:pt x="-219" y="28737"/>
                      <a:pt x="924" y="27213"/>
                      <a:pt x="2512" y="26959"/>
                    </a:cubicBezTo>
                    <a:lnTo>
                      <a:pt x="182026" y="35"/>
                    </a:lnTo>
                    <a:cubicBezTo>
                      <a:pt x="183677" y="-219"/>
                      <a:pt x="185138" y="924"/>
                      <a:pt x="185392" y="2512"/>
                    </a:cubicBezTo>
                    <a:cubicBezTo>
                      <a:pt x="185646" y="4099"/>
                      <a:pt x="184503" y="5623"/>
                      <a:pt x="182915" y="5877"/>
                    </a:cubicBezTo>
                    <a:lnTo>
                      <a:pt x="3401" y="32801"/>
                    </a:lnTo>
                    <a:cubicBezTo>
                      <a:pt x="3274" y="32865"/>
                      <a:pt x="3147" y="32865"/>
                      <a:pt x="2956" y="3286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31" name="Google Shape;2131;p51"/>
              <p:cNvSpPr/>
              <p:nvPr/>
            </p:nvSpPr>
            <p:spPr>
              <a:xfrm>
                <a:off x="6380297" y="3024703"/>
                <a:ext cx="122284" cy="28376"/>
              </a:xfrm>
              <a:custGeom>
                <a:rect b="b" l="l" r="r" t="t"/>
                <a:pathLst>
                  <a:path extrusionOk="0" h="28376" w="122284">
                    <a:moveTo>
                      <a:pt x="2976" y="28376"/>
                    </a:moveTo>
                    <a:cubicBezTo>
                      <a:pt x="1580" y="28376"/>
                      <a:pt x="373" y="27424"/>
                      <a:pt x="56" y="25964"/>
                    </a:cubicBezTo>
                    <a:cubicBezTo>
                      <a:pt x="-262" y="24376"/>
                      <a:pt x="818" y="22789"/>
                      <a:pt x="2405" y="22535"/>
                    </a:cubicBezTo>
                    <a:lnTo>
                      <a:pt x="118800" y="55"/>
                    </a:lnTo>
                    <a:cubicBezTo>
                      <a:pt x="120388" y="-262"/>
                      <a:pt x="121975" y="817"/>
                      <a:pt x="122230" y="2405"/>
                    </a:cubicBezTo>
                    <a:cubicBezTo>
                      <a:pt x="122547" y="3992"/>
                      <a:pt x="121468" y="5580"/>
                      <a:pt x="119880" y="5834"/>
                    </a:cubicBezTo>
                    <a:lnTo>
                      <a:pt x="3484" y="28313"/>
                    </a:lnTo>
                    <a:cubicBezTo>
                      <a:pt x="3294" y="28376"/>
                      <a:pt x="3167" y="28376"/>
                      <a:pt x="2976" y="2837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32" name="Google Shape;2132;p51"/>
              <p:cNvSpPr/>
              <p:nvPr/>
            </p:nvSpPr>
            <p:spPr>
              <a:xfrm>
                <a:off x="6425133" y="3063887"/>
                <a:ext cx="170217" cy="53073"/>
              </a:xfrm>
              <a:custGeom>
                <a:rect b="b" l="l" r="r" t="t"/>
                <a:pathLst>
                  <a:path extrusionOk="0" h="53073" w="170217">
                    <a:moveTo>
                      <a:pt x="2972" y="53073"/>
                    </a:moveTo>
                    <a:cubicBezTo>
                      <a:pt x="1702" y="53073"/>
                      <a:pt x="495" y="52248"/>
                      <a:pt x="114" y="50914"/>
                    </a:cubicBezTo>
                    <a:cubicBezTo>
                      <a:pt x="-330" y="49327"/>
                      <a:pt x="559" y="47739"/>
                      <a:pt x="2146" y="47295"/>
                    </a:cubicBezTo>
                    <a:lnTo>
                      <a:pt x="166485" y="114"/>
                    </a:lnTo>
                    <a:cubicBezTo>
                      <a:pt x="168072" y="-330"/>
                      <a:pt x="169660" y="559"/>
                      <a:pt x="170104" y="2146"/>
                    </a:cubicBezTo>
                    <a:cubicBezTo>
                      <a:pt x="170548" y="3734"/>
                      <a:pt x="169660" y="5321"/>
                      <a:pt x="168072" y="5766"/>
                    </a:cubicBezTo>
                    <a:lnTo>
                      <a:pt x="3734" y="52946"/>
                    </a:lnTo>
                    <a:cubicBezTo>
                      <a:pt x="3480" y="53010"/>
                      <a:pt x="3226" y="53073"/>
                      <a:pt x="2972" y="530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33" name="Google Shape;2133;p51"/>
              <p:cNvSpPr/>
              <p:nvPr/>
            </p:nvSpPr>
            <p:spPr>
              <a:xfrm>
                <a:off x="6446052" y="3089061"/>
                <a:ext cx="166352" cy="60030"/>
              </a:xfrm>
              <a:custGeom>
                <a:rect b="b" l="l" r="r" t="t"/>
                <a:pathLst>
                  <a:path extrusionOk="0" h="60030" w="166352">
                    <a:moveTo>
                      <a:pt x="2944" y="60030"/>
                    </a:moveTo>
                    <a:cubicBezTo>
                      <a:pt x="1737" y="60030"/>
                      <a:pt x="594" y="59268"/>
                      <a:pt x="150" y="57998"/>
                    </a:cubicBezTo>
                    <a:cubicBezTo>
                      <a:pt x="-358" y="56474"/>
                      <a:pt x="467" y="54760"/>
                      <a:pt x="1991" y="54252"/>
                    </a:cubicBezTo>
                    <a:cubicBezTo>
                      <a:pt x="55649" y="36154"/>
                      <a:pt x="109179" y="18120"/>
                      <a:pt x="162456" y="150"/>
                    </a:cubicBezTo>
                    <a:cubicBezTo>
                      <a:pt x="163979" y="-358"/>
                      <a:pt x="165694" y="467"/>
                      <a:pt x="166203" y="1991"/>
                    </a:cubicBezTo>
                    <a:cubicBezTo>
                      <a:pt x="166710" y="3515"/>
                      <a:pt x="165885" y="5230"/>
                      <a:pt x="164361" y="5738"/>
                    </a:cubicBezTo>
                    <a:cubicBezTo>
                      <a:pt x="111021" y="23708"/>
                      <a:pt x="57553" y="41742"/>
                      <a:pt x="3833" y="59840"/>
                    </a:cubicBezTo>
                    <a:cubicBezTo>
                      <a:pt x="3579" y="60030"/>
                      <a:pt x="3261" y="60030"/>
                      <a:pt x="2944" y="6003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34" name="Google Shape;2134;p51"/>
              <p:cNvSpPr/>
              <p:nvPr/>
            </p:nvSpPr>
            <p:spPr>
              <a:xfrm>
                <a:off x="6463221" y="3114548"/>
                <a:ext cx="164908" cy="67373"/>
              </a:xfrm>
              <a:custGeom>
                <a:rect b="b" l="l" r="r" t="t"/>
                <a:pathLst>
                  <a:path extrusionOk="0" h="67373" w="164908">
                    <a:moveTo>
                      <a:pt x="2920" y="67373"/>
                    </a:moveTo>
                    <a:cubicBezTo>
                      <a:pt x="1714" y="67373"/>
                      <a:pt x="634" y="66675"/>
                      <a:pt x="190" y="65468"/>
                    </a:cubicBezTo>
                    <a:cubicBezTo>
                      <a:pt x="-382" y="63944"/>
                      <a:pt x="380" y="62230"/>
                      <a:pt x="1904" y="61658"/>
                    </a:cubicBezTo>
                    <a:cubicBezTo>
                      <a:pt x="55435" y="41021"/>
                      <a:pt x="108394" y="20574"/>
                      <a:pt x="160909" y="190"/>
                    </a:cubicBezTo>
                    <a:cubicBezTo>
                      <a:pt x="162432" y="-381"/>
                      <a:pt x="164147" y="381"/>
                      <a:pt x="164718" y="1841"/>
                    </a:cubicBezTo>
                    <a:cubicBezTo>
                      <a:pt x="165290" y="3302"/>
                      <a:pt x="164528" y="5080"/>
                      <a:pt x="163067" y="5651"/>
                    </a:cubicBezTo>
                    <a:cubicBezTo>
                      <a:pt x="110553" y="26035"/>
                      <a:pt x="57594" y="46545"/>
                      <a:pt x="4063" y="67119"/>
                    </a:cubicBezTo>
                    <a:cubicBezTo>
                      <a:pt x="3619" y="67310"/>
                      <a:pt x="3238" y="67373"/>
                      <a:pt x="2920" y="673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35" name="Google Shape;2135;p51"/>
              <p:cNvSpPr/>
              <p:nvPr/>
            </p:nvSpPr>
            <p:spPr>
              <a:xfrm>
                <a:off x="6474478" y="3184543"/>
                <a:ext cx="65050" cy="31286"/>
              </a:xfrm>
              <a:custGeom>
                <a:rect b="b" l="l" r="r" t="t"/>
                <a:pathLst>
                  <a:path extrusionOk="0" h="31286" w="65050">
                    <a:moveTo>
                      <a:pt x="2966" y="31287"/>
                    </a:moveTo>
                    <a:cubicBezTo>
                      <a:pt x="1823" y="31287"/>
                      <a:pt x="743" y="30588"/>
                      <a:pt x="235" y="29509"/>
                    </a:cubicBezTo>
                    <a:cubicBezTo>
                      <a:pt x="-400" y="27985"/>
                      <a:pt x="299" y="26270"/>
                      <a:pt x="1759" y="25635"/>
                    </a:cubicBezTo>
                    <a:cubicBezTo>
                      <a:pt x="21635" y="17126"/>
                      <a:pt x="41383" y="8681"/>
                      <a:pt x="60941" y="235"/>
                    </a:cubicBezTo>
                    <a:cubicBezTo>
                      <a:pt x="62402" y="-400"/>
                      <a:pt x="64179" y="299"/>
                      <a:pt x="64815" y="1759"/>
                    </a:cubicBezTo>
                    <a:cubicBezTo>
                      <a:pt x="65450" y="3283"/>
                      <a:pt x="64751" y="4998"/>
                      <a:pt x="63290" y="5633"/>
                    </a:cubicBezTo>
                    <a:cubicBezTo>
                      <a:pt x="43733" y="14078"/>
                      <a:pt x="23984" y="22524"/>
                      <a:pt x="4109" y="31033"/>
                    </a:cubicBezTo>
                    <a:cubicBezTo>
                      <a:pt x="3728" y="31223"/>
                      <a:pt x="3347" y="31287"/>
                      <a:pt x="2966" y="3128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2136" name="Google Shape;2136;p51"/>
          <p:cNvSpPr txBox="1"/>
          <p:nvPr/>
        </p:nvSpPr>
        <p:spPr>
          <a:xfrm>
            <a:off x="1058050" y="1365425"/>
            <a:ext cx="3489300" cy="3151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latin typeface="IBM Plex Sans"/>
              <a:ea typeface="IBM Plex Sans"/>
              <a:cs typeface="IBM Plex Sans"/>
              <a:sym typeface="IBM Plex Sans"/>
            </a:endParaRPr>
          </a:p>
        </p:txBody>
      </p:sp>
      <p:sp>
        <p:nvSpPr>
          <p:cNvPr id="2137" name="Google Shape;2137;p51"/>
          <p:cNvSpPr txBox="1"/>
          <p:nvPr/>
        </p:nvSpPr>
        <p:spPr>
          <a:xfrm>
            <a:off x="586800" y="1428150"/>
            <a:ext cx="3960600" cy="1062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900">
                <a:solidFill>
                  <a:schemeClr val="dk1"/>
                </a:solidFill>
                <a:latin typeface="IBM Plex Sans"/>
                <a:ea typeface="IBM Plex Sans"/>
                <a:cs typeface="IBM Plex Sans"/>
                <a:sym typeface="IBM Plex Sans"/>
              </a:rPr>
              <a:t>Maak nu </a:t>
            </a:r>
            <a:r>
              <a:rPr b="1" lang="en" sz="1900">
                <a:solidFill>
                  <a:schemeClr val="dk1"/>
                </a:solidFill>
                <a:latin typeface="IBM Plex Sans"/>
                <a:ea typeface="IBM Plex Sans"/>
                <a:cs typeface="IBM Plex Sans"/>
                <a:sym typeface="IBM Plex Sans"/>
              </a:rPr>
              <a:t>vijf neologismen </a:t>
            </a:r>
            <a:r>
              <a:rPr lang="en" sz="1900">
                <a:solidFill>
                  <a:schemeClr val="dk1"/>
                </a:solidFill>
                <a:latin typeface="IBM Plex Sans"/>
                <a:ea typeface="IBM Plex Sans"/>
                <a:cs typeface="IBM Plex Sans"/>
                <a:sym typeface="IBM Plex Sans"/>
              </a:rPr>
              <a:t>door samenstellingen te maken van de woorden die nu op je papier staan. </a:t>
            </a:r>
            <a:endParaRPr sz="1900">
              <a:solidFill>
                <a:schemeClr val="dk1"/>
              </a:solidFill>
              <a:latin typeface="IBM Plex Sans"/>
              <a:ea typeface="IBM Plex Sans"/>
              <a:cs typeface="IBM Plex Sans"/>
              <a:sym typeface="IBM Plex Sans"/>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1" name="Shape 2141"/>
        <p:cNvGrpSpPr/>
        <p:nvPr/>
      </p:nvGrpSpPr>
      <p:grpSpPr>
        <a:xfrm>
          <a:off x="0" y="0"/>
          <a:ext cx="0" cy="0"/>
          <a:chOff x="0" y="0"/>
          <a:chExt cx="0" cy="0"/>
        </a:xfrm>
      </p:grpSpPr>
      <p:sp>
        <p:nvSpPr>
          <p:cNvPr id="2142" name="Google Shape;2142;p52"/>
          <p:cNvSpPr txBox="1"/>
          <p:nvPr>
            <p:ph type="title"/>
          </p:nvPr>
        </p:nvSpPr>
        <p:spPr>
          <a:xfrm>
            <a:off x="691375" y="577600"/>
            <a:ext cx="4774500" cy="677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4200"/>
              <a:t>Brief aan de rector</a:t>
            </a:r>
            <a:endParaRPr sz="4200"/>
          </a:p>
        </p:txBody>
      </p:sp>
      <p:sp>
        <p:nvSpPr>
          <p:cNvPr id="2143" name="Google Shape;2143;p52"/>
          <p:cNvSpPr txBox="1"/>
          <p:nvPr>
            <p:ph idx="1" type="subTitle"/>
          </p:nvPr>
        </p:nvSpPr>
        <p:spPr>
          <a:xfrm>
            <a:off x="691375" y="1448825"/>
            <a:ext cx="5051400" cy="30165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sz="1600"/>
              <a:t>Schrijf je brief aan de rector met jouw mening over het 60 minutenrooster. </a:t>
            </a:r>
            <a:endParaRPr sz="1600"/>
          </a:p>
          <a:p>
            <a:pPr indent="-330200" lvl="0" marL="457200" rtl="0" algn="l">
              <a:spcBef>
                <a:spcPts val="0"/>
              </a:spcBef>
              <a:spcAft>
                <a:spcPts val="0"/>
              </a:spcAft>
              <a:buSzPts val="1600"/>
              <a:buChar char="●"/>
            </a:pPr>
            <a:r>
              <a:rPr lang="en" sz="1600"/>
              <a:t>Deze brief bevat minimaal 175 en maximaal 250 woorden. </a:t>
            </a:r>
            <a:endParaRPr sz="1600"/>
          </a:p>
          <a:p>
            <a:pPr indent="-342900" lvl="0" marL="457200" rtl="0" algn="l">
              <a:spcBef>
                <a:spcPts val="0"/>
              </a:spcBef>
              <a:spcAft>
                <a:spcPts val="0"/>
              </a:spcAft>
              <a:buSzPts val="1800"/>
              <a:buChar char="●"/>
            </a:pPr>
            <a:r>
              <a:rPr lang="en" sz="1600"/>
              <a:t>In deze brief zet je </a:t>
            </a:r>
            <a:r>
              <a:rPr i="1" lang="en" sz="1600"/>
              <a:t>framing</a:t>
            </a:r>
            <a:r>
              <a:rPr lang="en" sz="1600"/>
              <a:t> in: je zorgt er met het gebruik van woorden voor dat sommige delen van de werkelijkheid meer naar voren komen en andere delen naar de achtergrond verdwijnen. </a:t>
            </a:r>
            <a:endParaRPr sz="1600"/>
          </a:p>
          <a:p>
            <a:pPr indent="-342900" lvl="0" marL="457200" rtl="0" algn="l">
              <a:spcBef>
                <a:spcPts val="0"/>
              </a:spcBef>
              <a:spcAft>
                <a:spcPts val="0"/>
              </a:spcAft>
              <a:buSzPts val="1800"/>
              <a:buChar char="●"/>
            </a:pPr>
            <a:r>
              <a:rPr lang="en" sz="1600"/>
              <a:t>Laat ook één van de neologismen die je hebt gemaakt terugkomen in je brief.   </a:t>
            </a:r>
            <a:endParaRPr sz="1600"/>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2144" name="Google Shape;2144;p52"/>
          <p:cNvGrpSpPr/>
          <p:nvPr/>
        </p:nvGrpSpPr>
        <p:grpSpPr>
          <a:xfrm>
            <a:off x="6395783" y="576845"/>
            <a:ext cx="2769836" cy="4055357"/>
            <a:chOff x="6395783" y="576845"/>
            <a:chExt cx="2769836" cy="4055357"/>
          </a:xfrm>
        </p:grpSpPr>
        <p:grpSp>
          <p:nvGrpSpPr>
            <p:cNvPr id="2145" name="Google Shape;2145;p52"/>
            <p:cNvGrpSpPr/>
            <p:nvPr/>
          </p:nvGrpSpPr>
          <p:grpSpPr>
            <a:xfrm flipH="1" rot="-529808">
              <a:off x="6538883" y="2397580"/>
              <a:ext cx="2483638" cy="2056180"/>
              <a:chOff x="12929369" y="-2226570"/>
              <a:chExt cx="3444009" cy="2851263"/>
            </a:xfrm>
          </p:grpSpPr>
          <p:sp>
            <p:nvSpPr>
              <p:cNvPr id="2146" name="Google Shape;2146;p52"/>
              <p:cNvSpPr/>
              <p:nvPr/>
            </p:nvSpPr>
            <p:spPr>
              <a:xfrm rot="-465633">
                <a:off x="13813466" y="-1181841"/>
                <a:ext cx="1432904" cy="793394"/>
              </a:xfrm>
              <a:custGeom>
                <a:rect b="b" l="l" r="r" t="t"/>
                <a:pathLst>
                  <a:path extrusionOk="0" h="305890" w="512556">
                    <a:moveTo>
                      <a:pt x="283083" y="305890"/>
                    </a:moveTo>
                    <a:lnTo>
                      <a:pt x="0" y="305890"/>
                    </a:lnTo>
                    <a:cubicBezTo>
                      <a:pt x="60960" y="301382"/>
                      <a:pt x="140145" y="232675"/>
                      <a:pt x="218313" y="107135"/>
                    </a:cubicBezTo>
                    <a:cubicBezTo>
                      <a:pt x="256603" y="45667"/>
                      <a:pt x="321627" y="-815"/>
                      <a:pt x="386016" y="11"/>
                    </a:cubicBezTo>
                    <a:cubicBezTo>
                      <a:pt x="411416" y="265"/>
                      <a:pt x="436753" y="7885"/>
                      <a:pt x="460248" y="24903"/>
                    </a:cubicBezTo>
                    <a:cubicBezTo>
                      <a:pt x="506603" y="58367"/>
                      <a:pt x="518668" y="107262"/>
                      <a:pt x="509905" y="155649"/>
                    </a:cubicBezTo>
                    <a:cubicBezTo>
                      <a:pt x="418084" y="253376"/>
                      <a:pt x="337502" y="305890"/>
                      <a:pt x="283083" y="30589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47" name="Google Shape;2147;p52"/>
              <p:cNvSpPr/>
              <p:nvPr/>
            </p:nvSpPr>
            <p:spPr>
              <a:xfrm rot="-465633">
                <a:off x="13521341" y="-2087299"/>
                <a:ext cx="2176787" cy="1683412"/>
              </a:xfrm>
              <a:custGeom>
                <a:rect b="b" l="l" r="r" t="t"/>
                <a:pathLst>
                  <a:path extrusionOk="0" h="649033" w="778646">
                    <a:moveTo>
                      <a:pt x="468598" y="343091"/>
                    </a:moveTo>
                    <a:lnTo>
                      <a:pt x="468598" y="343091"/>
                    </a:lnTo>
                    <a:cubicBezTo>
                      <a:pt x="404209" y="342328"/>
                      <a:pt x="339248" y="388810"/>
                      <a:pt x="300894" y="450278"/>
                    </a:cubicBezTo>
                    <a:cubicBezTo>
                      <a:pt x="222726" y="575818"/>
                      <a:pt x="143541" y="644461"/>
                      <a:pt x="82581" y="649033"/>
                    </a:cubicBezTo>
                    <a:lnTo>
                      <a:pt x="70707" y="649033"/>
                    </a:lnTo>
                    <a:cubicBezTo>
                      <a:pt x="49879" y="647636"/>
                      <a:pt x="31591" y="637985"/>
                      <a:pt x="16605" y="619887"/>
                    </a:cubicBezTo>
                    <a:cubicBezTo>
                      <a:pt x="-50769" y="538289"/>
                      <a:pt x="100996" y="430022"/>
                      <a:pt x="218789" y="367220"/>
                    </a:cubicBezTo>
                    <a:cubicBezTo>
                      <a:pt x="276193" y="336613"/>
                      <a:pt x="315690" y="298260"/>
                      <a:pt x="340010" y="257810"/>
                    </a:cubicBezTo>
                    <a:lnTo>
                      <a:pt x="340010" y="257746"/>
                    </a:lnTo>
                    <a:cubicBezTo>
                      <a:pt x="389985" y="174752"/>
                      <a:pt x="376205" y="83375"/>
                      <a:pt x="322294" y="33338"/>
                    </a:cubicBezTo>
                    <a:cubicBezTo>
                      <a:pt x="296957" y="9842"/>
                      <a:pt x="270097" y="0"/>
                      <a:pt x="243109" y="0"/>
                    </a:cubicBezTo>
                    <a:lnTo>
                      <a:pt x="675163" y="254"/>
                    </a:lnTo>
                    <a:lnTo>
                      <a:pt x="677196" y="254"/>
                    </a:lnTo>
                    <a:cubicBezTo>
                      <a:pt x="704627" y="254"/>
                      <a:pt x="729964" y="10096"/>
                      <a:pt x="750602" y="33464"/>
                    </a:cubicBezTo>
                    <a:cubicBezTo>
                      <a:pt x="810927" y="101854"/>
                      <a:pt x="777462" y="247586"/>
                      <a:pt x="615727" y="342710"/>
                    </a:cubicBezTo>
                    <a:lnTo>
                      <a:pt x="615664" y="342710"/>
                    </a:lnTo>
                    <a:lnTo>
                      <a:pt x="468598" y="34309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48" name="Google Shape;2148;p52"/>
              <p:cNvSpPr/>
              <p:nvPr/>
            </p:nvSpPr>
            <p:spPr>
              <a:xfrm rot="-465633">
                <a:off x="13135405" y="-1983942"/>
                <a:ext cx="1369726" cy="797318"/>
              </a:xfrm>
              <a:custGeom>
                <a:rect b="b" l="l" r="r" t="t"/>
                <a:pathLst>
                  <a:path extrusionOk="0" h="307403" w="489957">
                    <a:moveTo>
                      <a:pt x="458978" y="257746"/>
                    </a:moveTo>
                    <a:lnTo>
                      <a:pt x="458978" y="257746"/>
                    </a:lnTo>
                    <a:cubicBezTo>
                      <a:pt x="421894" y="287020"/>
                      <a:pt x="384873" y="307340"/>
                      <a:pt x="356108" y="306070"/>
                    </a:cubicBezTo>
                    <a:lnTo>
                      <a:pt x="356108" y="306133"/>
                    </a:lnTo>
                    <a:lnTo>
                      <a:pt x="0" y="307403"/>
                    </a:lnTo>
                    <a:cubicBezTo>
                      <a:pt x="51117" y="307149"/>
                      <a:pt x="112776" y="239077"/>
                      <a:pt x="154368" y="175768"/>
                    </a:cubicBezTo>
                    <a:cubicBezTo>
                      <a:pt x="161671" y="164719"/>
                      <a:pt x="168339" y="153797"/>
                      <a:pt x="174244" y="143383"/>
                    </a:cubicBezTo>
                    <a:cubicBezTo>
                      <a:pt x="213042" y="74866"/>
                      <a:pt x="287274" y="127"/>
                      <a:pt x="361759" y="0"/>
                    </a:cubicBezTo>
                    <a:lnTo>
                      <a:pt x="362014" y="0"/>
                    </a:lnTo>
                    <a:cubicBezTo>
                      <a:pt x="389001" y="0"/>
                      <a:pt x="415861" y="9842"/>
                      <a:pt x="441198" y="33338"/>
                    </a:cubicBezTo>
                    <a:cubicBezTo>
                      <a:pt x="495173" y="83375"/>
                      <a:pt x="508952" y="174752"/>
                      <a:pt x="458978" y="257746"/>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49" name="Google Shape;2149;p52"/>
              <p:cNvSpPr/>
              <p:nvPr/>
            </p:nvSpPr>
            <p:spPr>
              <a:xfrm rot="-465633">
                <a:off x="12973985" y="-1814355"/>
                <a:ext cx="604385" cy="702284"/>
              </a:xfrm>
              <a:custGeom>
                <a:rect b="b" l="l" r="r" t="t"/>
                <a:pathLst>
                  <a:path extrusionOk="0" h="270763" w="216191">
                    <a:moveTo>
                      <a:pt x="169011" y="0"/>
                    </a:moveTo>
                    <a:cubicBezTo>
                      <a:pt x="169011" y="0"/>
                      <a:pt x="126212" y="98933"/>
                      <a:pt x="216191" y="139129"/>
                    </a:cubicBezTo>
                    <a:cubicBezTo>
                      <a:pt x="174599" y="202501"/>
                      <a:pt x="112940" y="270573"/>
                      <a:pt x="61823" y="270764"/>
                    </a:cubicBezTo>
                    <a:lnTo>
                      <a:pt x="60553" y="270764"/>
                    </a:lnTo>
                    <a:cubicBezTo>
                      <a:pt x="47027" y="270510"/>
                      <a:pt x="34264" y="265494"/>
                      <a:pt x="22961" y="254254"/>
                    </a:cubicBezTo>
                    <a:cubicBezTo>
                      <a:pt x="-48413" y="183007"/>
                      <a:pt x="59600" y="29210"/>
                      <a:pt x="169011"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50" name="Google Shape;2150;p52"/>
              <p:cNvSpPr/>
              <p:nvPr/>
            </p:nvSpPr>
            <p:spPr>
              <a:xfrm rot="-465633">
                <a:off x="14354294" y="-1286180"/>
                <a:ext cx="1907025" cy="1790304"/>
              </a:xfrm>
              <a:custGeom>
                <a:rect b="b" l="l" r="r" t="t"/>
                <a:pathLst>
                  <a:path extrusionOk="0" h="690245" w="682151">
                    <a:moveTo>
                      <a:pt x="568898" y="64"/>
                    </a:moveTo>
                    <a:lnTo>
                      <a:pt x="581217" y="0"/>
                    </a:lnTo>
                    <a:cubicBezTo>
                      <a:pt x="605791" y="953"/>
                      <a:pt x="628588" y="8636"/>
                      <a:pt x="647892" y="24765"/>
                    </a:cubicBezTo>
                    <a:cubicBezTo>
                      <a:pt x="719583" y="84582"/>
                      <a:pt x="667958" y="193675"/>
                      <a:pt x="592139" y="260921"/>
                    </a:cubicBezTo>
                    <a:cubicBezTo>
                      <a:pt x="516384" y="328232"/>
                      <a:pt x="254065" y="472567"/>
                      <a:pt x="207837" y="685927"/>
                    </a:cubicBezTo>
                    <a:lnTo>
                      <a:pt x="2" y="690245"/>
                    </a:lnTo>
                    <a:cubicBezTo>
                      <a:pt x="-697" y="475933"/>
                      <a:pt x="225109" y="330835"/>
                      <a:pt x="284799" y="263271"/>
                    </a:cubicBezTo>
                    <a:cubicBezTo>
                      <a:pt x="311215" y="233363"/>
                      <a:pt x="331217" y="195263"/>
                      <a:pt x="338139" y="156845"/>
                    </a:cubicBezTo>
                    <a:cubicBezTo>
                      <a:pt x="346839" y="108458"/>
                      <a:pt x="334773" y="59627"/>
                      <a:pt x="288482" y="26099"/>
                    </a:cubicBezTo>
                    <a:cubicBezTo>
                      <a:pt x="264987" y="9144"/>
                      <a:pt x="239651" y="1461"/>
                      <a:pt x="214251" y="1207"/>
                    </a:cubicBezTo>
                    <a:lnTo>
                      <a:pt x="214251" y="1143"/>
                    </a:lnTo>
                    <a:lnTo>
                      <a:pt x="361316" y="699"/>
                    </a:lnTo>
                    <a:lnTo>
                      <a:pt x="361380" y="699"/>
                    </a:lnTo>
                    <a:lnTo>
                      <a:pt x="568200" y="127"/>
                    </a:lnTo>
                    <a:lnTo>
                      <a:pt x="568898" y="127"/>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51" name="Google Shape;2151;p52"/>
              <p:cNvSpPr/>
              <p:nvPr/>
            </p:nvSpPr>
            <p:spPr>
              <a:xfrm rot="-465633">
                <a:off x="14923019" y="-1267295"/>
                <a:ext cx="290779" cy="15150"/>
              </a:xfrm>
              <a:custGeom>
                <a:rect b="b" l="l" r="r" t="t"/>
                <a:pathLst>
                  <a:path extrusionOk="0" h="5841" w="104013">
                    <a:moveTo>
                      <a:pt x="101092" y="5842"/>
                    </a:moveTo>
                    <a:lnTo>
                      <a:pt x="2921" y="5842"/>
                    </a:lnTo>
                    <a:cubicBezTo>
                      <a:pt x="1270" y="5842"/>
                      <a:pt x="0" y="4508"/>
                      <a:pt x="0" y="2921"/>
                    </a:cubicBezTo>
                    <a:cubicBezTo>
                      <a:pt x="0" y="1333"/>
                      <a:pt x="1333" y="0"/>
                      <a:pt x="2921" y="0"/>
                    </a:cubicBezTo>
                    <a:lnTo>
                      <a:pt x="101092" y="0"/>
                    </a:lnTo>
                    <a:cubicBezTo>
                      <a:pt x="102743" y="0"/>
                      <a:pt x="104013" y="1333"/>
                      <a:pt x="104013" y="2921"/>
                    </a:cubicBezTo>
                    <a:cubicBezTo>
                      <a:pt x="104013" y="4508"/>
                      <a:pt x="102679" y="5842"/>
                      <a:pt x="10109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152" name="Google Shape;2152;p52"/>
              <p:cNvGrpSpPr/>
              <p:nvPr/>
            </p:nvGrpSpPr>
            <p:grpSpPr>
              <a:xfrm rot="-464232">
                <a:off x="14508103" y="-1236597"/>
                <a:ext cx="1672105" cy="1339057"/>
                <a:chOff x="5867400" y="2467927"/>
                <a:chExt cx="597915" cy="516065"/>
              </a:xfrm>
            </p:grpSpPr>
            <p:sp>
              <p:nvSpPr>
                <p:cNvPr id="2153" name="Google Shape;2153;p52"/>
                <p:cNvSpPr/>
                <p:nvPr/>
              </p:nvSpPr>
              <p:spPr>
                <a:xfrm>
                  <a:off x="6151117" y="2506662"/>
                  <a:ext cx="305689" cy="5842"/>
                </a:xfrm>
                <a:custGeom>
                  <a:rect b="b" l="l" r="r" t="t"/>
                  <a:pathLst>
                    <a:path extrusionOk="0" h="5842" w="305689">
                      <a:moveTo>
                        <a:pt x="302768" y="5842"/>
                      </a:moveTo>
                      <a:lnTo>
                        <a:pt x="2921" y="5842"/>
                      </a:lnTo>
                      <a:cubicBezTo>
                        <a:pt x="1270" y="5842"/>
                        <a:pt x="0" y="4508"/>
                        <a:pt x="0" y="2921"/>
                      </a:cubicBezTo>
                      <a:cubicBezTo>
                        <a:pt x="0" y="1333"/>
                        <a:pt x="1334" y="0"/>
                        <a:pt x="2921" y="0"/>
                      </a:cubicBezTo>
                      <a:lnTo>
                        <a:pt x="302768" y="0"/>
                      </a:lnTo>
                      <a:cubicBezTo>
                        <a:pt x="304419" y="0"/>
                        <a:pt x="305689" y="1333"/>
                        <a:pt x="305689" y="2921"/>
                      </a:cubicBezTo>
                      <a:cubicBezTo>
                        <a:pt x="305689" y="4508"/>
                        <a:pt x="304355" y="5842"/>
                        <a:pt x="30276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54" name="Google Shape;2154;p52"/>
                <p:cNvSpPr/>
                <p:nvPr/>
              </p:nvSpPr>
              <p:spPr>
                <a:xfrm>
                  <a:off x="6163373" y="2545969"/>
                  <a:ext cx="301942" cy="5841"/>
                </a:xfrm>
                <a:custGeom>
                  <a:rect b="b" l="l" r="r" t="t"/>
                  <a:pathLst>
                    <a:path extrusionOk="0" h="5841" w="301942">
                      <a:moveTo>
                        <a:pt x="299022" y="5842"/>
                      </a:moveTo>
                      <a:lnTo>
                        <a:pt x="2921" y="5842"/>
                      </a:lnTo>
                      <a:cubicBezTo>
                        <a:pt x="1270" y="5842"/>
                        <a:pt x="0" y="4508"/>
                        <a:pt x="0" y="2921"/>
                      </a:cubicBezTo>
                      <a:cubicBezTo>
                        <a:pt x="0" y="1333"/>
                        <a:pt x="1334" y="0"/>
                        <a:pt x="2921" y="0"/>
                      </a:cubicBezTo>
                      <a:lnTo>
                        <a:pt x="299022" y="0"/>
                      </a:lnTo>
                      <a:cubicBezTo>
                        <a:pt x="300673" y="0"/>
                        <a:pt x="301942" y="1333"/>
                        <a:pt x="301942" y="2921"/>
                      </a:cubicBezTo>
                      <a:cubicBezTo>
                        <a:pt x="301942" y="4508"/>
                        <a:pt x="300673" y="5842"/>
                        <a:pt x="29902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55" name="Google Shape;2155;p52"/>
                <p:cNvSpPr/>
                <p:nvPr/>
              </p:nvSpPr>
              <p:spPr>
                <a:xfrm>
                  <a:off x="6164834" y="2585339"/>
                  <a:ext cx="183324" cy="5841"/>
                </a:xfrm>
                <a:custGeom>
                  <a:rect b="b" l="l" r="r" t="t"/>
                  <a:pathLst>
                    <a:path extrusionOk="0" h="5841" w="183324">
                      <a:moveTo>
                        <a:pt x="180467" y="5842"/>
                      </a:moveTo>
                      <a:lnTo>
                        <a:pt x="2921" y="5842"/>
                      </a:lnTo>
                      <a:cubicBezTo>
                        <a:pt x="1270" y="5842"/>
                        <a:pt x="0" y="4508"/>
                        <a:pt x="0" y="2921"/>
                      </a:cubicBezTo>
                      <a:cubicBezTo>
                        <a:pt x="0" y="1333"/>
                        <a:pt x="1333" y="0"/>
                        <a:pt x="2921" y="0"/>
                      </a:cubicBezTo>
                      <a:lnTo>
                        <a:pt x="180403" y="0"/>
                      </a:lnTo>
                      <a:cubicBezTo>
                        <a:pt x="182054" y="0"/>
                        <a:pt x="183324" y="1333"/>
                        <a:pt x="183324" y="2921"/>
                      </a:cubicBezTo>
                      <a:cubicBezTo>
                        <a:pt x="183324" y="4508"/>
                        <a:pt x="182054" y="5842"/>
                        <a:pt x="18046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56" name="Google Shape;2156;p52"/>
                <p:cNvSpPr/>
                <p:nvPr/>
              </p:nvSpPr>
              <p:spPr>
                <a:xfrm>
                  <a:off x="6146736" y="2654998"/>
                  <a:ext cx="267779" cy="5842"/>
                </a:xfrm>
                <a:custGeom>
                  <a:rect b="b" l="l" r="r" t="t"/>
                  <a:pathLst>
                    <a:path extrusionOk="0" h="5842" w="267779">
                      <a:moveTo>
                        <a:pt x="264859" y="5842"/>
                      </a:moveTo>
                      <a:lnTo>
                        <a:pt x="2921" y="5842"/>
                      </a:lnTo>
                      <a:cubicBezTo>
                        <a:pt x="1270" y="5842"/>
                        <a:pt x="0" y="4509"/>
                        <a:pt x="0" y="2921"/>
                      </a:cubicBezTo>
                      <a:cubicBezTo>
                        <a:pt x="0" y="1334"/>
                        <a:pt x="1334" y="0"/>
                        <a:pt x="2921" y="0"/>
                      </a:cubicBezTo>
                      <a:lnTo>
                        <a:pt x="264859" y="0"/>
                      </a:lnTo>
                      <a:cubicBezTo>
                        <a:pt x="266510" y="0"/>
                        <a:pt x="267779" y="1334"/>
                        <a:pt x="267779" y="2921"/>
                      </a:cubicBezTo>
                      <a:cubicBezTo>
                        <a:pt x="267779" y="4509"/>
                        <a:pt x="266446" y="5842"/>
                        <a:pt x="264859"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57" name="Google Shape;2157;p52"/>
                <p:cNvSpPr/>
                <p:nvPr/>
              </p:nvSpPr>
              <p:spPr>
                <a:xfrm>
                  <a:off x="6129273" y="2688018"/>
                  <a:ext cx="201803" cy="5842"/>
                </a:xfrm>
                <a:custGeom>
                  <a:rect b="b" l="l" r="r" t="t"/>
                  <a:pathLst>
                    <a:path extrusionOk="0" h="5842" w="201803">
                      <a:moveTo>
                        <a:pt x="198882" y="5842"/>
                      </a:moveTo>
                      <a:lnTo>
                        <a:pt x="2921" y="5842"/>
                      </a:lnTo>
                      <a:cubicBezTo>
                        <a:pt x="1270" y="5842"/>
                        <a:pt x="0" y="4508"/>
                        <a:pt x="0" y="2921"/>
                      </a:cubicBezTo>
                      <a:cubicBezTo>
                        <a:pt x="0" y="1333"/>
                        <a:pt x="1334" y="0"/>
                        <a:pt x="2921" y="0"/>
                      </a:cubicBezTo>
                      <a:lnTo>
                        <a:pt x="198882" y="0"/>
                      </a:lnTo>
                      <a:cubicBezTo>
                        <a:pt x="200533" y="0"/>
                        <a:pt x="201803" y="1333"/>
                        <a:pt x="201803" y="2921"/>
                      </a:cubicBezTo>
                      <a:cubicBezTo>
                        <a:pt x="201803" y="4508"/>
                        <a:pt x="200470" y="5842"/>
                        <a:pt x="19888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58" name="Google Shape;2158;p52"/>
                <p:cNvSpPr/>
                <p:nvPr/>
              </p:nvSpPr>
              <p:spPr>
                <a:xfrm>
                  <a:off x="6107429" y="2717800"/>
                  <a:ext cx="236537" cy="5905"/>
                </a:xfrm>
                <a:custGeom>
                  <a:rect b="b" l="l" r="r" t="t"/>
                  <a:pathLst>
                    <a:path extrusionOk="0" h="5905" w="236537">
                      <a:moveTo>
                        <a:pt x="233617" y="5905"/>
                      </a:moveTo>
                      <a:lnTo>
                        <a:pt x="2921" y="5905"/>
                      </a:lnTo>
                      <a:cubicBezTo>
                        <a:pt x="1270" y="5905"/>
                        <a:pt x="0" y="4572"/>
                        <a:pt x="0" y="2985"/>
                      </a:cubicBezTo>
                      <a:cubicBezTo>
                        <a:pt x="0" y="1397"/>
                        <a:pt x="1270" y="0"/>
                        <a:pt x="2921" y="0"/>
                      </a:cubicBezTo>
                      <a:lnTo>
                        <a:pt x="233617" y="0"/>
                      </a:lnTo>
                      <a:cubicBezTo>
                        <a:pt x="235267" y="0"/>
                        <a:pt x="236538" y="1333"/>
                        <a:pt x="236538" y="2921"/>
                      </a:cubicBezTo>
                      <a:cubicBezTo>
                        <a:pt x="236538" y="4508"/>
                        <a:pt x="235267" y="5905"/>
                        <a:pt x="233617" y="59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59" name="Google Shape;2159;p52"/>
                <p:cNvSpPr/>
                <p:nvPr/>
              </p:nvSpPr>
              <p:spPr>
                <a:xfrm>
                  <a:off x="6083998" y="2742247"/>
                  <a:ext cx="226567" cy="5841"/>
                </a:xfrm>
                <a:custGeom>
                  <a:rect b="b" l="l" r="r" t="t"/>
                  <a:pathLst>
                    <a:path extrusionOk="0" h="5841" w="226567">
                      <a:moveTo>
                        <a:pt x="223647" y="5842"/>
                      </a:moveTo>
                      <a:lnTo>
                        <a:pt x="2921" y="5842"/>
                      </a:lnTo>
                      <a:cubicBezTo>
                        <a:pt x="1270" y="5842"/>
                        <a:pt x="0" y="4508"/>
                        <a:pt x="0" y="2921"/>
                      </a:cubicBezTo>
                      <a:cubicBezTo>
                        <a:pt x="0" y="1333"/>
                        <a:pt x="1334" y="0"/>
                        <a:pt x="2921" y="0"/>
                      </a:cubicBezTo>
                      <a:lnTo>
                        <a:pt x="223647" y="0"/>
                      </a:lnTo>
                      <a:cubicBezTo>
                        <a:pt x="225298" y="0"/>
                        <a:pt x="226568" y="1333"/>
                        <a:pt x="226568" y="2921"/>
                      </a:cubicBezTo>
                      <a:cubicBezTo>
                        <a:pt x="226568" y="4508"/>
                        <a:pt x="225298" y="5842"/>
                        <a:pt x="2236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60" name="Google Shape;2160;p52"/>
                <p:cNvSpPr/>
                <p:nvPr/>
              </p:nvSpPr>
              <p:spPr>
                <a:xfrm>
                  <a:off x="6057455" y="2766567"/>
                  <a:ext cx="219646" cy="5842"/>
                </a:xfrm>
                <a:custGeom>
                  <a:rect b="b" l="l" r="r" t="t"/>
                  <a:pathLst>
                    <a:path extrusionOk="0" h="5842" w="219646">
                      <a:moveTo>
                        <a:pt x="216726" y="5842"/>
                      </a:moveTo>
                      <a:lnTo>
                        <a:pt x="2921" y="5842"/>
                      </a:lnTo>
                      <a:cubicBezTo>
                        <a:pt x="1270" y="5842"/>
                        <a:pt x="0" y="4509"/>
                        <a:pt x="0" y="2921"/>
                      </a:cubicBezTo>
                      <a:cubicBezTo>
                        <a:pt x="0" y="1334"/>
                        <a:pt x="1334" y="0"/>
                        <a:pt x="2921" y="0"/>
                      </a:cubicBezTo>
                      <a:lnTo>
                        <a:pt x="216726" y="0"/>
                      </a:lnTo>
                      <a:cubicBezTo>
                        <a:pt x="218377" y="0"/>
                        <a:pt x="219647" y="1334"/>
                        <a:pt x="219647" y="2921"/>
                      </a:cubicBezTo>
                      <a:cubicBezTo>
                        <a:pt x="219647" y="4509"/>
                        <a:pt x="218313" y="5842"/>
                        <a:pt x="21672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61" name="Google Shape;2161;p52"/>
                <p:cNvSpPr/>
                <p:nvPr/>
              </p:nvSpPr>
              <p:spPr>
                <a:xfrm>
                  <a:off x="5997321" y="2820923"/>
                  <a:ext cx="210565" cy="5842"/>
                </a:xfrm>
                <a:custGeom>
                  <a:rect b="b" l="l" r="r" t="t"/>
                  <a:pathLst>
                    <a:path extrusionOk="0" h="5842" w="210565">
                      <a:moveTo>
                        <a:pt x="207645" y="5842"/>
                      </a:moveTo>
                      <a:lnTo>
                        <a:pt x="2921" y="5842"/>
                      </a:lnTo>
                      <a:cubicBezTo>
                        <a:pt x="1270" y="5842"/>
                        <a:pt x="0" y="4509"/>
                        <a:pt x="0" y="2921"/>
                      </a:cubicBezTo>
                      <a:cubicBezTo>
                        <a:pt x="0" y="1334"/>
                        <a:pt x="1333" y="0"/>
                        <a:pt x="2921" y="0"/>
                      </a:cubicBezTo>
                      <a:lnTo>
                        <a:pt x="207645" y="0"/>
                      </a:lnTo>
                      <a:cubicBezTo>
                        <a:pt x="209296" y="0"/>
                        <a:pt x="210566" y="1334"/>
                        <a:pt x="210566" y="2921"/>
                      </a:cubicBezTo>
                      <a:cubicBezTo>
                        <a:pt x="210566" y="4509"/>
                        <a:pt x="209296" y="5842"/>
                        <a:pt x="2076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62" name="Google Shape;2162;p52"/>
                <p:cNvSpPr/>
                <p:nvPr/>
              </p:nvSpPr>
              <p:spPr>
                <a:xfrm>
                  <a:off x="5970270" y="2847085"/>
                  <a:ext cx="124840" cy="5842"/>
                </a:xfrm>
                <a:custGeom>
                  <a:rect b="b" l="l" r="r" t="t"/>
                  <a:pathLst>
                    <a:path extrusionOk="0" h="5842" w="124840">
                      <a:moveTo>
                        <a:pt x="121920" y="5842"/>
                      </a:moveTo>
                      <a:lnTo>
                        <a:pt x="2921" y="5842"/>
                      </a:lnTo>
                      <a:cubicBezTo>
                        <a:pt x="1270" y="5842"/>
                        <a:pt x="0" y="4509"/>
                        <a:pt x="0" y="2921"/>
                      </a:cubicBezTo>
                      <a:cubicBezTo>
                        <a:pt x="0" y="1334"/>
                        <a:pt x="1333" y="0"/>
                        <a:pt x="2921" y="0"/>
                      </a:cubicBezTo>
                      <a:lnTo>
                        <a:pt x="121920" y="0"/>
                      </a:lnTo>
                      <a:cubicBezTo>
                        <a:pt x="123571" y="0"/>
                        <a:pt x="124841" y="1334"/>
                        <a:pt x="124841" y="2921"/>
                      </a:cubicBezTo>
                      <a:cubicBezTo>
                        <a:pt x="124841" y="4509"/>
                        <a:pt x="123571" y="5842"/>
                        <a:pt x="12192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63" name="Google Shape;2163;p52"/>
                <p:cNvSpPr/>
                <p:nvPr/>
              </p:nvSpPr>
              <p:spPr>
                <a:xfrm>
                  <a:off x="5949886" y="2868167"/>
                  <a:ext cx="204597" cy="5842"/>
                </a:xfrm>
                <a:custGeom>
                  <a:rect b="b" l="l" r="r" t="t"/>
                  <a:pathLst>
                    <a:path extrusionOk="0" h="5842" w="204597">
                      <a:moveTo>
                        <a:pt x="201676" y="5842"/>
                      </a:moveTo>
                      <a:lnTo>
                        <a:pt x="2921" y="5842"/>
                      </a:lnTo>
                      <a:cubicBezTo>
                        <a:pt x="1270" y="5842"/>
                        <a:pt x="0" y="4509"/>
                        <a:pt x="0" y="2921"/>
                      </a:cubicBezTo>
                      <a:cubicBezTo>
                        <a:pt x="0" y="1334"/>
                        <a:pt x="1334" y="0"/>
                        <a:pt x="2921" y="0"/>
                      </a:cubicBezTo>
                      <a:lnTo>
                        <a:pt x="201676" y="0"/>
                      </a:lnTo>
                      <a:cubicBezTo>
                        <a:pt x="203327" y="0"/>
                        <a:pt x="204597" y="1334"/>
                        <a:pt x="204597" y="2921"/>
                      </a:cubicBezTo>
                      <a:cubicBezTo>
                        <a:pt x="204597" y="4509"/>
                        <a:pt x="203327" y="5842"/>
                        <a:pt x="20167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64" name="Google Shape;2164;p52"/>
                <p:cNvSpPr/>
                <p:nvPr/>
              </p:nvSpPr>
              <p:spPr>
                <a:xfrm>
                  <a:off x="5925248" y="2895790"/>
                  <a:ext cx="201231" cy="5842"/>
                </a:xfrm>
                <a:custGeom>
                  <a:rect b="b" l="l" r="r" t="t"/>
                  <a:pathLst>
                    <a:path extrusionOk="0" h="5842" w="201231">
                      <a:moveTo>
                        <a:pt x="198311" y="5842"/>
                      </a:moveTo>
                      <a:lnTo>
                        <a:pt x="2921" y="5842"/>
                      </a:lnTo>
                      <a:cubicBezTo>
                        <a:pt x="1270" y="5842"/>
                        <a:pt x="0" y="4508"/>
                        <a:pt x="0" y="2921"/>
                      </a:cubicBezTo>
                      <a:cubicBezTo>
                        <a:pt x="0" y="1333"/>
                        <a:pt x="1334" y="0"/>
                        <a:pt x="2921" y="0"/>
                      </a:cubicBezTo>
                      <a:lnTo>
                        <a:pt x="198311" y="0"/>
                      </a:lnTo>
                      <a:cubicBezTo>
                        <a:pt x="199961" y="0"/>
                        <a:pt x="201232" y="1333"/>
                        <a:pt x="201232" y="2921"/>
                      </a:cubicBezTo>
                      <a:cubicBezTo>
                        <a:pt x="201232" y="4508"/>
                        <a:pt x="199961" y="5842"/>
                        <a:pt x="19831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65" name="Google Shape;2165;p52"/>
                <p:cNvSpPr/>
                <p:nvPr/>
              </p:nvSpPr>
              <p:spPr>
                <a:xfrm>
                  <a:off x="5903277" y="2923285"/>
                  <a:ext cx="197865" cy="5842"/>
                </a:xfrm>
                <a:custGeom>
                  <a:rect b="b" l="l" r="r" t="t"/>
                  <a:pathLst>
                    <a:path extrusionOk="0" h="5842" w="197865">
                      <a:moveTo>
                        <a:pt x="194945" y="5842"/>
                      </a:moveTo>
                      <a:lnTo>
                        <a:pt x="2921" y="5842"/>
                      </a:lnTo>
                      <a:cubicBezTo>
                        <a:pt x="1270" y="5842"/>
                        <a:pt x="0" y="4509"/>
                        <a:pt x="0" y="2921"/>
                      </a:cubicBezTo>
                      <a:cubicBezTo>
                        <a:pt x="0" y="1334"/>
                        <a:pt x="1333" y="0"/>
                        <a:pt x="2921" y="0"/>
                      </a:cubicBezTo>
                      <a:lnTo>
                        <a:pt x="194945" y="0"/>
                      </a:lnTo>
                      <a:cubicBezTo>
                        <a:pt x="196596" y="0"/>
                        <a:pt x="197866" y="1334"/>
                        <a:pt x="197866" y="2921"/>
                      </a:cubicBezTo>
                      <a:cubicBezTo>
                        <a:pt x="197866" y="4509"/>
                        <a:pt x="196596" y="5842"/>
                        <a:pt x="1949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66" name="Google Shape;2166;p52"/>
                <p:cNvSpPr/>
                <p:nvPr/>
              </p:nvSpPr>
              <p:spPr>
                <a:xfrm>
                  <a:off x="5883973" y="2950717"/>
                  <a:ext cx="194373" cy="5842"/>
                </a:xfrm>
                <a:custGeom>
                  <a:rect b="b" l="l" r="r" t="t"/>
                  <a:pathLst>
                    <a:path extrusionOk="0" h="5842" w="194373">
                      <a:moveTo>
                        <a:pt x="191453" y="5842"/>
                      </a:moveTo>
                      <a:lnTo>
                        <a:pt x="2921" y="5842"/>
                      </a:lnTo>
                      <a:cubicBezTo>
                        <a:pt x="1270" y="5842"/>
                        <a:pt x="0" y="4509"/>
                        <a:pt x="0" y="2921"/>
                      </a:cubicBezTo>
                      <a:cubicBezTo>
                        <a:pt x="0" y="1334"/>
                        <a:pt x="1334" y="0"/>
                        <a:pt x="2921" y="0"/>
                      </a:cubicBezTo>
                      <a:lnTo>
                        <a:pt x="191453" y="0"/>
                      </a:lnTo>
                      <a:cubicBezTo>
                        <a:pt x="193104" y="0"/>
                        <a:pt x="194373" y="1334"/>
                        <a:pt x="194373" y="2921"/>
                      </a:cubicBezTo>
                      <a:cubicBezTo>
                        <a:pt x="194373" y="4509"/>
                        <a:pt x="193104" y="5842"/>
                        <a:pt x="19145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67" name="Google Shape;2167;p52"/>
                <p:cNvSpPr/>
                <p:nvPr/>
              </p:nvSpPr>
              <p:spPr>
                <a:xfrm>
                  <a:off x="5867400" y="2978150"/>
                  <a:ext cx="150367" cy="5842"/>
                </a:xfrm>
                <a:custGeom>
                  <a:rect b="b" l="l" r="r" t="t"/>
                  <a:pathLst>
                    <a:path extrusionOk="0" h="5842" w="150367">
                      <a:moveTo>
                        <a:pt x="147447" y="5842"/>
                      </a:moveTo>
                      <a:lnTo>
                        <a:pt x="2921" y="5842"/>
                      </a:lnTo>
                      <a:cubicBezTo>
                        <a:pt x="1270" y="5842"/>
                        <a:pt x="0" y="4508"/>
                        <a:pt x="0" y="2921"/>
                      </a:cubicBezTo>
                      <a:cubicBezTo>
                        <a:pt x="0" y="1333"/>
                        <a:pt x="1334" y="0"/>
                        <a:pt x="2921" y="0"/>
                      </a:cubicBezTo>
                      <a:lnTo>
                        <a:pt x="147447" y="0"/>
                      </a:lnTo>
                      <a:cubicBezTo>
                        <a:pt x="149098" y="0"/>
                        <a:pt x="150368" y="1333"/>
                        <a:pt x="150368" y="2921"/>
                      </a:cubicBezTo>
                      <a:cubicBezTo>
                        <a:pt x="150368" y="4508"/>
                        <a:pt x="149098" y="5842"/>
                        <a:pt x="1474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68" name="Google Shape;2168;p52"/>
                <p:cNvSpPr/>
                <p:nvPr/>
              </p:nvSpPr>
              <p:spPr>
                <a:xfrm>
                  <a:off x="6123685" y="2467927"/>
                  <a:ext cx="241617" cy="5842"/>
                </a:xfrm>
                <a:custGeom>
                  <a:rect b="b" l="l" r="r" t="t"/>
                  <a:pathLst>
                    <a:path extrusionOk="0" h="5842" w="241617">
                      <a:moveTo>
                        <a:pt x="238697" y="5842"/>
                      </a:moveTo>
                      <a:lnTo>
                        <a:pt x="2921" y="5842"/>
                      </a:lnTo>
                      <a:cubicBezTo>
                        <a:pt x="1270" y="5842"/>
                        <a:pt x="0" y="4508"/>
                        <a:pt x="0" y="2921"/>
                      </a:cubicBezTo>
                      <a:cubicBezTo>
                        <a:pt x="0" y="1333"/>
                        <a:pt x="1334" y="0"/>
                        <a:pt x="2921" y="0"/>
                      </a:cubicBezTo>
                      <a:lnTo>
                        <a:pt x="238697" y="0"/>
                      </a:lnTo>
                      <a:cubicBezTo>
                        <a:pt x="240348" y="0"/>
                        <a:pt x="241617" y="1333"/>
                        <a:pt x="241617" y="2921"/>
                      </a:cubicBezTo>
                      <a:cubicBezTo>
                        <a:pt x="241617" y="4508"/>
                        <a:pt x="240348" y="5842"/>
                        <a:pt x="23869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169" name="Google Shape;2169;p52"/>
              <p:cNvGrpSpPr/>
              <p:nvPr/>
            </p:nvGrpSpPr>
            <p:grpSpPr>
              <a:xfrm rot="-464232">
                <a:off x="14486781" y="-1997175"/>
                <a:ext cx="1084844" cy="418836"/>
                <a:chOff x="5919596" y="2162746"/>
                <a:chExt cx="387921" cy="161417"/>
              </a:xfrm>
            </p:grpSpPr>
            <p:sp>
              <p:nvSpPr>
                <p:cNvPr id="2170" name="Google Shape;2170;p52"/>
                <p:cNvSpPr/>
                <p:nvPr/>
              </p:nvSpPr>
              <p:spPr>
                <a:xfrm>
                  <a:off x="5919596" y="2162746"/>
                  <a:ext cx="232981" cy="5842"/>
                </a:xfrm>
                <a:custGeom>
                  <a:rect b="b" l="l" r="r" t="t"/>
                  <a:pathLst>
                    <a:path extrusionOk="0" h="5842" w="232981">
                      <a:moveTo>
                        <a:pt x="230061" y="5842"/>
                      </a:moveTo>
                      <a:lnTo>
                        <a:pt x="2921" y="5842"/>
                      </a:lnTo>
                      <a:cubicBezTo>
                        <a:pt x="1270" y="5842"/>
                        <a:pt x="0" y="4508"/>
                        <a:pt x="0" y="2921"/>
                      </a:cubicBezTo>
                      <a:cubicBezTo>
                        <a:pt x="0" y="1333"/>
                        <a:pt x="1334" y="0"/>
                        <a:pt x="2921" y="0"/>
                      </a:cubicBezTo>
                      <a:lnTo>
                        <a:pt x="230061" y="0"/>
                      </a:lnTo>
                      <a:cubicBezTo>
                        <a:pt x="231712" y="0"/>
                        <a:pt x="232982" y="1333"/>
                        <a:pt x="232982" y="2921"/>
                      </a:cubicBezTo>
                      <a:cubicBezTo>
                        <a:pt x="232982" y="4508"/>
                        <a:pt x="231712" y="5842"/>
                        <a:pt x="23006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71" name="Google Shape;2171;p52"/>
                <p:cNvSpPr/>
                <p:nvPr/>
              </p:nvSpPr>
              <p:spPr>
                <a:xfrm>
                  <a:off x="5930455" y="2187448"/>
                  <a:ext cx="373760" cy="5841"/>
                </a:xfrm>
                <a:custGeom>
                  <a:rect b="b" l="l" r="r" t="t"/>
                  <a:pathLst>
                    <a:path extrusionOk="0" h="5841" w="373760">
                      <a:moveTo>
                        <a:pt x="370840" y="5842"/>
                      </a:moveTo>
                      <a:lnTo>
                        <a:pt x="2921" y="5842"/>
                      </a:lnTo>
                      <a:cubicBezTo>
                        <a:pt x="1270" y="5842"/>
                        <a:pt x="0" y="4508"/>
                        <a:pt x="0" y="2921"/>
                      </a:cubicBezTo>
                      <a:cubicBezTo>
                        <a:pt x="0" y="1333"/>
                        <a:pt x="1334" y="0"/>
                        <a:pt x="2921" y="0"/>
                      </a:cubicBezTo>
                      <a:lnTo>
                        <a:pt x="370840" y="0"/>
                      </a:lnTo>
                      <a:cubicBezTo>
                        <a:pt x="372491" y="0"/>
                        <a:pt x="373761" y="1333"/>
                        <a:pt x="373761" y="2921"/>
                      </a:cubicBezTo>
                      <a:cubicBezTo>
                        <a:pt x="373761" y="4508"/>
                        <a:pt x="372428" y="5842"/>
                        <a:pt x="37084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72" name="Google Shape;2172;p52"/>
                <p:cNvSpPr/>
                <p:nvPr/>
              </p:nvSpPr>
              <p:spPr>
                <a:xfrm>
                  <a:off x="5938773" y="2220150"/>
                  <a:ext cx="368744" cy="5841"/>
                </a:xfrm>
                <a:custGeom>
                  <a:rect b="b" l="l" r="r" t="t"/>
                  <a:pathLst>
                    <a:path extrusionOk="0" h="5841" w="368744">
                      <a:moveTo>
                        <a:pt x="365823" y="5842"/>
                      </a:moveTo>
                      <a:lnTo>
                        <a:pt x="2921" y="5842"/>
                      </a:lnTo>
                      <a:cubicBezTo>
                        <a:pt x="1270" y="5842"/>
                        <a:pt x="0" y="4508"/>
                        <a:pt x="0" y="2921"/>
                      </a:cubicBezTo>
                      <a:cubicBezTo>
                        <a:pt x="0" y="1333"/>
                        <a:pt x="1334" y="0"/>
                        <a:pt x="2921" y="0"/>
                      </a:cubicBezTo>
                      <a:lnTo>
                        <a:pt x="365823" y="0"/>
                      </a:lnTo>
                      <a:cubicBezTo>
                        <a:pt x="367474" y="0"/>
                        <a:pt x="368745" y="1333"/>
                        <a:pt x="368745" y="2921"/>
                      </a:cubicBezTo>
                      <a:cubicBezTo>
                        <a:pt x="368745" y="4508"/>
                        <a:pt x="367411" y="5842"/>
                        <a:pt x="36582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73" name="Google Shape;2173;p52"/>
                <p:cNvSpPr/>
                <p:nvPr/>
              </p:nvSpPr>
              <p:spPr>
                <a:xfrm>
                  <a:off x="5941250" y="2252852"/>
                  <a:ext cx="361251" cy="5842"/>
                </a:xfrm>
                <a:custGeom>
                  <a:rect b="b" l="l" r="r" t="t"/>
                  <a:pathLst>
                    <a:path extrusionOk="0" h="5842" w="361251">
                      <a:moveTo>
                        <a:pt x="358330" y="5842"/>
                      </a:moveTo>
                      <a:lnTo>
                        <a:pt x="2921" y="5842"/>
                      </a:lnTo>
                      <a:cubicBezTo>
                        <a:pt x="1270" y="5842"/>
                        <a:pt x="0" y="4508"/>
                        <a:pt x="0" y="2921"/>
                      </a:cubicBezTo>
                      <a:cubicBezTo>
                        <a:pt x="0" y="1333"/>
                        <a:pt x="1334" y="0"/>
                        <a:pt x="2921" y="0"/>
                      </a:cubicBezTo>
                      <a:lnTo>
                        <a:pt x="358330" y="0"/>
                      </a:lnTo>
                      <a:cubicBezTo>
                        <a:pt x="359982" y="0"/>
                        <a:pt x="361252" y="1333"/>
                        <a:pt x="361252" y="2921"/>
                      </a:cubicBezTo>
                      <a:cubicBezTo>
                        <a:pt x="361252" y="4508"/>
                        <a:pt x="359982" y="5842"/>
                        <a:pt x="35833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74" name="Google Shape;2174;p52"/>
                <p:cNvSpPr/>
                <p:nvPr/>
              </p:nvSpPr>
              <p:spPr>
                <a:xfrm>
                  <a:off x="5938646" y="2285555"/>
                  <a:ext cx="352234" cy="5842"/>
                </a:xfrm>
                <a:custGeom>
                  <a:rect b="b" l="l" r="r" t="t"/>
                  <a:pathLst>
                    <a:path extrusionOk="0" h="5842" w="352234">
                      <a:moveTo>
                        <a:pt x="349314" y="5842"/>
                      </a:moveTo>
                      <a:lnTo>
                        <a:pt x="2921" y="5842"/>
                      </a:lnTo>
                      <a:cubicBezTo>
                        <a:pt x="1270" y="5842"/>
                        <a:pt x="0" y="4509"/>
                        <a:pt x="0" y="2921"/>
                      </a:cubicBezTo>
                      <a:cubicBezTo>
                        <a:pt x="0" y="1334"/>
                        <a:pt x="1334" y="0"/>
                        <a:pt x="2921" y="0"/>
                      </a:cubicBezTo>
                      <a:lnTo>
                        <a:pt x="349314" y="0"/>
                      </a:lnTo>
                      <a:cubicBezTo>
                        <a:pt x="350965" y="0"/>
                        <a:pt x="352235" y="1334"/>
                        <a:pt x="352235" y="2921"/>
                      </a:cubicBezTo>
                      <a:cubicBezTo>
                        <a:pt x="352235" y="4509"/>
                        <a:pt x="350901" y="5842"/>
                        <a:pt x="349314"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75" name="Google Shape;2175;p52"/>
                <p:cNvSpPr/>
                <p:nvPr/>
              </p:nvSpPr>
              <p:spPr>
                <a:xfrm>
                  <a:off x="5930455" y="2318321"/>
                  <a:ext cx="105028" cy="5842"/>
                </a:xfrm>
                <a:custGeom>
                  <a:rect b="b" l="l" r="r" t="t"/>
                  <a:pathLst>
                    <a:path extrusionOk="0" h="5842" w="105028">
                      <a:moveTo>
                        <a:pt x="102108" y="5842"/>
                      </a:moveTo>
                      <a:lnTo>
                        <a:pt x="2921" y="5842"/>
                      </a:lnTo>
                      <a:cubicBezTo>
                        <a:pt x="1270" y="5842"/>
                        <a:pt x="0" y="4508"/>
                        <a:pt x="0" y="2921"/>
                      </a:cubicBezTo>
                      <a:cubicBezTo>
                        <a:pt x="0" y="1333"/>
                        <a:pt x="1334" y="0"/>
                        <a:pt x="2921" y="0"/>
                      </a:cubicBezTo>
                      <a:lnTo>
                        <a:pt x="102108" y="0"/>
                      </a:lnTo>
                      <a:cubicBezTo>
                        <a:pt x="103759" y="0"/>
                        <a:pt x="105029" y="1333"/>
                        <a:pt x="105029" y="2921"/>
                      </a:cubicBezTo>
                      <a:cubicBezTo>
                        <a:pt x="105029" y="4508"/>
                        <a:pt x="103696" y="5842"/>
                        <a:pt x="10210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176" name="Google Shape;2176;p52"/>
            <p:cNvGrpSpPr/>
            <p:nvPr/>
          </p:nvGrpSpPr>
          <p:grpSpPr>
            <a:xfrm flipH="1" rot="-564173">
              <a:off x="7527449" y="734052"/>
              <a:ext cx="1192098" cy="1541446"/>
              <a:chOff x="-77414" y="210905"/>
              <a:chExt cx="508246" cy="657189"/>
            </a:xfrm>
          </p:grpSpPr>
          <p:grpSp>
            <p:nvGrpSpPr>
              <p:cNvPr id="2177" name="Google Shape;2177;p52"/>
              <p:cNvGrpSpPr/>
              <p:nvPr/>
            </p:nvGrpSpPr>
            <p:grpSpPr>
              <a:xfrm>
                <a:off x="-77414" y="423214"/>
                <a:ext cx="389218" cy="444880"/>
                <a:chOff x="6299617" y="2845180"/>
                <a:chExt cx="389218" cy="444880"/>
              </a:xfrm>
            </p:grpSpPr>
            <p:sp>
              <p:nvSpPr>
                <p:cNvPr id="2178" name="Google Shape;2178;p52"/>
                <p:cNvSpPr/>
                <p:nvPr/>
              </p:nvSpPr>
              <p:spPr>
                <a:xfrm>
                  <a:off x="6299617" y="2845180"/>
                  <a:ext cx="389218" cy="444880"/>
                </a:xfrm>
                <a:custGeom>
                  <a:rect b="b" l="l" r="r" t="t"/>
                  <a:pathLst>
                    <a:path extrusionOk="0" h="444880" w="389218">
                      <a:moveTo>
                        <a:pt x="389218" y="322453"/>
                      </a:moveTo>
                      <a:cubicBezTo>
                        <a:pt x="311113" y="362014"/>
                        <a:pt x="227928" y="402654"/>
                        <a:pt x="137377" y="444881"/>
                      </a:cubicBezTo>
                      <a:cubicBezTo>
                        <a:pt x="184558" y="282194"/>
                        <a:pt x="-93128" y="181166"/>
                        <a:pt x="33301" y="0"/>
                      </a:cubicBezTo>
                      <a:cubicBezTo>
                        <a:pt x="102897" y="8318"/>
                        <a:pt x="180430" y="14923"/>
                        <a:pt x="263488" y="20320"/>
                      </a:cubicBezTo>
                      <a:cubicBezTo>
                        <a:pt x="234850" y="133858"/>
                        <a:pt x="362929" y="219774"/>
                        <a:pt x="389218" y="32245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179" name="Google Shape;2179;p52"/>
                <p:cNvGrpSpPr/>
                <p:nvPr/>
              </p:nvGrpSpPr>
              <p:grpSpPr>
                <a:xfrm>
                  <a:off x="6337672" y="2908109"/>
                  <a:ext cx="290457" cy="307720"/>
                  <a:chOff x="6337672" y="2908109"/>
                  <a:chExt cx="290457" cy="307720"/>
                </a:xfrm>
              </p:grpSpPr>
              <p:sp>
                <p:nvSpPr>
                  <p:cNvPr id="2180" name="Google Shape;2180;p52"/>
                  <p:cNvSpPr/>
                  <p:nvPr/>
                </p:nvSpPr>
                <p:spPr>
                  <a:xfrm>
                    <a:off x="6338442" y="2908109"/>
                    <a:ext cx="115061" cy="7366"/>
                  </a:xfrm>
                  <a:custGeom>
                    <a:rect b="b" l="l" r="r" t="t"/>
                    <a:pathLst>
                      <a:path extrusionOk="0" h="7366" w="115061">
                        <a:moveTo>
                          <a:pt x="2921" y="7366"/>
                        </a:moveTo>
                        <a:cubicBezTo>
                          <a:pt x="1334" y="7366"/>
                          <a:pt x="0" y="6096"/>
                          <a:pt x="0" y="4445"/>
                        </a:cubicBezTo>
                        <a:cubicBezTo>
                          <a:pt x="0" y="2794"/>
                          <a:pt x="1270" y="1461"/>
                          <a:pt x="2921" y="1461"/>
                        </a:cubicBezTo>
                        <a:cubicBezTo>
                          <a:pt x="38798" y="1080"/>
                          <a:pt x="75184" y="571"/>
                          <a:pt x="112078" y="0"/>
                        </a:cubicBezTo>
                        <a:cubicBezTo>
                          <a:pt x="113792" y="0"/>
                          <a:pt x="115062" y="1270"/>
                          <a:pt x="115062" y="2921"/>
                        </a:cubicBezTo>
                        <a:cubicBezTo>
                          <a:pt x="115062" y="4572"/>
                          <a:pt x="113792" y="5905"/>
                          <a:pt x="112141" y="5905"/>
                        </a:cubicBezTo>
                        <a:cubicBezTo>
                          <a:pt x="75184" y="6477"/>
                          <a:pt x="38798" y="6985"/>
                          <a:pt x="2921" y="7366"/>
                        </a:cubicBezTo>
                        <a:cubicBezTo>
                          <a:pt x="2921" y="7366"/>
                          <a:pt x="2921" y="7366"/>
                          <a:pt x="2921" y="736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81" name="Google Shape;2181;p52"/>
                  <p:cNvSpPr/>
                  <p:nvPr/>
                </p:nvSpPr>
                <p:spPr>
                  <a:xfrm>
                    <a:off x="6337672" y="2934634"/>
                    <a:ext cx="187532" cy="17480"/>
                  </a:xfrm>
                  <a:custGeom>
                    <a:rect b="b" l="l" r="r" t="t"/>
                    <a:pathLst>
                      <a:path extrusionOk="0" h="17480" w="187532">
                        <a:moveTo>
                          <a:pt x="2930" y="17481"/>
                        </a:moveTo>
                        <a:cubicBezTo>
                          <a:pt x="1406" y="17481"/>
                          <a:pt x="72" y="16274"/>
                          <a:pt x="9" y="14687"/>
                        </a:cubicBezTo>
                        <a:cubicBezTo>
                          <a:pt x="-118" y="13036"/>
                          <a:pt x="1152" y="11639"/>
                          <a:pt x="2739" y="11575"/>
                        </a:cubicBezTo>
                        <a:cubicBezTo>
                          <a:pt x="62683" y="7829"/>
                          <a:pt x="123326" y="3955"/>
                          <a:pt x="184413" y="18"/>
                        </a:cubicBezTo>
                        <a:cubicBezTo>
                          <a:pt x="186000" y="-172"/>
                          <a:pt x="187461" y="1161"/>
                          <a:pt x="187524" y="2749"/>
                        </a:cubicBezTo>
                        <a:cubicBezTo>
                          <a:pt x="187651" y="4400"/>
                          <a:pt x="186382" y="5797"/>
                          <a:pt x="184794" y="5860"/>
                        </a:cubicBezTo>
                        <a:cubicBezTo>
                          <a:pt x="123707" y="9861"/>
                          <a:pt x="63064" y="13734"/>
                          <a:pt x="3120" y="17417"/>
                        </a:cubicBezTo>
                        <a:cubicBezTo>
                          <a:pt x="3057" y="17481"/>
                          <a:pt x="2993" y="17481"/>
                          <a:pt x="2930" y="1748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82" name="Google Shape;2182;p52"/>
                  <p:cNvSpPr/>
                  <p:nvPr/>
                </p:nvSpPr>
                <p:spPr>
                  <a:xfrm>
                    <a:off x="6345725" y="2961556"/>
                    <a:ext cx="187999" cy="25419"/>
                  </a:xfrm>
                  <a:custGeom>
                    <a:rect b="b" l="l" r="r" t="t"/>
                    <a:pathLst>
                      <a:path extrusionOk="0" h="25419" w="187999">
                        <a:moveTo>
                          <a:pt x="2941" y="25420"/>
                        </a:moveTo>
                        <a:cubicBezTo>
                          <a:pt x="1480" y="25420"/>
                          <a:pt x="147" y="24277"/>
                          <a:pt x="20" y="22816"/>
                        </a:cubicBezTo>
                        <a:cubicBezTo>
                          <a:pt x="-171" y="21229"/>
                          <a:pt x="1036" y="19768"/>
                          <a:pt x="2623" y="19578"/>
                        </a:cubicBezTo>
                        <a:cubicBezTo>
                          <a:pt x="63139" y="13101"/>
                          <a:pt x="123845" y="6560"/>
                          <a:pt x="184742" y="20"/>
                        </a:cubicBezTo>
                        <a:cubicBezTo>
                          <a:pt x="186393" y="-171"/>
                          <a:pt x="187789" y="1036"/>
                          <a:pt x="187980" y="2623"/>
                        </a:cubicBezTo>
                        <a:cubicBezTo>
                          <a:pt x="188170" y="4211"/>
                          <a:pt x="186964" y="5671"/>
                          <a:pt x="185376" y="5862"/>
                        </a:cubicBezTo>
                        <a:cubicBezTo>
                          <a:pt x="124480" y="12402"/>
                          <a:pt x="63774" y="18943"/>
                          <a:pt x="3258" y="25420"/>
                        </a:cubicBezTo>
                        <a:cubicBezTo>
                          <a:pt x="3195" y="25420"/>
                          <a:pt x="3068" y="25420"/>
                          <a:pt x="2941" y="2542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83" name="Google Shape;2183;p52"/>
                  <p:cNvSpPr/>
                  <p:nvPr/>
                </p:nvSpPr>
                <p:spPr>
                  <a:xfrm>
                    <a:off x="6360632" y="2987639"/>
                    <a:ext cx="185427" cy="32864"/>
                  </a:xfrm>
                  <a:custGeom>
                    <a:rect b="b" l="l" r="r" t="t"/>
                    <a:pathLst>
                      <a:path extrusionOk="0" h="32864" w="185427">
                        <a:moveTo>
                          <a:pt x="2956" y="32865"/>
                        </a:moveTo>
                        <a:cubicBezTo>
                          <a:pt x="1496" y="32865"/>
                          <a:pt x="289" y="31785"/>
                          <a:pt x="35" y="30325"/>
                        </a:cubicBezTo>
                        <a:cubicBezTo>
                          <a:pt x="-219" y="28737"/>
                          <a:pt x="924" y="27213"/>
                          <a:pt x="2512" y="26959"/>
                        </a:cubicBezTo>
                        <a:lnTo>
                          <a:pt x="182026" y="35"/>
                        </a:lnTo>
                        <a:cubicBezTo>
                          <a:pt x="183677" y="-219"/>
                          <a:pt x="185138" y="924"/>
                          <a:pt x="185392" y="2512"/>
                        </a:cubicBezTo>
                        <a:cubicBezTo>
                          <a:pt x="185646" y="4099"/>
                          <a:pt x="184503" y="5623"/>
                          <a:pt x="182915" y="5877"/>
                        </a:cubicBezTo>
                        <a:lnTo>
                          <a:pt x="3401" y="32801"/>
                        </a:lnTo>
                        <a:cubicBezTo>
                          <a:pt x="3274" y="32865"/>
                          <a:pt x="3147" y="32865"/>
                          <a:pt x="2956" y="3286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84" name="Google Shape;2184;p52"/>
                  <p:cNvSpPr/>
                  <p:nvPr/>
                </p:nvSpPr>
                <p:spPr>
                  <a:xfrm>
                    <a:off x="6380297" y="3024703"/>
                    <a:ext cx="122284" cy="28376"/>
                  </a:xfrm>
                  <a:custGeom>
                    <a:rect b="b" l="l" r="r" t="t"/>
                    <a:pathLst>
                      <a:path extrusionOk="0" h="28376" w="122284">
                        <a:moveTo>
                          <a:pt x="2976" y="28376"/>
                        </a:moveTo>
                        <a:cubicBezTo>
                          <a:pt x="1580" y="28376"/>
                          <a:pt x="373" y="27424"/>
                          <a:pt x="56" y="25964"/>
                        </a:cubicBezTo>
                        <a:cubicBezTo>
                          <a:pt x="-262" y="24376"/>
                          <a:pt x="818" y="22789"/>
                          <a:pt x="2405" y="22535"/>
                        </a:cubicBezTo>
                        <a:lnTo>
                          <a:pt x="118800" y="55"/>
                        </a:lnTo>
                        <a:cubicBezTo>
                          <a:pt x="120388" y="-262"/>
                          <a:pt x="121975" y="817"/>
                          <a:pt x="122230" y="2405"/>
                        </a:cubicBezTo>
                        <a:cubicBezTo>
                          <a:pt x="122547" y="3992"/>
                          <a:pt x="121468" y="5580"/>
                          <a:pt x="119880" y="5834"/>
                        </a:cubicBezTo>
                        <a:lnTo>
                          <a:pt x="3484" y="28313"/>
                        </a:lnTo>
                        <a:cubicBezTo>
                          <a:pt x="3294" y="28376"/>
                          <a:pt x="3167" y="28376"/>
                          <a:pt x="2976" y="2837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85" name="Google Shape;2185;p52"/>
                  <p:cNvSpPr/>
                  <p:nvPr/>
                </p:nvSpPr>
                <p:spPr>
                  <a:xfrm>
                    <a:off x="6425133" y="3063887"/>
                    <a:ext cx="170217" cy="53073"/>
                  </a:xfrm>
                  <a:custGeom>
                    <a:rect b="b" l="l" r="r" t="t"/>
                    <a:pathLst>
                      <a:path extrusionOk="0" h="53073" w="170217">
                        <a:moveTo>
                          <a:pt x="2972" y="53073"/>
                        </a:moveTo>
                        <a:cubicBezTo>
                          <a:pt x="1702" y="53073"/>
                          <a:pt x="495" y="52248"/>
                          <a:pt x="114" y="50914"/>
                        </a:cubicBezTo>
                        <a:cubicBezTo>
                          <a:pt x="-330" y="49327"/>
                          <a:pt x="559" y="47739"/>
                          <a:pt x="2146" y="47295"/>
                        </a:cubicBezTo>
                        <a:lnTo>
                          <a:pt x="166485" y="114"/>
                        </a:lnTo>
                        <a:cubicBezTo>
                          <a:pt x="168072" y="-330"/>
                          <a:pt x="169660" y="559"/>
                          <a:pt x="170104" y="2146"/>
                        </a:cubicBezTo>
                        <a:cubicBezTo>
                          <a:pt x="170548" y="3734"/>
                          <a:pt x="169660" y="5321"/>
                          <a:pt x="168072" y="5766"/>
                        </a:cubicBezTo>
                        <a:lnTo>
                          <a:pt x="3734" y="52946"/>
                        </a:lnTo>
                        <a:cubicBezTo>
                          <a:pt x="3480" y="53010"/>
                          <a:pt x="3226" y="53073"/>
                          <a:pt x="2972" y="530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86" name="Google Shape;2186;p52"/>
                  <p:cNvSpPr/>
                  <p:nvPr/>
                </p:nvSpPr>
                <p:spPr>
                  <a:xfrm>
                    <a:off x="6446052" y="3089061"/>
                    <a:ext cx="166352" cy="60030"/>
                  </a:xfrm>
                  <a:custGeom>
                    <a:rect b="b" l="l" r="r" t="t"/>
                    <a:pathLst>
                      <a:path extrusionOk="0" h="60030" w="166352">
                        <a:moveTo>
                          <a:pt x="2944" y="60030"/>
                        </a:moveTo>
                        <a:cubicBezTo>
                          <a:pt x="1737" y="60030"/>
                          <a:pt x="594" y="59268"/>
                          <a:pt x="150" y="57998"/>
                        </a:cubicBezTo>
                        <a:cubicBezTo>
                          <a:pt x="-358" y="56474"/>
                          <a:pt x="467" y="54760"/>
                          <a:pt x="1991" y="54252"/>
                        </a:cubicBezTo>
                        <a:cubicBezTo>
                          <a:pt x="55649" y="36154"/>
                          <a:pt x="109179" y="18120"/>
                          <a:pt x="162456" y="150"/>
                        </a:cubicBezTo>
                        <a:cubicBezTo>
                          <a:pt x="163979" y="-358"/>
                          <a:pt x="165694" y="467"/>
                          <a:pt x="166203" y="1991"/>
                        </a:cubicBezTo>
                        <a:cubicBezTo>
                          <a:pt x="166710" y="3515"/>
                          <a:pt x="165885" y="5230"/>
                          <a:pt x="164361" y="5738"/>
                        </a:cubicBezTo>
                        <a:cubicBezTo>
                          <a:pt x="111021" y="23708"/>
                          <a:pt x="57553" y="41742"/>
                          <a:pt x="3833" y="59840"/>
                        </a:cubicBezTo>
                        <a:cubicBezTo>
                          <a:pt x="3579" y="60030"/>
                          <a:pt x="3261" y="60030"/>
                          <a:pt x="2944" y="6003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87" name="Google Shape;2187;p52"/>
                  <p:cNvSpPr/>
                  <p:nvPr/>
                </p:nvSpPr>
                <p:spPr>
                  <a:xfrm>
                    <a:off x="6463221" y="3114548"/>
                    <a:ext cx="164908" cy="67373"/>
                  </a:xfrm>
                  <a:custGeom>
                    <a:rect b="b" l="l" r="r" t="t"/>
                    <a:pathLst>
                      <a:path extrusionOk="0" h="67373" w="164908">
                        <a:moveTo>
                          <a:pt x="2920" y="67373"/>
                        </a:moveTo>
                        <a:cubicBezTo>
                          <a:pt x="1714" y="67373"/>
                          <a:pt x="634" y="66675"/>
                          <a:pt x="190" y="65468"/>
                        </a:cubicBezTo>
                        <a:cubicBezTo>
                          <a:pt x="-382" y="63944"/>
                          <a:pt x="380" y="62230"/>
                          <a:pt x="1904" y="61658"/>
                        </a:cubicBezTo>
                        <a:cubicBezTo>
                          <a:pt x="55435" y="41021"/>
                          <a:pt x="108394" y="20574"/>
                          <a:pt x="160909" y="190"/>
                        </a:cubicBezTo>
                        <a:cubicBezTo>
                          <a:pt x="162432" y="-381"/>
                          <a:pt x="164147" y="381"/>
                          <a:pt x="164718" y="1841"/>
                        </a:cubicBezTo>
                        <a:cubicBezTo>
                          <a:pt x="165290" y="3302"/>
                          <a:pt x="164528" y="5080"/>
                          <a:pt x="163067" y="5651"/>
                        </a:cubicBezTo>
                        <a:cubicBezTo>
                          <a:pt x="110553" y="26035"/>
                          <a:pt x="57594" y="46545"/>
                          <a:pt x="4063" y="67119"/>
                        </a:cubicBezTo>
                        <a:cubicBezTo>
                          <a:pt x="3619" y="67310"/>
                          <a:pt x="3238" y="67373"/>
                          <a:pt x="2920" y="673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88" name="Google Shape;2188;p52"/>
                  <p:cNvSpPr/>
                  <p:nvPr/>
                </p:nvSpPr>
                <p:spPr>
                  <a:xfrm>
                    <a:off x="6474478" y="3184543"/>
                    <a:ext cx="65050" cy="31286"/>
                  </a:xfrm>
                  <a:custGeom>
                    <a:rect b="b" l="l" r="r" t="t"/>
                    <a:pathLst>
                      <a:path extrusionOk="0" h="31286" w="65050">
                        <a:moveTo>
                          <a:pt x="2966" y="31287"/>
                        </a:moveTo>
                        <a:cubicBezTo>
                          <a:pt x="1823" y="31287"/>
                          <a:pt x="743" y="30588"/>
                          <a:pt x="235" y="29509"/>
                        </a:cubicBezTo>
                        <a:cubicBezTo>
                          <a:pt x="-400" y="27985"/>
                          <a:pt x="299" y="26270"/>
                          <a:pt x="1759" y="25635"/>
                        </a:cubicBezTo>
                        <a:cubicBezTo>
                          <a:pt x="21635" y="17126"/>
                          <a:pt x="41383" y="8681"/>
                          <a:pt x="60941" y="235"/>
                        </a:cubicBezTo>
                        <a:cubicBezTo>
                          <a:pt x="62402" y="-400"/>
                          <a:pt x="64179" y="299"/>
                          <a:pt x="64815" y="1759"/>
                        </a:cubicBezTo>
                        <a:cubicBezTo>
                          <a:pt x="65450" y="3283"/>
                          <a:pt x="64751" y="4998"/>
                          <a:pt x="63290" y="5633"/>
                        </a:cubicBezTo>
                        <a:cubicBezTo>
                          <a:pt x="43733" y="14078"/>
                          <a:pt x="23984" y="22524"/>
                          <a:pt x="4109" y="31033"/>
                        </a:cubicBezTo>
                        <a:cubicBezTo>
                          <a:pt x="3728" y="31223"/>
                          <a:pt x="3347" y="31287"/>
                          <a:pt x="2966" y="3128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189" name="Google Shape;2189;p52"/>
              <p:cNvGrpSpPr/>
              <p:nvPr/>
            </p:nvGrpSpPr>
            <p:grpSpPr>
              <a:xfrm>
                <a:off x="52090" y="210905"/>
                <a:ext cx="378742" cy="312893"/>
                <a:chOff x="6429121" y="2632871"/>
                <a:chExt cx="378742" cy="312893"/>
              </a:xfrm>
            </p:grpSpPr>
            <p:sp>
              <p:nvSpPr>
                <p:cNvPr id="2190" name="Google Shape;2190;p52"/>
                <p:cNvSpPr/>
                <p:nvPr/>
              </p:nvSpPr>
              <p:spPr>
                <a:xfrm>
                  <a:off x="6754558" y="2632871"/>
                  <a:ext cx="53305" cy="51908"/>
                </a:xfrm>
                <a:custGeom>
                  <a:rect b="b" l="l" r="r" t="t"/>
                  <a:pathLst>
                    <a:path extrusionOk="0" h="51908" w="53305">
                      <a:moveTo>
                        <a:pt x="24003" y="51908"/>
                      </a:moveTo>
                      <a:lnTo>
                        <a:pt x="0" y="22508"/>
                      </a:lnTo>
                      <a:lnTo>
                        <a:pt x="22289" y="4283"/>
                      </a:lnTo>
                      <a:cubicBezTo>
                        <a:pt x="30417" y="-2321"/>
                        <a:pt x="42355" y="-1178"/>
                        <a:pt x="49023" y="6950"/>
                      </a:cubicBezTo>
                      <a:lnTo>
                        <a:pt x="49023" y="6950"/>
                      </a:lnTo>
                      <a:cubicBezTo>
                        <a:pt x="55626" y="15078"/>
                        <a:pt x="54483" y="27016"/>
                        <a:pt x="46355" y="33684"/>
                      </a:cubicBezTo>
                      <a:lnTo>
                        <a:pt x="24003" y="51908"/>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91" name="Google Shape;2191;p52"/>
                <p:cNvSpPr/>
                <p:nvPr/>
              </p:nvSpPr>
              <p:spPr>
                <a:xfrm rot="3046867">
                  <a:off x="6606840" y="2609505"/>
                  <a:ext cx="39510" cy="349750"/>
                </a:xfrm>
                <a:custGeom>
                  <a:rect b="b" l="l" r="r" t="t"/>
                  <a:pathLst>
                    <a:path extrusionOk="0" h="349631" w="39497">
                      <a:moveTo>
                        <a:pt x="0" y="0"/>
                      </a:moveTo>
                      <a:lnTo>
                        <a:pt x="39497" y="0"/>
                      </a:lnTo>
                      <a:lnTo>
                        <a:pt x="39497" y="349632"/>
                      </a:lnTo>
                      <a:lnTo>
                        <a:pt x="0" y="349632"/>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92" name="Google Shape;2192;p52"/>
                <p:cNvSpPr/>
                <p:nvPr/>
              </p:nvSpPr>
              <p:spPr>
                <a:xfrm>
                  <a:off x="6429121" y="2879725"/>
                  <a:ext cx="74612" cy="66039"/>
                </a:xfrm>
                <a:custGeom>
                  <a:rect b="b" l="l" r="r" t="t"/>
                  <a:pathLst>
                    <a:path extrusionOk="0" h="66039" w="74612">
                      <a:moveTo>
                        <a:pt x="49593" y="0"/>
                      </a:moveTo>
                      <a:lnTo>
                        <a:pt x="74612" y="30543"/>
                      </a:lnTo>
                      <a:lnTo>
                        <a:pt x="0" y="6604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193" name="Google Shape;2193;p52"/>
                <p:cNvGrpSpPr/>
                <p:nvPr/>
              </p:nvGrpSpPr>
              <p:grpSpPr>
                <a:xfrm>
                  <a:off x="6492866" y="2670991"/>
                  <a:ext cx="269638" cy="224989"/>
                  <a:chOff x="6492866" y="2670991"/>
                  <a:chExt cx="269638" cy="224989"/>
                </a:xfrm>
              </p:grpSpPr>
              <p:sp>
                <p:nvSpPr>
                  <p:cNvPr id="2194" name="Google Shape;2194;p52"/>
                  <p:cNvSpPr/>
                  <p:nvPr/>
                </p:nvSpPr>
                <p:spPr>
                  <a:xfrm>
                    <a:off x="6492866" y="2670991"/>
                    <a:ext cx="260113" cy="213305"/>
                  </a:xfrm>
                  <a:custGeom>
                    <a:rect b="b" l="l" r="r" t="t"/>
                    <a:pathLst>
                      <a:path extrusionOk="0" h="213305" w="260113">
                        <a:moveTo>
                          <a:pt x="1977" y="213305"/>
                        </a:moveTo>
                        <a:cubicBezTo>
                          <a:pt x="1406" y="213305"/>
                          <a:pt x="834" y="213051"/>
                          <a:pt x="453" y="212543"/>
                        </a:cubicBezTo>
                        <a:cubicBezTo>
                          <a:pt x="-245" y="211718"/>
                          <a:pt x="-118" y="210448"/>
                          <a:pt x="707" y="209749"/>
                        </a:cubicBezTo>
                        <a:lnTo>
                          <a:pt x="256866" y="454"/>
                        </a:lnTo>
                        <a:cubicBezTo>
                          <a:pt x="257692" y="-245"/>
                          <a:pt x="258962" y="-118"/>
                          <a:pt x="259660" y="707"/>
                        </a:cubicBezTo>
                        <a:cubicBezTo>
                          <a:pt x="260359" y="1533"/>
                          <a:pt x="260232" y="2803"/>
                          <a:pt x="259406" y="3501"/>
                        </a:cubicBezTo>
                        <a:lnTo>
                          <a:pt x="3247" y="212798"/>
                        </a:lnTo>
                        <a:cubicBezTo>
                          <a:pt x="2866" y="213179"/>
                          <a:pt x="2422" y="213305"/>
                          <a:pt x="1977"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95" name="Google Shape;2195;p52"/>
                  <p:cNvSpPr/>
                  <p:nvPr/>
                </p:nvSpPr>
                <p:spPr>
                  <a:xfrm>
                    <a:off x="6502391" y="2682675"/>
                    <a:ext cx="260113" cy="213305"/>
                  </a:xfrm>
                  <a:custGeom>
                    <a:rect b="b" l="l" r="r" t="t"/>
                    <a:pathLst>
                      <a:path extrusionOk="0" h="213305" w="260113">
                        <a:moveTo>
                          <a:pt x="1978" y="213305"/>
                        </a:moveTo>
                        <a:cubicBezTo>
                          <a:pt x="1406" y="213305"/>
                          <a:pt x="834" y="213051"/>
                          <a:pt x="453" y="212543"/>
                        </a:cubicBezTo>
                        <a:cubicBezTo>
                          <a:pt x="-245" y="211718"/>
                          <a:pt x="-118" y="210448"/>
                          <a:pt x="707" y="209749"/>
                        </a:cubicBezTo>
                        <a:lnTo>
                          <a:pt x="256866" y="453"/>
                        </a:lnTo>
                        <a:cubicBezTo>
                          <a:pt x="257692" y="-245"/>
                          <a:pt x="258962" y="-118"/>
                          <a:pt x="259661" y="707"/>
                        </a:cubicBezTo>
                        <a:cubicBezTo>
                          <a:pt x="260359" y="1533"/>
                          <a:pt x="260232" y="2803"/>
                          <a:pt x="259406" y="3501"/>
                        </a:cubicBezTo>
                        <a:lnTo>
                          <a:pt x="3248" y="212797"/>
                        </a:lnTo>
                        <a:cubicBezTo>
                          <a:pt x="2866" y="213178"/>
                          <a:pt x="2422" y="213305"/>
                          <a:pt x="1978"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196" name="Google Shape;2196;p52"/>
                <p:cNvSpPr/>
                <p:nvPr/>
              </p:nvSpPr>
              <p:spPr>
                <a:xfrm rot="3046867">
                  <a:off x="6743478" y="2653397"/>
                  <a:ext cx="48912" cy="31189"/>
                </a:xfrm>
                <a:custGeom>
                  <a:rect b="b" l="l" r="r" t="t"/>
                  <a:pathLst>
                    <a:path extrusionOk="0" h="31178" w="48895">
                      <a:moveTo>
                        <a:pt x="0" y="0"/>
                      </a:moveTo>
                      <a:lnTo>
                        <a:pt x="48895" y="0"/>
                      </a:lnTo>
                      <a:lnTo>
                        <a:pt x="48895" y="31179"/>
                      </a:lnTo>
                      <a:lnTo>
                        <a:pt x="0" y="311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197" name="Google Shape;2197;p52"/>
                <p:cNvSpPr/>
                <p:nvPr/>
              </p:nvSpPr>
              <p:spPr>
                <a:xfrm>
                  <a:off x="6636948" y="2678048"/>
                  <a:ext cx="159577" cy="141737"/>
                </a:xfrm>
                <a:custGeom>
                  <a:rect b="b" l="l" r="r" t="t"/>
                  <a:pathLst>
                    <a:path extrusionOk="0" h="141737" w="159577">
                      <a:moveTo>
                        <a:pt x="96655" y="80074"/>
                      </a:moveTo>
                      <a:cubicBezTo>
                        <a:pt x="149043" y="57658"/>
                        <a:pt x="164156" y="19114"/>
                        <a:pt x="158441" y="0"/>
                      </a:cubicBezTo>
                      <a:lnTo>
                        <a:pt x="134310" y="19749"/>
                      </a:lnTo>
                      <a:cubicBezTo>
                        <a:pt x="140216" y="47181"/>
                        <a:pt x="83383" y="80772"/>
                        <a:pt x="50871" y="93536"/>
                      </a:cubicBezTo>
                      <a:cubicBezTo>
                        <a:pt x="18296" y="106299"/>
                        <a:pt x="1849" y="128016"/>
                        <a:pt x="1849" y="128016"/>
                      </a:cubicBezTo>
                      <a:lnTo>
                        <a:pt x="1849" y="128080"/>
                      </a:lnTo>
                      <a:cubicBezTo>
                        <a:pt x="-1008" y="131636"/>
                        <a:pt x="-627" y="137160"/>
                        <a:pt x="3500" y="140208"/>
                      </a:cubicBezTo>
                      <a:cubicBezTo>
                        <a:pt x="6041" y="142049"/>
                        <a:pt x="9596" y="142240"/>
                        <a:pt x="12327" y="140716"/>
                      </a:cubicBezTo>
                      <a:cubicBezTo>
                        <a:pt x="16455" y="138430"/>
                        <a:pt x="17597" y="133668"/>
                        <a:pt x="15946" y="129921"/>
                      </a:cubicBezTo>
                      <a:cubicBezTo>
                        <a:pt x="14740" y="127190"/>
                        <a:pt x="15248" y="123952"/>
                        <a:pt x="17280" y="121793"/>
                      </a:cubicBezTo>
                      <a:cubicBezTo>
                        <a:pt x="33028" y="104521"/>
                        <a:pt x="53666" y="98425"/>
                        <a:pt x="96655" y="800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198" name="Google Shape;2198;p52"/>
            <p:cNvGrpSpPr/>
            <p:nvPr/>
          </p:nvGrpSpPr>
          <p:grpSpPr>
            <a:xfrm flipH="1">
              <a:off x="6460804" y="1172306"/>
              <a:ext cx="1131693" cy="1185028"/>
              <a:chOff x="6049629" y="-997694"/>
              <a:chExt cx="1131693" cy="1185028"/>
            </a:xfrm>
          </p:grpSpPr>
          <p:grpSp>
            <p:nvGrpSpPr>
              <p:cNvPr id="2199" name="Google Shape;2199;p52"/>
              <p:cNvGrpSpPr/>
              <p:nvPr/>
            </p:nvGrpSpPr>
            <p:grpSpPr>
              <a:xfrm flipH="1">
                <a:off x="6049629" y="-997694"/>
                <a:ext cx="1131693" cy="1185028"/>
                <a:chOff x="4928489" y="1985645"/>
                <a:chExt cx="356585" cy="373402"/>
              </a:xfrm>
            </p:grpSpPr>
            <p:sp>
              <p:nvSpPr>
                <p:cNvPr id="2200" name="Google Shape;2200;p52"/>
                <p:cNvSpPr/>
                <p:nvPr/>
              </p:nvSpPr>
              <p:spPr>
                <a:xfrm>
                  <a:off x="4928489" y="1985645"/>
                  <a:ext cx="327405" cy="327405"/>
                </a:xfrm>
                <a:custGeom>
                  <a:rect b="b" l="l" r="r" t="t"/>
                  <a:pathLst>
                    <a:path extrusionOk="0" h="327405" w="327405">
                      <a:moveTo>
                        <a:pt x="327406" y="163703"/>
                      </a:moveTo>
                      <a:cubicBezTo>
                        <a:pt x="327406" y="254114"/>
                        <a:pt x="254114" y="327406"/>
                        <a:pt x="163703" y="327406"/>
                      </a:cubicBezTo>
                      <a:cubicBezTo>
                        <a:pt x="73292" y="327406"/>
                        <a:pt x="0" y="254114"/>
                        <a:pt x="0" y="163703"/>
                      </a:cubicBezTo>
                      <a:cubicBezTo>
                        <a:pt x="0" y="73292"/>
                        <a:pt x="73292" y="0"/>
                        <a:pt x="163703" y="0"/>
                      </a:cubicBezTo>
                      <a:cubicBezTo>
                        <a:pt x="254114" y="0"/>
                        <a:pt x="327406" y="73293"/>
                        <a:pt x="327406" y="16370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01" name="Google Shape;2201;p52"/>
                <p:cNvSpPr/>
                <p:nvPr/>
              </p:nvSpPr>
              <p:spPr>
                <a:xfrm rot="-1247444">
                  <a:off x="5168871" y="2206872"/>
                  <a:ext cx="94436" cy="139971"/>
                </a:xfrm>
                <a:custGeom>
                  <a:rect b="b" l="l" r="r" t="t"/>
                  <a:pathLst>
                    <a:path extrusionOk="0" h="139954" w="94424">
                      <a:moveTo>
                        <a:pt x="65405" y="0"/>
                      </a:moveTo>
                      <a:lnTo>
                        <a:pt x="94424" y="139954"/>
                      </a:lnTo>
                      <a:lnTo>
                        <a:pt x="0" y="3740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202" name="Google Shape;2202;p52"/>
              <p:cNvGrpSpPr/>
              <p:nvPr/>
            </p:nvGrpSpPr>
            <p:grpSpPr>
              <a:xfrm flipH="1">
                <a:off x="6330466" y="-828414"/>
                <a:ext cx="662630" cy="683568"/>
                <a:chOff x="4987797" y="2038985"/>
                <a:chExt cx="208788" cy="215392"/>
              </a:xfrm>
            </p:grpSpPr>
            <p:grpSp>
              <p:nvGrpSpPr>
                <p:cNvPr id="2203" name="Google Shape;2203;p52"/>
                <p:cNvGrpSpPr/>
                <p:nvPr/>
              </p:nvGrpSpPr>
              <p:grpSpPr>
                <a:xfrm>
                  <a:off x="5040823" y="2090106"/>
                  <a:ext cx="102740" cy="164271"/>
                  <a:chOff x="5040823" y="2090106"/>
                  <a:chExt cx="102740" cy="164271"/>
                </a:xfrm>
              </p:grpSpPr>
              <p:sp>
                <p:nvSpPr>
                  <p:cNvPr id="2204" name="Google Shape;2204;p52"/>
                  <p:cNvSpPr/>
                  <p:nvPr/>
                </p:nvSpPr>
                <p:spPr>
                  <a:xfrm>
                    <a:off x="5040823" y="2090106"/>
                    <a:ext cx="102740" cy="126615"/>
                  </a:xfrm>
                  <a:custGeom>
                    <a:rect b="b" l="l" r="r" t="t"/>
                    <a:pathLst>
                      <a:path extrusionOk="0" h="126615" w="102740">
                        <a:moveTo>
                          <a:pt x="102740" y="51368"/>
                        </a:moveTo>
                        <a:cubicBezTo>
                          <a:pt x="102740" y="21078"/>
                          <a:pt x="76515" y="-3051"/>
                          <a:pt x="45527" y="314"/>
                        </a:cubicBezTo>
                        <a:cubicBezTo>
                          <a:pt x="22730" y="2854"/>
                          <a:pt x="3934" y="20888"/>
                          <a:pt x="569" y="43621"/>
                        </a:cubicBezTo>
                        <a:cubicBezTo>
                          <a:pt x="-1590" y="58353"/>
                          <a:pt x="2537" y="72069"/>
                          <a:pt x="10602" y="82546"/>
                        </a:cubicBezTo>
                        <a:cubicBezTo>
                          <a:pt x="16634" y="90421"/>
                          <a:pt x="21142" y="99374"/>
                          <a:pt x="23048" y="109153"/>
                        </a:cubicBezTo>
                        <a:lnTo>
                          <a:pt x="25461" y="121599"/>
                        </a:lnTo>
                        <a:cubicBezTo>
                          <a:pt x="26032" y="124520"/>
                          <a:pt x="28572" y="126615"/>
                          <a:pt x="31557" y="126615"/>
                        </a:cubicBezTo>
                        <a:lnTo>
                          <a:pt x="71117" y="126615"/>
                        </a:lnTo>
                        <a:cubicBezTo>
                          <a:pt x="74102" y="126615"/>
                          <a:pt x="76642" y="124520"/>
                          <a:pt x="77213" y="121599"/>
                        </a:cubicBezTo>
                        <a:lnTo>
                          <a:pt x="79626" y="109153"/>
                        </a:lnTo>
                        <a:cubicBezTo>
                          <a:pt x="81531" y="99374"/>
                          <a:pt x="86103" y="90357"/>
                          <a:pt x="92136" y="82483"/>
                        </a:cubicBezTo>
                        <a:cubicBezTo>
                          <a:pt x="98803" y="73847"/>
                          <a:pt x="102740" y="63052"/>
                          <a:pt x="102740" y="5136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205" name="Google Shape;2205;p52"/>
                  <p:cNvGrpSpPr/>
                  <p:nvPr/>
                </p:nvGrpSpPr>
                <p:grpSpPr>
                  <a:xfrm>
                    <a:off x="5067490" y="2216721"/>
                    <a:ext cx="48260" cy="37656"/>
                    <a:chOff x="5067490" y="2216721"/>
                    <a:chExt cx="48260" cy="37656"/>
                  </a:xfrm>
                </p:grpSpPr>
                <p:sp>
                  <p:nvSpPr>
                    <p:cNvPr id="2206" name="Google Shape;2206;p52"/>
                    <p:cNvSpPr/>
                    <p:nvPr/>
                  </p:nvSpPr>
                  <p:spPr>
                    <a:xfrm>
                      <a:off x="5075999" y="2236216"/>
                      <a:ext cx="31369" cy="18161"/>
                    </a:xfrm>
                    <a:custGeom>
                      <a:rect b="b" l="l" r="r" t="t"/>
                      <a:pathLst>
                        <a:path extrusionOk="0" h="18161" w="31369">
                          <a:moveTo>
                            <a:pt x="31369" y="9080"/>
                          </a:moveTo>
                          <a:cubicBezTo>
                            <a:pt x="31369" y="14095"/>
                            <a:pt x="24347" y="18161"/>
                            <a:pt x="15685" y="18161"/>
                          </a:cubicBezTo>
                          <a:cubicBezTo>
                            <a:pt x="7022" y="18161"/>
                            <a:pt x="0" y="14095"/>
                            <a:pt x="0" y="9080"/>
                          </a:cubicBezTo>
                          <a:cubicBezTo>
                            <a:pt x="0" y="4065"/>
                            <a:pt x="7022" y="0"/>
                            <a:pt x="15685" y="0"/>
                          </a:cubicBezTo>
                          <a:cubicBezTo>
                            <a:pt x="24347" y="0"/>
                            <a:pt x="31369" y="4065"/>
                            <a:pt x="31369" y="90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07" name="Google Shape;2207;p52"/>
                    <p:cNvSpPr/>
                    <p:nvPr/>
                  </p:nvSpPr>
                  <p:spPr>
                    <a:xfrm>
                      <a:off x="5067490" y="2216721"/>
                      <a:ext cx="48260" cy="31242"/>
                    </a:xfrm>
                    <a:custGeom>
                      <a:rect b="b" l="l" r="r" t="t"/>
                      <a:pathLst>
                        <a:path extrusionOk="0" h="31242" w="48260">
                          <a:moveTo>
                            <a:pt x="42164" y="31242"/>
                          </a:moveTo>
                          <a:lnTo>
                            <a:pt x="6159" y="31242"/>
                          </a:lnTo>
                          <a:cubicBezTo>
                            <a:pt x="2794" y="31242"/>
                            <a:pt x="0" y="28511"/>
                            <a:pt x="0" y="25083"/>
                          </a:cubicBezTo>
                          <a:lnTo>
                            <a:pt x="0" y="3746"/>
                          </a:lnTo>
                          <a:cubicBezTo>
                            <a:pt x="0" y="1651"/>
                            <a:pt x="1651" y="0"/>
                            <a:pt x="3746" y="0"/>
                          </a:cubicBezTo>
                          <a:lnTo>
                            <a:pt x="44513" y="0"/>
                          </a:lnTo>
                          <a:cubicBezTo>
                            <a:pt x="46609" y="0"/>
                            <a:pt x="48260" y="1651"/>
                            <a:pt x="48260" y="3746"/>
                          </a:cubicBezTo>
                          <a:lnTo>
                            <a:pt x="48260" y="25083"/>
                          </a:lnTo>
                          <a:cubicBezTo>
                            <a:pt x="48323" y="28511"/>
                            <a:pt x="45593" y="31242"/>
                            <a:pt x="42164" y="312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208" name="Google Shape;2208;p52"/>
                  <p:cNvSpPr/>
                  <p:nvPr/>
                </p:nvSpPr>
                <p:spPr>
                  <a:xfrm>
                    <a:off x="5061077" y="2136838"/>
                    <a:ext cx="62483" cy="23812"/>
                  </a:xfrm>
                  <a:custGeom>
                    <a:rect b="b" l="l" r="r" t="t"/>
                    <a:pathLst>
                      <a:path extrusionOk="0" h="23812" w="62483">
                        <a:moveTo>
                          <a:pt x="60960" y="23813"/>
                        </a:moveTo>
                        <a:cubicBezTo>
                          <a:pt x="58039" y="23813"/>
                          <a:pt x="55499" y="22479"/>
                          <a:pt x="53530" y="20002"/>
                        </a:cubicBezTo>
                        <a:cubicBezTo>
                          <a:pt x="51562" y="22479"/>
                          <a:pt x="49022" y="23813"/>
                          <a:pt x="46101" y="23813"/>
                        </a:cubicBezTo>
                        <a:cubicBezTo>
                          <a:pt x="43116" y="23813"/>
                          <a:pt x="40640" y="22479"/>
                          <a:pt x="38671" y="20002"/>
                        </a:cubicBezTo>
                        <a:cubicBezTo>
                          <a:pt x="36703" y="22479"/>
                          <a:pt x="34163" y="23813"/>
                          <a:pt x="31242" y="23813"/>
                        </a:cubicBezTo>
                        <a:cubicBezTo>
                          <a:pt x="28321" y="23813"/>
                          <a:pt x="25781" y="22479"/>
                          <a:pt x="23813" y="20002"/>
                        </a:cubicBezTo>
                        <a:cubicBezTo>
                          <a:pt x="21844" y="22479"/>
                          <a:pt x="19304" y="23813"/>
                          <a:pt x="16383" y="23813"/>
                        </a:cubicBezTo>
                        <a:cubicBezTo>
                          <a:pt x="13462" y="23813"/>
                          <a:pt x="10922" y="22479"/>
                          <a:pt x="8953" y="20002"/>
                        </a:cubicBezTo>
                        <a:cubicBezTo>
                          <a:pt x="6985" y="22479"/>
                          <a:pt x="4445" y="23813"/>
                          <a:pt x="1524" y="23813"/>
                        </a:cubicBezTo>
                        <a:cubicBezTo>
                          <a:pt x="698" y="23813"/>
                          <a:pt x="0" y="23114"/>
                          <a:pt x="0" y="22288"/>
                        </a:cubicBezTo>
                        <a:cubicBezTo>
                          <a:pt x="0" y="21463"/>
                          <a:pt x="698" y="20764"/>
                          <a:pt x="1524" y="20764"/>
                        </a:cubicBezTo>
                        <a:cubicBezTo>
                          <a:pt x="4064" y="20764"/>
                          <a:pt x="5905" y="19304"/>
                          <a:pt x="7239" y="17208"/>
                        </a:cubicBezTo>
                        <a:cubicBezTo>
                          <a:pt x="6159" y="14986"/>
                          <a:pt x="5270" y="12319"/>
                          <a:pt x="4699" y="9080"/>
                        </a:cubicBezTo>
                        <a:cubicBezTo>
                          <a:pt x="4191" y="6223"/>
                          <a:pt x="4826" y="3111"/>
                          <a:pt x="6223" y="1397"/>
                        </a:cubicBezTo>
                        <a:cubicBezTo>
                          <a:pt x="7176" y="254"/>
                          <a:pt x="8255" y="0"/>
                          <a:pt x="8953" y="0"/>
                        </a:cubicBezTo>
                        <a:cubicBezTo>
                          <a:pt x="9652" y="0"/>
                          <a:pt x="10732" y="254"/>
                          <a:pt x="11684" y="1397"/>
                        </a:cubicBezTo>
                        <a:cubicBezTo>
                          <a:pt x="13145" y="3111"/>
                          <a:pt x="13716" y="6160"/>
                          <a:pt x="13208" y="9080"/>
                        </a:cubicBezTo>
                        <a:cubicBezTo>
                          <a:pt x="12636" y="12319"/>
                          <a:pt x="11811" y="14986"/>
                          <a:pt x="10668" y="17208"/>
                        </a:cubicBezTo>
                        <a:cubicBezTo>
                          <a:pt x="12001" y="19240"/>
                          <a:pt x="13843" y="20764"/>
                          <a:pt x="16383" y="20764"/>
                        </a:cubicBezTo>
                        <a:cubicBezTo>
                          <a:pt x="18923" y="20764"/>
                          <a:pt x="20764" y="19304"/>
                          <a:pt x="22098" y="17208"/>
                        </a:cubicBezTo>
                        <a:cubicBezTo>
                          <a:pt x="20955" y="14986"/>
                          <a:pt x="20129" y="12319"/>
                          <a:pt x="19558" y="9080"/>
                        </a:cubicBezTo>
                        <a:cubicBezTo>
                          <a:pt x="19050" y="6223"/>
                          <a:pt x="19685" y="3111"/>
                          <a:pt x="21082" y="1397"/>
                        </a:cubicBezTo>
                        <a:cubicBezTo>
                          <a:pt x="22034" y="254"/>
                          <a:pt x="23114" y="0"/>
                          <a:pt x="23813" y="0"/>
                        </a:cubicBezTo>
                        <a:cubicBezTo>
                          <a:pt x="24511" y="0"/>
                          <a:pt x="25590" y="254"/>
                          <a:pt x="26543" y="1397"/>
                        </a:cubicBezTo>
                        <a:cubicBezTo>
                          <a:pt x="28003" y="3111"/>
                          <a:pt x="28575" y="6160"/>
                          <a:pt x="28067" y="9080"/>
                        </a:cubicBezTo>
                        <a:cubicBezTo>
                          <a:pt x="27495" y="12319"/>
                          <a:pt x="26670" y="14986"/>
                          <a:pt x="25527" y="17208"/>
                        </a:cubicBezTo>
                        <a:cubicBezTo>
                          <a:pt x="26860" y="19240"/>
                          <a:pt x="28702" y="20764"/>
                          <a:pt x="31242" y="20764"/>
                        </a:cubicBezTo>
                        <a:cubicBezTo>
                          <a:pt x="33782" y="20764"/>
                          <a:pt x="35623" y="19304"/>
                          <a:pt x="36957" y="17208"/>
                        </a:cubicBezTo>
                        <a:cubicBezTo>
                          <a:pt x="35877" y="14986"/>
                          <a:pt x="34989" y="12319"/>
                          <a:pt x="34417" y="9080"/>
                        </a:cubicBezTo>
                        <a:cubicBezTo>
                          <a:pt x="33909" y="6223"/>
                          <a:pt x="34544" y="3111"/>
                          <a:pt x="35941" y="1397"/>
                        </a:cubicBezTo>
                        <a:cubicBezTo>
                          <a:pt x="36893" y="254"/>
                          <a:pt x="37973" y="0"/>
                          <a:pt x="38671" y="0"/>
                        </a:cubicBezTo>
                        <a:cubicBezTo>
                          <a:pt x="39370" y="0"/>
                          <a:pt x="40449" y="254"/>
                          <a:pt x="41402" y="1397"/>
                        </a:cubicBezTo>
                        <a:cubicBezTo>
                          <a:pt x="42863" y="3111"/>
                          <a:pt x="43434" y="6160"/>
                          <a:pt x="42926" y="9080"/>
                        </a:cubicBezTo>
                        <a:cubicBezTo>
                          <a:pt x="42354" y="12319"/>
                          <a:pt x="41529" y="14986"/>
                          <a:pt x="40386" y="17208"/>
                        </a:cubicBezTo>
                        <a:cubicBezTo>
                          <a:pt x="41720" y="19240"/>
                          <a:pt x="43561" y="20764"/>
                          <a:pt x="46101" y="20764"/>
                        </a:cubicBezTo>
                        <a:cubicBezTo>
                          <a:pt x="48641" y="20764"/>
                          <a:pt x="50482" y="19304"/>
                          <a:pt x="51816" y="17208"/>
                        </a:cubicBezTo>
                        <a:cubicBezTo>
                          <a:pt x="50673" y="14986"/>
                          <a:pt x="49847" y="12319"/>
                          <a:pt x="49276" y="9080"/>
                        </a:cubicBezTo>
                        <a:cubicBezTo>
                          <a:pt x="48768" y="6223"/>
                          <a:pt x="49403" y="3111"/>
                          <a:pt x="50800" y="1397"/>
                        </a:cubicBezTo>
                        <a:cubicBezTo>
                          <a:pt x="51752" y="254"/>
                          <a:pt x="52832" y="0"/>
                          <a:pt x="53530" y="0"/>
                        </a:cubicBezTo>
                        <a:cubicBezTo>
                          <a:pt x="54229" y="0"/>
                          <a:pt x="55308" y="254"/>
                          <a:pt x="56261" y="1397"/>
                        </a:cubicBezTo>
                        <a:cubicBezTo>
                          <a:pt x="57721" y="3111"/>
                          <a:pt x="58293" y="6160"/>
                          <a:pt x="57785" y="9080"/>
                        </a:cubicBezTo>
                        <a:cubicBezTo>
                          <a:pt x="57214" y="12319"/>
                          <a:pt x="56388" y="14986"/>
                          <a:pt x="55245" y="17208"/>
                        </a:cubicBezTo>
                        <a:cubicBezTo>
                          <a:pt x="56578" y="19240"/>
                          <a:pt x="58420" y="20764"/>
                          <a:pt x="60960" y="20764"/>
                        </a:cubicBezTo>
                        <a:cubicBezTo>
                          <a:pt x="61785" y="20764"/>
                          <a:pt x="62484" y="21463"/>
                          <a:pt x="62484" y="22288"/>
                        </a:cubicBezTo>
                        <a:cubicBezTo>
                          <a:pt x="62484" y="23114"/>
                          <a:pt x="61785" y="23813"/>
                          <a:pt x="60960" y="23813"/>
                        </a:cubicBezTo>
                        <a:close/>
                        <a:moveTo>
                          <a:pt x="8763" y="3111"/>
                        </a:moveTo>
                        <a:cubicBezTo>
                          <a:pt x="8699" y="3111"/>
                          <a:pt x="8509" y="3238"/>
                          <a:pt x="8382" y="3429"/>
                        </a:cubicBezTo>
                        <a:cubicBezTo>
                          <a:pt x="7683" y="4318"/>
                          <a:pt x="7112" y="6413"/>
                          <a:pt x="7493" y="8636"/>
                        </a:cubicBezTo>
                        <a:cubicBezTo>
                          <a:pt x="7747" y="10096"/>
                          <a:pt x="8128" y="11938"/>
                          <a:pt x="8763" y="13652"/>
                        </a:cubicBezTo>
                        <a:cubicBezTo>
                          <a:pt x="9398" y="11874"/>
                          <a:pt x="9779" y="10096"/>
                          <a:pt x="10033" y="8636"/>
                        </a:cubicBezTo>
                        <a:cubicBezTo>
                          <a:pt x="10414" y="6413"/>
                          <a:pt x="9842" y="4318"/>
                          <a:pt x="9144" y="3429"/>
                        </a:cubicBezTo>
                        <a:cubicBezTo>
                          <a:pt x="8953" y="3238"/>
                          <a:pt x="8826" y="3111"/>
                          <a:pt x="8763" y="3111"/>
                        </a:cubicBezTo>
                        <a:close/>
                        <a:moveTo>
                          <a:pt x="23685" y="3111"/>
                        </a:moveTo>
                        <a:cubicBezTo>
                          <a:pt x="23622" y="3111"/>
                          <a:pt x="23432" y="3238"/>
                          <a:pt x="23304" y="3429"/>
                        </a:cubicBezTo>
                        <a:cubicBezTo>
                          <a:pt x="22606" y="4318"/>
                          <a:pt x="22034" y="6413"/>
                          <a:pt x="22415" y="8636"/>
                        </a:cubicBezTo>
                        <a:cubicBezTo>
                          <a:pt x="22670" y="10096"/>
                          <a:pt x="23051" y="11938"/>
                          <a:pt x="23685" y="13652"/>
                        </a:cubicBezTo>
                        <a:cubicBezTo>
                          <a:pt x="24320" y="11874"/>
                          <a:pt x="24701" y="10096"/>
                          <a:pt x="24955" y="8636"/>
                        </a:cubicBezTo>
                        <a:cubicBezTo>
                          <a:pt x="25336" y="6413"/>
                          <a:pt x="24765" y="4318"/>
                          <a:pt x="24066" y="3429"/>
                        </a:cubicBezTo>
                        <a:cubicBezTo>
                          <a:pt x="23876" y="3238"/>
                          <a:pt x="23749" y="3111"/>
                          <a:pt x="23685" y="3111"/>
                        </a:cubicBezTo>
                        <a:close/>
                        <a:moveTo>
                          <a:pt x="53467" y="3111"/>
                        </a:moveTo>
                        <a:cubicBezTo>
                          <a:pt x="53403" y="3111"/>
                          <a:pt x="53213" y="3238"/>
                          <a:pt x="53086" y="3429"/>
                        </a:cubicBezTo>
                        <a:cubicBezTo>
                          <a:pt x="52388" y="4318"/>
                          <a:pt x="51816" y="6413"/>
                          <a:pt x="52197" y="8636"/>
                        </a:cubicBezTo>
                        <a:cubicBezTo>
                          <a:pt x="52451" y="10096"/>
                          <a:pt x="52832" y="11938"/>
                          <a:pt x="53467" y="13652"/>
                        </a:cubicBezTo>
                        <a:cubicBezTo>
                          <a:pt x="54102" y="11874"/>
                          <a:pt x="54483" y="10096"/>
                          <a:pt x="54737" y="8636"/>
                        </a:cubicBezTo>
                        <a:cubicBezTo>
                          <a:pt x="55118" y="6413"/>
                          <a:pt x="54546" y="4318"/>
                          <a:pt x="53848" y="3429"/>
                        </a:cubicBezTo>
                        <a:cubicBezTo>
                          <a:pt x="53721" y="3238"/>
                          <a:pt x="53530" y="3111"/>
                          <a:pt x="53467" y="3111"/>
                        </a:cubicBezTo>
                        <a:close/>
                        <a:moveTo>
                          <a:pt x="38545" y="3111"/>
                        </a:moveTo>
                        <a:cubicBezTo>
                          <a:pt x="38481" y="3111"/>
                          <a:pt x="38290" y="3238"/>
                          <a:pt x="38164" y="3429"/>
                        </a:cubicBezTo>
                        <a:cubicBezTo>
                          <a:pt x="37465" y="4318"/>
                          <a:pt x="36893" y="6413"/>
                          <a:pt x="37274" y="8636"/>
                        </a:cubicBezTo>
                        <a:cubicBezTo>
                          <a:pt x="37528" y="10096"/>
                          <a:pt x="37909" y="11938"/>
                          <a:pt x="38545" y="13652"/>
                        </a:cubicBezTo>
                        <a:cubicBezTo>
                          <a:pt x="39179" y="11874"/>
                          <a:pt x="39560" y="10096"/>
                          <a:pt x="39814" y="8636"/>
                        </a:cubicBezTo>
                        <a:cubicBezTo>
                          <a:pt x="40195" y="6413"/>
                          <a:pt x="39624" y="4318"/>
                          <a:pt x="38926" y="3429"/>
                        </a:cubicBezTo>
                        <a:cubicBezTo>
                          <a:pt x="38798" y="3238"/>
                          <a:pt x="38671" y="3111"/>
                          <a:pt x="38545" y="311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209" name="Google Shape;2209;p52"/>
                <p:cNvGrpSpPr/>
                <p:nvPr/>
              </p:nvGrpSpPr>
              <p:grpSpPr>
                <a:xfrm>
                  <a:off x="4987797" y="2038985"/>
                  <a:ext cx="208788" cy="109791"/>
                  <a:chOff x="4987797" y="2038985"/>
                  <a:chExt cx="208788" cy="109791"/>
                </a:xfrm>
              </p:grpSpPr>
              <p:sp>
                <p:nvSpPr>
                  <p:cNvPr id="2210" name="Google Shape;2210;p52"/>
                  <p:cNvSpPr/>
                  <p:nvPr/>
                </p:nvSpPr>
                <p:spPr>
                  <a:xfrm>
                    <a:off x="5086794" y="2038985"/>
                    <a:ext cx="10795" cy="43941"/>
                  </a:xfrm>
                  <a:custGeom>
                    <a:rect b="b" l="l" r="r" t="t"/>
                    <a:pathLst>
                      <a:path extrusionOk="0" h="43941" w="10795">
                        <a:moveTo>
                          <a:pt x="5397" y="43942"/>
                        </a:moveTo>
                        <a:cubicBezTo>
                          <a:pt x="2413" y="43942"/>
                          <a:pt x="0" y="41529"/>
                          <a:pt x="0" y="38545"/>
                        </a:cubicBezTo>
                        <a:lnTo>
                          <a:pt x="0" y="5398"/>
                        </a:lnTo>
                        <a:cubicBezTo>
                          <a:pt x="0" y="2413"/>
                          <a:pt x="2413" y="0"/>
                          <a:pt x="5397" y="0"/>
                        </a:cubicBezTo>
                        <a:cubicBezTo>
                          <a:pt x="8382" y="0"/>
                          <a:pt x="10795" y="2413"/>
                          <a:pt x="10795" y="5398"/>
                        </a:cubicBezTo>
                        <a:lnTo>
                          <a:pt x="10795" y="38545"/>
                        </a:lnTo>
                        <a:cubicBezTo>
                          <a:pt x="10795" y="41529"/>
                          <a:pt x="8382" y="43942"/>
                          <a:pt x="5397" y="43942"/>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11" name="Google Shape;2211;p52"/>
                  <p:cNvSpPr/>
                  <p:nvPr/>
                </p:nvSpPr>
                <p:spPr>
                  <a:xfrm>
                    <a:off x="5037281" y="2052174"/>
                    <a:ext cx="27462" cy="39579"/>
                  </a:xfrm>
                  <a:custGeom>
                    <a:rect b="b" l="l" r="r" t="t"/>
                    <a:pathLst>
                      <a:path extrusionOk="0" h="39579" w="27462">
                        <a:moveTo>
                          <a:pt x="22018" y="39579"/>
                        </a:moveTo>
                        <a:cubicBezTo>
                          <a:pt x="20113" y="39579"/>
                          <a:pt x="18335" y="38627"/>
                          <a:pt x="17319" y="36849"/>
                        </a:cubicBezTo>
                        <a:lnTo>
                          <a:pt x="746" y="8147"/>
                        </a:lnTo>
                        <a:cubicBezTo>
                          <a:pt x="-778" y="5543"/>
                          <a:pt x="110" y="2241"/>
                          <a:pt x="2714" y="717"/>
                        </a:cubicBezTo>
                        <a:cubicBezTo>
                          <a:pt x="5317" y="-743"/>
                          <a:pt x="8620" y="82"/>
                          <a:pt x="10143" y="2686"/>
                        </a:cubicBezTo>
                        <a:lnTo>
                          <a:pt x="26717" y="31388"/>
                        </a:lnTo>
                        <a:cubicBezTo>
                          <a:pt x="28241" y="33991"/>
                          <a:pt x="27352" y="37293"/>
                          <a:pt x="24748" y="38817"/>
                        </a:cubicBezTo>
                        <a:cubicBezTo>
                          <a:pt x="23860" y="39325"/>
                          <a:pt x="22907" y="39579"/>
                          <a:pt x="22018" y="39579"/>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12" name="Google Shape;2212;p52"/>
                  <p:cNvSpPr/>
                  <p:nvPr/>
                </p:nvSpPr>
                <p:spPr>
                  <a:xfrm>
                    <a:off x="5001022" y="2088404"/>
                    <a:ext cx="39591" cy="27415"/>
                  </a:xfrm>
                  <a:custGeom>
                    <a:rect b="b" l="l" r="r" t="t"/>
                    <a:pathLst>
                      <a:path extrusionOk="0" h="27415" w="39591">
                        <a:moveTo>
                          <a:pt x="34147" y="27416"/>
                        </a:moveTo>
                        <a:cubicBezTo>
                          <a:pt x="33257" y="27416"/>
                          <a:pt x="32305" y="27162"/>
                          <a:pt x="31416" y="26717"/>
                        </a:cubicBezTo>
                        <a:lnTo>
                          <a:pt x="2714" y="10144"/>
                        </a:lnTo>
                        <a:cubicBezTo>
                          <a:pt x="111" y="8619"/>
                          <a:pt x="-778" y="5318"/>
                          <a:pt x="745" y="2714"/>
                        </a:cubicBezTo>
                        <a:cubicBezTo>
                          <a:pt x="2269" y="110"/>
                          <a:pt x="5572" y="-778"/>
                          <a:pt x="8175" y="746"/>
                        </a:cubicBezTo>
                        <a:lnTo>
                          <a:pt x="36877" y="17319"/>
                        </a:lnTo>
                        <a:cubicBezTo>
                          <a:pt x="39481" y="18843"/>
                          <a:pt x="40369" y="22145"/>
                          <a:pt x="38845" y="24749"/>
                        </a:cubicBezTo>
                        <a:cubicBezTo>
                          <a:pt x="37830" y="26463"/>
                          <a:pt x="36051" y="27416"/>
                          <a:pt x="34147" y="27416"/>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13" name="Google Shape;2213;p52"/>
                  <p:cNvSpPr/>
                  <p:nvPr/>
                </p:nvSpPr>
                <p:spPr>
                  <a:xfrm>
                    <a:off x="4987797" y="2137981"/>
                    <a:ext cx="43942" cy="10795"/>
                  </a:xfrm>
                  <a:custGeom>
                    <a:rect b="b" l="l" r="r" t="t"/>
                    <a:pathLst>
                      <a:path extrusionOk="0" h="10795" w="43942">
                        <a:moveTo>
                          <a:pt x="38545" y="10795"/>
                        </a:moveTo>
                        <a:lnTo>
                          <a:pt x="5398" y="10795"/>
                        </a:lnTo>
                        <a:cubicBezTo>
                          <a:pt x="2413" y="10795"/>
                          <a:pt x="0" y="8382"/>
                          <a:pt x="0" y="5398"/>
                        </a:cubicBezTo>
                        <a:cubicBezTo>
                          <a:pt x="0" y="2413"/>
                          <a:pt x="2413" y="0"/>
                          <a:pt x="5398" y="0"/>
                        </a:cubicBezTo>
                        <a:lnTo>
                          <a:pt x="38545" y="0"/>
                        </a:lnTo>
                        <a:cubicBezTo>
                          <a:pt x="41529" y="0"/>
                          <a:pt x="43942" y="2413"/>
                          <a:pt x="43942" y="5398"/>
                        </a:cubicBezTo>
                        <a:cubicBezTo>
                          <a:pt x="43942" y="8382"/>
                          <a:pt x="41529" y="10795"/>
                          <a:pt x="38545" y="107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14" name="Google Shape;2214;p52"/>
                  <p:cNvSpPr/>
                  <p:nvPr/>
                </p:nvSpPr>
                <p:spPr>
                  <a:xfrm>
                    <a:off x="5152644" y="2137981"/>
                    <a:ext cx="43941" cy="10795"/>
                  </a:xfrm>
                  <a:custGeom>
                    <a:rect b="b" l="l" r="r" t="t"/>
                    <a:pathLst>
                      <a:path extrusionOk="0" h="10795" w="43941">
                        <a:moveTo>
                          <a:pt x="38545" y="10795"/>
                        </a:moveTo>
                        <a:lnTo>
                          <a:pt x="5397" y="10795"/>
                        </a:lnTo>
                        <a:cubicBezTo>
                          <a:pt x="2413" y="10795"/>
                          <a:pt x="0" y="8382"/>
                          <a:pt x="0" y="5398"/>
                        </a:cubicBezTo>
                        <a:cubicBezTo>
                          <a:pt x="0" y="2413"/>
                          <a:pt x="2413" y="0"/>
                          <a:pt x="5397" y="0"/>
                        </a:cubicBezTo>
                        <a:lnTo>
                          <a:pt x="38545" y="0"/>
                        </a:lnTo>
                        <a:cubicBezTo>
                          <a:pt x="41529" y="0"/>
                          <a:pt x="43942" y="2413"/>
                          <a:pt x="43942" y="5398"/>
                        </a:cubicBezTo>
                        <a:cubicBezTo>
                          <a:pt x="43942" y="8382"/>
                          <a:pt x="41529" y="10795"/>
                          <a:pt x="38545" y="107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15" name="Google Shape;2215;p52"/>
                  <p:cNvSpPr/>
                  <p:nvPr/>
                </p:nvSpPr>
                <p:spPr>
                  <a:xfrm>
                    <a:off x="5143770" y="2088340"/>
                    <a:ext cx="39591" cy="27479"/>
                  </a:xfrm>
                  <a:custGeom>
                    <a:rect b="b" l="l" r="r" t="t"/>
                    <a:pathLst>
                      <a:path extrusionOk="0" h="27479" w="39591">
                        <a:moveTo>
                          <a:pt x="5445" y="27479"/>
                        </a:moveTo>
                        <a:cubicBezTo>
                          <a:pt x="3540" y="27479"/>
                          <a:pt x="1762" y="26526"/>
                          <a:pt x="745" y="24748"/>
                        </a:cubicBezTo>
                        <a:cubicBezTo>
                          <a:pt x="-778" y="22145"/>
                          <a:pt x="111" y="18843"/>
                          <a:pt x="2714" y="17319"/>
                        </a:cubicBezTo>
                        <a:lnTo>
                          <a:pt x="31416" y="745"/>
                        </a:lnTo>
                        <a:cubicBezTo>
                          <a:pt x="34020" y="-778"/>
                          <a:pt x="37322" y="111"/>
                          <a:pt x="38845" y="2714"/>
                        </a:cubicBezTo>
                        <a:cubicBezTo>
                          <a:pt x="40370" y="5318"/>
                          <a:pt x="39481" y="8620"/>
                          <a:pt x="36877" y="10144"/>
                        </a:cubicBezTo>
                        <a:lnTo>
                          <a:pt x="8175" y="26717"/>
                        </a:lnTo>
                        <a:cubicBezTo>
                          <a:pt x="7286" y="27289"/>
                          <a:pt x="6334" y="27479"/>
                          <a:pt x="5445" y="27479"/>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16" name="Google Shape;2216;p52"/>
                  <p:cNvSpPr/>
                  <p:nvPr/>
                </p:nvSpPr>
                <p:spPr>
                  <a:xfrm>
                    <a:off x="5119640" y="2052209"/>
                    <a:ext cx="27462" cy="39544"/>
                  </a:xfrm>
                  <a:custGeom>
                    <a:rect b="b" l="l" r="r" t="t"/>
                    <a:pathLst>
                      <a:path extrusionOk="0" h="39544" w="27462">
                        <a:moveTo>
                          <a:pt x="5444" y="39544"/>
                        </a:moveTo>
                        <a:cubicBezTo>
                          <a:pt x="4556" y="39544"/>
                          <a:pt x="3603" y="39290"/>
                          <a:pt x="2714" y="38845"/>
                        </a:cubicBezTo>
                        <a:cubicBezTo>
                          <a:pt x="111" y="37322"/>
                          <a:pt x="-778" y="34020"/>
                          <a:pt x="745" y="31416"/>
                        </a:cubicBezTo>
                        <a:lnTo>
                          <a:pt x="17319" y="2714"/>
                        </a:lnTo>
                        <a:cubicBezTo>
                          <a:pt x="18843" y="111"/>
                          <a:pt x="22145" y="-778"/>
                          <a:pt x="24749" y="745"/>
                        </a:cubicBezTo>
                        <a:cubicBezTo>
                          <a:pt x="27352" y="2270"/>
                          <a:pt x="28241" y="5572"/>
                          <a:pt x="26717" y="8175"/>
                        </a:cubicBezTo>
                        <a:lnTo>
                          <a:pt x="10144" y="36877"/>
                        </a:lnTo>
                        <a:cubicBezTo>
                          <a:pt x="9191" y="38592"/>
                          <a:pt x="7350" y="39544"/>
                          <a:pt x="5444" y="39544"/>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sp>
          <p:nvSpPr>
            <p:cNvPr id="2217" name="Google Shape;2217;p52"/>
            <p:cNvSpPr/>
            <p:nvPr/>
          </p:nvSpPr>
          <p:spPr>
            <a:xfrm>
              <a:off x="8164615" y="42031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18" name="Google Shape;2218;p52"/>
            <p:cNvSpPr/>
            <p:nvPr/>
          </p:nvSpPr>
          <p:spPr>
            <a:xfrm>
              <a:off x="6415290" y="8919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19" name="Google Shape;2219;p52"/>
            <p:cNvSpPr/>
            <p:nvPr/>
          </p:nvSpPr>
          <p:spPr>
            <a:xfrm>
              <a:off x="6896740" y="57684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3" name="Shape 2223"/>
        <p:cNvGrpSpPr/>
        <p:nvPr/>
      </p:nvGrpSpPr>
      <p:grpSpPr>
        <a:xfrm>
          <a:off x="0" y="0"/>
          <a:ext cx="0" cy="0"/>
          <a:chOff x="0" y="0"/>
          <a:chExt cx="0" cy="0"/>
        </a:xfrm>
      </p:grpSpPr>
      <p:sp>
        <p:nvSpPr>
          <p:cNvPr id="2224" name="Google Shape;2224;p53"/>
          <p:cNvSpPr txBox="1"/>
          <p:nvPr>
            <p:ph type="title"/>
          </p:nvPr>
        </p:nvSpPr>
        <p:spPr>
          <a:xfrm>
            <a:off x="507325" y="1022400"/>
            <a:ext cx="4570800" cy="2031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700"/>
              <a:t>ANALYSEREN</a:t>
            </a:r>
            <a:endParaRPr sz="3700"/>
          </a:p>
        </p:txBody>
      </p:sp>
      <p:sp>
        <p:nvSpPr>
          <p:cNvPr id="2225" name="Google Shape;2225;p53"/>
          <p:cNvSpPr txBox="1"/>
          <p:nvPr>
            <p:ph idx="4294967295" type="title"/>
          </p:nvPr>
        </p:nvSpPr>
        <p:spPr>
          <a:xfrm>
            <a:off x="1364175" y="873875"/>
            <a:ext cx="926100" cy="800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4000"/>
              <a:t>03</a:t>
            </a:r>
            <a:endParaRPr sz="4000"/>
          </a:p>
        </p:txBody>
      </p:sp>
      <p:sp>
        <p:nvSpPr>
          <p:cNvPr id="2226" name="Google Shape;2226;p53"/>
          <p:cNvSpPr txBox="1"/>
          <p:nvPr>
            <p:ph idx="4294967295" type="subTitle"/>
          </p:nvPr>
        </p:nvSpPr>
        <p:spPr>
          <a:xfrm>
            <a:off x="902825" y="2597600"/>
            <a:ext cx="4175100" cy="714300"/>
          </a:xfrm>
          <a:prstGeom prst="rect">
            <a:avLst/>
          </a:prstGeom>
        </p:spPr>
        <p:txBody>
          <a:bodyPr anchorCtr="0" anchor="t" bIns="91425" lIns="91425" spcFirstLastPara="1" rIns="91425" wrap="square" tIns="91425">
            <a:noAutofit/>
          </a:bodyPr>
          <a:lstStyle/>
          <a:p>
            <a:pPr indent="-330200" lvl="0" marL="457200" rtl="0" algn="l">
              <a:lnSpc>
                <a:spcPct val="100000"/>
              </a:lnSpc>
              <a:spcBef>
                <a:spcPts val="0"/>
              </a:spcBef>
              <a:spcAft>
                <a:spcPts val="0"/>
              </a:spcAft>
              <a:buSzPts val="1600"/>
              <a:buChar char="●"/>
            </a:pPr>
            <a:r>
              <a:rPr lang="en" sz="1600"/>
              <a:t>Je toont inzicht in en reflecteert op het effect van keuzes in taalgebruik in een toneeltekst. </a:t>
            </a:r>
            <a:endParaRPr sz="1600"/>
          </a:p>
        </p:txBody>
      </p:sp>
      <p:cxnSp>
        <p:nvCxnSpPr>
          <p:cNvPr id="2227" name="Google Shape;2227;p53"/>
          <p:cNvCxnSpPr/>
          <p:nvPr/>
        </p:nvCxnSpPr>
        <p:spPr>
          <a:xfrm>
            <a:off x="1013175" y="2438813"/>
            <a:ext cx="2974200" cy="0"/>
          </a:xfrm>
          <a:prstGeom prst="straightConnector1">
            <a:avLst/>
          </a:prstGeom>
          <a:noFill/>
          <a:ln cap="flat" cmpd="sng" w="9525">
            <a:solidFill>
              <a:schemeClr val="dk1"/>
            </a:solidFill>
            <a:prstDash val="solid"/>
            <a:round/>
            <a:headEnd len="med" w="med" type="none"/>
            <a:tailEnd len="med" w="med" type="none"/>
          </a:ln>
        </p:spPr>
      </p:cxnSp>
      <p:sp>
        <p:nvSpPr>
          <p:cNvPr id="2228" name="Google Shape;2228;p53"/>
          <p:cNvSpPr/>
          <p:nvPr/>
        </p:nvSpPr>
        <p:spPr>
          <a:xfrm flipH="1">
            <a:off x="8290030" y="1428138"/>
            <a:ext cx="174336" cy="206222"/>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29" name="Google Shape;2229;p53"/>
          <p:cNvSpPr/>
          <p:nvPr/>
        </p:nvSpPr>
        <p:spPr>
          <a:xfrm flipH="1">
            <a:off x="6741543" y="604409"/>
            <a:ext cx="174336" cy="206222"/>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30" name="Google Shape;2230;p53"/>
          <p:cNvSpPr/>
          <p:nvPr/>
        </p:nvSpPr>
        <p:spPr>
          <a:xfrm flipH="1">
            <a:off x="6279927" y="839311"/>
            <a:ext cx="174336" cy="206222"/>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231" name="Google Shape;2231;p53"/>
          <p:cNvGrpSpPr/>
          <p:nvPr/>
        </p:nvGrpSpPr>
        <p:grpSpPr>
          <a:xfrm>
            <a:off x="5601340" y="1223799"/>
            <a:ext cx="3013035" cy="3362966"/>
            <a:chOff x="5659150" y="1176378"/>
            <a:chExt cx="2960341" cy="3304153"/>
          </a:xfrm>
        </p:grpSpPr>
        <p:grpSp>
          <p:nvGrpSpPr>
            <p:cNvPr id="2232" name="Google Shape;2232;p53"/>
            <p:cNvGrpSpPr/>
            <p:nvPr/>
          </p:nvGrpSpPr>
          <p:grpSpPr>
            <a:xfrm>
              <a:off x="7237618" y="1648621"/>
              <a:ext cx="1045947" cy="1029519"/>
              <a:chOff x="9440349" y="3042733"/>
              <a:chExt cx="844527" cy="831263"/>
            </a:xfrm>
          </p:grpSpPr>
          <p:grpSp>
            <p:nvGrpSpPr>
              <p:cNvPr id="2233" name="Google Shape;2233;p53"/>
              <p:cNvGrpSpPr/>
              <p:nvPr/>
            </p:nvGrpSpPr>
            <p:grpSpPr>
              <a:xfrm>
                <a:off x="9440349" y="3042733"/>
                <a:ext cx="738878" cy="831215"/>
                <a:chOff x="9893871" y="3618738"/>
                <a:chExt cx="738878" cy="831215"/>
              </a:xfrm>
            </p:grpSpPr>
            <p:sp>
              <p:nvSpPr>
                <p:cNvPr id="2234" name="Google Shape;2234;p53"/>
                <p:cNvSpPr/>
                <p:nvPr/>
              </p:nvSpPr>
              <p:spPr>
                <a:xfrm>
                  <a:off x="9893871" y="3618738"/>
                  <a:ext cx="554735" cy="831215"/>
                </a:xfrm>
                <a:custGeom>
                  <a:rect b="b" l="l" r="r" t="t"/>
                  <a:pathLst>
                    <a:path extrusionOk="0" h="831215" w="554735">
                      <a:moveTo>
                        <a:pt x="554736" y="831215"/>
                      </a:moveTo>
                      <a:lnTo>
                        <a:pt x="134810" y="831215"/>
                      </a:lnTo>
                      <a:lnTo>
                        <a:pt x="0" y="0"/>
                      </a:lnTo>
                      <a:lnTo>
                        <a:pt x="419989"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35" name="Google Shape;2235;p53"/>
                <p:cNvSpPr/>
                <p:nvPr/>
              </p:nvSpPr>
              <p:spPr>
                <a:xfrm>
                  <a:off x="9930638" y="3641216"/>
                  <a:ext cx="254825" cy="786320"/>
                </a:xfrm>
                <a:custGeom>
                  <a:rect b="b" l="l" r="r" t="t"/>
                  <a:pathLst>
                    <a:path extrusionOk="0" h="786320" w="254825">
                      <a:moveTo>
                        <a:pt x="254826" y="786321"/>
                      </a:moveTo>
                      <a:lnTo>
                        <a:pt x="127508" y="786321"/>
                      </a:lnTo>
                      <a:lnTo>
                        <a:pt x="0" y="0"/>
                      </a:lnTo>
                      <a:lnTo>
                        <a:pt x="127318"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36" name="Google Shape;2236;p53"/>
                <p:cNvSpPr/>
                <p:nvPr/>
              </p:nvSpPr>
              <p:spPr>
                <a:xfrm>
                  <a:off x="10054335" y="3618738"/>
                  <a:ext cx="578414" cy="831215"/>
                </a:xfrm>
                <a:custGeom>
                  <a:rect b="b" l="l" r="r" t="t"/>
                  <a:pathLst>
                    <a:path extrusionOk="0" h="831215" w="578414">
                      <a:moveTo>
                        <a:pt x="559880" y="831215"/>
                      </a:moveTo>
                      <a:lnTo>
                        <a:pt x="134747" y="831215"/>
                      </a:lnTo>
                      <a:lnTo>
                        <a:pt x="0" y="0"/>
                      </a:lnTo>
                      <a:lnTo>
                        <a:pt x="431356" y="0"/>
                      </a:lnTo>
                      <a:cubicBezTo>
                        <a:pt x="440309" y="0"/>
                        <a:pt x="447993" y="6477"/>
                        <a:pt x="449390" y="15367"/>
                      </a:cubicBezTo>
                      <a:lnTo>
                        <a:pt x="578168" y="809752"/>
                      </a:lnTo>
                      <a:cubicBezTo>
                        <a:pt x="580009" y="820991"/>
                        <a:pt x="571309" y="831215"/>
                        <a:pt x="559880" y="83121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37" name="Google Shape;2237;p53"/>
                <p:cNvSpPr/>
                <p:nvPr/>
              </p:nvSpPr>
              <p:spPr>
                <a:xfrm>
                  <a:off x="10123360" y="3940111"/>
                  <a:ext cx="460565" cy="188531"/>
                </a:xfrm>
                <a:custGeom>
                  <a:rect b="b" l="l" r="r" t="t"/>
                  <a:pathLst>
                    <a:path extrusionOk="0" h="188531" w="460565">
                      <a:moveTo>
                        <a:pt x="460566" y="188532"/>
                      </a:moveTo>
                      <a:lnTo>
                        <a:pt x="30544" y="188532"/>
                      </a:lnTo>
                      <a:lnTo>
                        <a:pt x="0" y="0"/>
                      </a:lnTo>
                      <a:lnTo>
                        <a:pt x="429958"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238" name="Google Shape;2238;p53"/>
                <p:cNvGrpSpPr/>
                <p:nvPr/>
              </p:nvGrpSpPr>
              <p:grpSpPr>
                <a:xfrm>
                  <a:off x="10078148" y="3661600"/>
                  <a:ext cx="435228" cy="31940"/>
                  <a:chOff x="10078148" y="3661600"/>
                  <a:chExt cx="435228" cy="31940"/>
                </a:xfrm>
              </p:grpSpPr>
              <p:sp>
                <p:nvSpPr>
                  <p:cNvPr id="2239" name="Google Shape;2239;p53"/>
                  <p:cNvSpPr/>
                  <p:nvPr/>
                </p:nvSpPr>
                <p:spPr>
                  <a:xfrm>
                    <a:off x="10078148" y="3661600"/>
                    <a:ext cx="431482" cy="8890"/>
                  </a:xfrm>
                  <a:custGeom>
                    <a:rect b="b" l="l" r="r" t="t"/>
                    <a:pathLst>
                      <a:path extrusionOk="0" h="8890" w="431482">
                        <a:moveTo>
                          <a:pt x="431483" y="8890"/>
                        </a:moveTo>
                        <a:lnTo>
                          <a:pt x="1460" y="8890"/>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40" name="Google Shape;2240;p53"/>
                  <p:cNvSpPr/>
                  <p:nvPr/>
                </p:nvSpPr>
                <p:spPr>
                  <a:xfrm>
                    <a:off x="10081894" y="3684587"/>
                    <a:ext cx="431482" cy="8953"/>
                  </a:xfrm>
                  <a:custGeom>
                    <a:rect b="b" l="l" r="r" t="t"/>
                    <a:pathLst>
                      <a:path extrusionOk="0" h="8953" w="431482">
                        <a:moveTo>
                          <a:pt x="431483" y="8953"/>
                        </a:moveTo>
                        <a:lnTo>
                          <a:pt x="1461" y="8953"/>
                        </a:lnTo>
                        <a:lnTo>
                          <a:pt x="0" y="0"/>
                        </a:lnTo>
                        <a:lnTo>
                          <a:pt x="430023"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241" name="Google Shape;2241;p53"/>
                <p:cNvSpPr/>
                <p:nvPr/>
              </p:nvSpPr>
              <p:spPr>
                <a:xfrm>
                  <a:off x="10054335" y="3618738"/>
                  <a:ext cx="151638" cy="831215"/>
                </a:xfrm>
                <a:custGeom>
                  <a:rect b="b" l="l" r="r" t="t"/>
                  <a:pathLst>
                    <a:path extrusionOk="0" h="831215" w="151638">
                      <a:moveTo>
                        <a:pt x="151638" y="831215"/>
                      </a:moveTo>
                      <a:lnTo>
                        <a:pt x="134747"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42" name="Google Shape;2242;p53"/>
                <p:cNvSpPr/>
                <p:nvPr/>
              </p:nvSpPr>
              <p:spPr>
                <a:xfrm>
                  <a:off x="9893871" y="3618738"/>
                  <a:ext cx="151701" cy="831215"/>
                </a:xfrm>
                <a:custGeom>
                  <a:rect b="b" l="l" r="r" t="t"/>
                  <a:pathLst>
                    <a:path extrusionOk="0" h="831215" w="151701">
                      <a:moveTo>
                        <a:pt x="151702" y="831215"/>
                      </a:moveTo>
                      <a:lnTo>
                        <a:pt x="134810"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243" name="Google Shape;2243;p53"/>
                <p:cNvGrpSpPr/>
                <p:nvPr/>
              </p:nvGrpSpPr>
              <p:grpSpPr>
                <a:xfrm>
                  <a:off x="9944607" y="3641216"/>
                  <a:ext cx="226886" cy="786320"/>
                  <a:chOff x="9944607" y="3641216"/>
                  <a:chExt cx="226886" cy="786320"/>
                </a:xfrm>
              </p:grpSpPr>
              <p:sp>
                <p:nvSpPr>
                  <p:cNvPr id="2244" name="Google Shape;2244;p53"/>
                  <p:cNvSpPr/>
                  <p:nvPr/>
                </p:nvSpPr>
                <p:spPr>
                  <a:xfrm>
                    <a:off x="9976040" y="3641216"/>
                    <a:ext cx="132588" cy="786320"/>
                  </a:xfrm>
                  <a:custGeom>
                    <a:rect b="b" l="l" r="r" t="t"/>
                    <a:pathLst>
                      <a:path extrusionOk="0" h="786320" w="132588">
                        <a:moveTo>
                          <a:pt x="5080" y="0"/>
                        </a:moveTo>
                        <a:lnTo>
                          <a:pt x="0" y="0"/>
                        </a:lnTo>
                        <a:lnTo>
                          <a:pt x="127508"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45" name="Google Shape;2245;p53"/>
                  <p:cNvSpPr/>
                  <p:nvPr/>
                </p:nvSpPr>
                <p:spPr>
                  <a:xfrm>
                    <a:off x="9944607" y="3641216"/>
                    <a:ext cx="132524" cy="786320"/>
                  </a:xfrm>
                  <a:custGeom>
                    <a:rect b="b" l="l" r="r" t="t"/>
                    <a:pathLst>
                      <a:path extrusionOk="0" h="786320" w="132524">
                        <a:moveTo>
                          <a:pt x="127509" y="786321"/>
                        </a:moveTo>
                        <a:lnTo>
                          <a:pt x="132524" y="786321"/>
                        </a:lnTo>
                        <a:lnTo>
                          <a:pt x="5080" y="0"/>
                        </a:lnTo>
                        <a:lnTo>
                          <a:pt x="0"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46" name="Google Shape;2246;p53"/>
                  <p:cNvSpPr/>
                  <p:nvPr/>
                </p:nvSpPr>
                <p:spPr>
                  <a:xfrm>
                    <a:off x="9960356" y="3641216"/>
                    <a:ext cx="132524" cy="786320"/>
                  </a:xfrm>
                  <a:custGeom>
                    <a:rect b="b" l="l" r="r" t="t"/>
                    <a:pathLst>
                      <a:path extrusionOk="0" h="786320" w="132524">
                        <a:moveTo>
                          <a:pt x="5016" y="0"/>
                        </a:moveTo>
                        <a:lnTo>
                          <a:pt x="0" y="0"/>
                        </a:lnTo>
                        <a:lnTo>
                          <a:pt x="127444"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47" name="Google Shape;2247;p53"/>
                  <p:cNvSpPr/>
                  <p:nvPr/>
                </p:nvSpPr>
                <p:spPr>
                  <a:xfrm>
                    <a:off x="10023220" y="3641216"/>
                    <a:ext cx="132588" cy="786320"/>
                  </a:xfrm>
                  <a:custGeom>
                    <a:rect b="b" l="l" r="r" t="t"/>
                    <a:pathLst>
                      <a:path extrusionOk="0" h="786320" w="132588">
                        <a:moveTo>
                          <a:pt x="5080" y="0"/>
                        </a:moveTo>
                        <a:lnTo>
                          <a:pt x="0" y="0"/>
                        </a:lnTo>
                        <a:lnTo>
                          <a:pt x="127509"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48" name="Google Shape;2248;p53"/>
                  <p:cNvSpPr/>
                  <p:nvPr/>
                </p:nvSpPr>
                <p:spPr>
                  <a:xfrm>
                    <a:off x="10038968" y="3641216"/>
                    <a:ext cx="132525" cy="786320"/>
                  </a:xfrm>
                  <a:custGeom>
                    <a:rect b="b" l="l" r="r" t="t"/>
                    <a:pathLst>
                      <a:path extrusionOk="0" h="786320" w="132525">
                        <a:moveTo>
                          <a:pt x="5080" y="0"/>
                        </a:moveTo>
                        <a:lnTo>
                          <a:pt x="0" y="0"/>
                        </a:lnTo>
                        <a:lnTo>
                          <a:pt x="127509" y="786321"/>
                        </a:lnTo>
                        <a:lnTo>
                          <a:pt x="132525"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49" name="Google Shape;2249;p53"/>
                  <p:cNvSpPr/>
                  <p:nvPr/>
                </p:nvSpPr>
                <p:spPr>
                  <a:xfrm>
                    <a:off x="10007536" y="3641216"/>
                    <a:ext cx="132524" cy="786320"/>
                  </a:xfrm>
                  <a:custGeom>
                    <a:rect b="b" l="l" r="r" t="t"/>
                    <a:pathLst>
                      <a:path extrusionOk="0" h="786320" w="132524">
                        <a:moveTo>
                          <a:pt x="5017" y="0"/>
                        </a:moveTo>
                        <a:lnTo>
                          <a:pt x="0" y="0"/>
                        </a:lnTo>
                        <a:lnTo>
                          <a:pt x="127445"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50" name="Google Shape;2250;p53"/>
                  <p:cNvSpPr/>
                  <p:nvPr/>
                </p:nvSpPr>
                <p:spPr>
                  <a:xfrm>
                    <a:off x="9991788" y="3641216"/>
                    <a:ext cx="132524" cy="786320"/>
                  </a:xfrm>
                  <a:custGeom>
                    <a:rect b="b" l="l" r="r" t="t"/>
                    <a:pathLst>
                      <a:path extrusionOk="0" h="786320" w="132524">
                        <a:moveTo>
                          <a:pt x="5080" y="0"/>
                        </a:moveTo>
                        <a:lnTo>
                          <a:pt x="0" y="0"/>
                        </a:lnTo>
                        <a:lnTo>
                          <a:pt x="127508"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251" name="Google Shape;2251;p53"/>
                <p:cNvSpPr/>
                <p:nvPr/>
              </p:nvSpPr>
              <p:spPr>
                <a:xfrm>
                  <a:off x="10478665" y="3638699"/>
                  <a:ext cx="132607" cy="791378"/>
                </a:xfrm>
                <a:custGeom>
                  <a:rect b="b" l="l" r="r" t="t"/>
                  <a:pathLst>
                    <a:path extrusionOk="0" h="791378" w="132607">
                      <a:moveTo>
                        <a:pt x="130026" y="791378"/>
                      </a:moveTo>
                      <a:cubicBezTo>
                        <a:pt x="128819" y="791378"/>
                        <a:pt x="127740" y="790489"/>
                        <a:pt x="127549" y="789283"/>
                      </a:cubicBezTo>
                      <a:lnTo>
                        <a:pt x="41" y="2962"/>
                      </a:lnTo>
                      <a:cubicBezTo>
                        <a:pt x="-213" y="1565"/>
                        <a:pt x="740" y="295"/>
                        <a:pt x="2137" y="41"/>
                      </a:cubicBezTo>
                      <a:cubicBezTo>
                        <a:pt x="3534" y="-213"/>
                        <a:pt x="4803" y="740"/>
                        <a:pt x="5058" y="2136"/>
                      </a:cubicBezTo>
                      <a:lnTo>
                        <a:pt x="132566" y="788457"/>
                      </a:lnTo>
                      <a:cubicBezTo>
                        <a:pt x="132820" y="789854"/>
                        <a:pt x="131867" y="791124"/>
                        <a:pt x="130470" y="791378"/>
                      </a:cubicBezTo>
                      <a:cubicBezTo>
                        <a:pt x="130279" y="791378"/>
                        <a:pt x="130153" y="791378"/>
                        <a:pt x="130026" y="7913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252" name="Google Shape;2252;p53"/>
              <p:cNvGrpSpPr/>
              <p:nvPr/>
            </p:nvGrpSpPr>
            <p:grpSpPr>
              <a:xfrm>
                <a:off x="9808205" y="3211897"/>
                <a:ext cx="476671" cy="662099"/>
                <a:chOff x="10261727" y="3787902"/>
                <a:chExt cx="476671" cy="662099"/>
              </a:xfrm>
            </p:grpSpPr>
            <p:grpSp>
              <p:nvGrpSpPr>
                <p:cNvPr id="2253" name="Google Shape;2253;p53"/>
                <p:cNvGrpSpPr/>
                <p:nvPr/>
              </p:nvGrpSpPr>
              <p:grpSpPr>
                <a:xfrm>
                  <a:off x="10261727" y="3787902"/>
                  <a:ext cx="132875" cy="662099"/>
                  <a:chOff x="10261727" y="3787902"/>
                  <a:chExt cx="132875" cy="662099"/>
                </a:xfrm>
              </p:grpSpPr>
              <p:sp>
                <p:nvSpPr>
                  <p:cNvPr id="2254" name="Google Shape;2254;p53"/>
                  <p:cNvSpPr/>
                  <p:nvPr/>
                </p:nvSpPr>
                <p:spPr>
                  <a:xfrm>
                    <a:off x="10261727" y="3787902"/>
                    <a:ext cx="18224" cy="662051"/>
                  </a:xfrm>
                  <a:custGeom>
                    <a:rect b="b" l="l" r="r" t="t"/>
                    <a:pathLst>
                      <a:path extrusionOk="0" h="662051" w="18224">
                        <a:moveTo>
                          <a:pt x="0" y="0"/>
                        </a:moveTo>
                        <a:lnTo>
                          <a:pt x="18225" y="0"/>
                        </a:lnTo>
                        <a:lnTo>
                          <a:pt x="18225" y="662051"/>
                        </a:lnTo>
                        <a:lnTo>
                          <a:pt x="0" y="66205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55" name="Google Shape;2255;p53"/>
                  <p:cNvSpPr/>
                  <p:nvPr/>
                </p:nvSpPr>
                <p:spPr>
                  <a:xfrm rot="10800000">
                    <a:off x="10279922" y="3787950"/>
                    <a:ext cx="114680" cy="662051"/>
                  </a:xfrm>
                  <a:custGeom>
                    <a:rect b="b" l="l" r="r" t="t"/>
                    <a:pathLst>
                      <a:path extrusionOk="0" h="662051" w="114680">
                        <a:moveTo>
                          <a:pt x="0" y="0"/>
                        </a:moveTo>
                        <a:lnTo>
                          <a:pt x="114681" y="0"/>
                        </a:lnTo>
                        <a:lnTo>
                          <a:pt x="114681" y="662051"/>
                        </a:lnTo>
                        <a:lnTo>
                          <a:pt x="0" y="662051"/>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256" name="Google Shape;2256;p53"/>
                <p:cNvSpPr/>
                <p:nvPr/>
              </p:nvSpPr>
              <p:spPr>
                <a:xfrm>
                  <a:off x="10293921" y="3787902"/>
                  <a:ext cx="126619" cy="662051"/>
                </a:xfrm>
                <a:custGeom>
                  <a:rect b="b" l="l" r="r" t="t"/>
                  <a:pathLst>
                    <a:path extrusionOk="0" h="662051" w="126619">
                      <a:moveTo>
                        <a:pt x="0" y="0"/>
                      </a:moveTo>
                      <a:lnTo>
                        <a:pt x="126618" y="0"/>
                      </a:lnTo>
                      <a:lnTo>
                        <a:pt x="126618" y="662051"/>
                      </a:lnTo>
                      <a:lnTo>
                        <a:pt x="0" y="66205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257" name="Google Shape;2257;p53"/>
                <p:cNvGrpSpPr/>
                <p:nvPr/>
              </p:nvGrpSpPr>
              <p:grpSpPr>
                <a:xfrm>
                  <a:off x="10301478" y="3787902"/>
                  <a:ext cx="51815" cy="662051"/>
                  <a:chOff x="10301478" y="3787902"/>
                  <a:chExt cx="51815" cy="662051"/>
                </a:xfrm>
              </p:grpSpPr>
              <p:sp>
                <p:nvSpPr>
                  <p:cNvPr id="2258" name="Google Shape;2258;p53"/>
                  <p:cNvSpPr/>
                  <p:nvPr/>
                </p:nvSpPr>
                <p:spPr>
                  <a:xfrm>
                    <a:off x="10301478"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59" name="Google Shape;2259;p53"/>
                  <p:cNvSpPr/>
                  <p:nvPr/>
                </p:nvSpPr>
                <p:spPr>
                  <a:xfrm>
                    <a:off x="10311193"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60" name="Google Shape;2260;p53"/>
                  <p:cNvSpPr/>
                  <p:nvPr/>
                </p:nvSpPr>
                <p:spPr>
                  <a:xfrm>
                    <a:off x="10320909" y="3787902"/>
                    <a:ext cx="3238" cy="662051"/>
                  </a:xfrm>
                  <a:custGeom>
                    <a:rect b="b" l="l" r="r" t="t"/>
                    <a:pathLst>
                      <a:path extrusionOk="0" h="662051" w="3238">
                        <a:moveTo>
                          <a:pt x="0" y="0"/>
                        </a:moveTo>
                        <a:lnTo>
                          <a:pt x="3238" y="0"/>
                        </a:lnTo>
                        <a:lnTo>
                          <a:pt x="3238"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61" name="Google Shape;2261;p53"/>
                  <p:cNvSpPr/>
                  <p:nvPr/>
                </p:nvSpPr>
                <p:spPr>
                  <a:xfrm>
                    <a:off x="10330624"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62" name="Google Shape;2262;p53"/>
                  <p:cNvSpPr/>
                  <p:nvPr/>
                </p:nvSpPr>
                <p:spPr>
                  <a:xfrm>
                    <a:off x="10340340"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63" name="Google Shape;2263;p53"/>
                  <p:cNvSpPr/>
                  <p:nvPr/>
                </p:nvSpPr>
                <p:spPr>
                  <a:xfrm>
                    <a:off x="10350055"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264" name="Google Shape;2264;p53"/>
                <p:cNvGrpSpPr/>
                <p:nvPr/>
              </p:nvGrpSpPr>
              <p:grpSpPr>
                <a:xfrm>
                  <a:off x="10359771" y="3787902"/>
                  <a:ext cx="378627" cy="662099"/>
                  <a:chOff x="10359771" y="3787902"/>
                  <a:chExt cx="378627" cy="662099"/>
                </a:xfrm>
              </p:grpSpPr>
              <p:sp>
                <p:nvSpPr>
                  <p:cNvPr id="2265" name="Google Shape;2265;p53"/>
                  <p:cNvSpPr/>
                  <p:nvPr/>
                </p:nvSpPr>
                <p:spPr>
                  <a:xfrm>
                    <a:off x="10359771" y="3787902"/>
                    <a:ext cx="18224" cy="662051"/>
                  </a:xfrm>
                  <a:custGeom>
                    <a:rect b="b" l="l" r="r" t="t"/>
                    <a:pathLst>
                      <a:path extrusionOk="0" h="662051" w="18224">
                        <a:moveTo>
                          <a:pt x="0" y="0"/>
                        </a:moveTo>
                        <a:lnTo>
                          <a:pt x="18224" y="0"/>
                        </a:lnTo>
                        <a:lnTo>
                          <a:pt x="18224" y="662051"/>
                        </a:lnTo>
                        <a:lnTo>
                          <a:pt x="0" y="66205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66" name="Google Shape;2266;p53"/>
                  <p:cNvSpPr/>
                  <p:nvPr/>
                </p:nvSpPr>
                <p:spPr>
                  <a:xfrm rot="10800000">
                    <a:off x="10378036" y="3787950"/>
                    <a:ext cx="360362" cy="662051"/>
                  </a:xfrm>
                  <a:custGeom>
                    <a:rect b="b" l="l" r="r" t="t"/>
                    <a:pathLst>
                      <a:path extrusionOk="0" h="662051" w="360362">
                        <a:moveTo>
                          <a:pt x="0" y="0"/>
                        </a:moveTo>
                        <a:lnTo>
                          <a:pt x="360362" y="0"/>
                        </a:lnTo>
                        <a:lnTo>
                          <a:pt x="360362" y="662051"/>
                        </a:lnTo>
                        <a:lnTo>
                          <a:pt x="0" y="662051"/>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267" name="Google Shape;2267;p53"/>
                <p:cNvSpPr/>
                <p:nvPr/>
              </p:nvSpPr>
              <p:spPr>
                <a:xfrm>
                  <a:off x="10516298" y="3787902"/>
                  <a:ext cx="83820" cy="662051"/>
                </a:xfrm>
                <a:custGeom>
                  <a:rect b="b" l="l" r="r" t="t"/>
                  <a:pathLst>
                    <a:path extrusionOk="0" h="662051" w="83820">
                      <a:moveTo>
                        <a:pt x="0" y="0"/>
                      </a:moveTo>
                      <a:lnTo>
                        <a:pt x="83820" y="0"/>
                      </a:lnTo>
                      <a:lnTo>
                        <a:pt x="83820" y="662051"/>
                      </a:lnTo>
                      <a:lnTo>
                        <a:pt x="0" y="66205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68" name="Google Shape;2268;p53"/>
                <p:cNvSpPr/>
                <p:nvPr/>
              </p:nvSpPr>
              <p:spPr>
                <a:xfrm>
                  <a:off x="10429430" y="4034345"/>
                  <a:ext cx="257682" cy="163702"/>
                </a:xfrm>
                <a:custGeom>
                  <a:rect b="b" l="l" r="r" t="t"/>
                  <a:pathLst>
                    <a:path extrusionOk="0" h="163702" w="257682">
                      <a:moveTo>
                        <a:pt x="257683" y="81851"/>
                      </a:moveTo>
                      <a:cubicBezTo>
                        <a:pt x="257683" y="59372"/>
                        <a:pt x="230949" y="39814"/>
                        <a:pt x="191452" y="29591"/>
                      </a:cubicBezTo>
                      <a:cubicBezTo>
                        <a:pt x="184594" y="27813"/>
                        <a:pt x="178244" y="24447"/>
                        <a:pt x="173227" y="19367"/>
                      </a:cubicBezTo>
                      <a:cubicBezTo>
                        <a:pt x="161226" y="7302"/>
                        <a:pt x="145732" y="0"/>
                        <a:pt x="128841" y="0"/>
                      </a:cubicBezTo>
                      <a:cubicBezTo>
                        <a:pt x="111951" y="0"/>
                        <a:pt x="96393" y="7302"/>
                        <a:pt x="84455" y="19367"/>
                      </a:cubicBezTo>
                      <a:cubicBezTo>
                        <a:pt x="79438" y="24384"/>
                        <a:pt x="73088" y="27813"/>
                        <a:pt x="66230" y="29591"/>
                      </a:cubicBezTo>
                      <a:cubicBezTo>
                        <a:pt x="26733" y="39814"/>
                        <a:pt x="0" y="59372"/>
                        <a:pt x="0" y="81851"/>
                      </a:cubicBezTo>
                      <a:cubicBezTo>
                        <a:pt x="0" y="104330"/>
                        <a:pt x="26733" y="123889"/>
                        <a:pt x="66230" y="134112"/>
                      </a:cubicBezTo>
                      <a:cubicBezTo>
                        <a:pt x="73088" y="135890"/>
                        <a:pt x="79438" y="139255"/>
                        <a:pt x="84455" y="144335"/>
                      </a:cubicBezTo>
                      <a:cubicBezTo>
                        <a:pt x="96456" y="156401"/>
                        <a:pt x="111951" y="163703"/>
                        <a:pt x="128841" y="163703"/>
                      </a:cubicBezTo>
                      <a:cubicBezTo>
                        <a:pt x="145732" y="163703"/>
                        <a:pt x="161289" y="156401"/>
                        <a:pt x="173227" y="144335"/>
                      </a:cubicBezTo>
                      <a:cubicBezTo>
                        <a:pt x="178244" y="139319"/>
                        <a:pt x="184594" y="135890"/>
                        <a:pt x="191452" y="134112"/>
                      </a:cubicBezTo>
                      <a:cubicBezTo>
                        <a:pt x="230949" y="123889"/>
                        <a:pt x="257683" y="104330"/>
                        <a:pt x="257683" y="81851"/>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69" name="Google Shape;2269;p53"/>
                <p:cNvSpPr/>
                <p:nvPr/>
              </p:nvSpPr>
              <p:spPr>
                <a:xfrm>
                  <a:off x="10715688" y="3803777"/>
                  <a:ext cx="5080" cy="630364"/>
                </a:xfrm>
                <a:custGeom>
                  <a:rect b="b" l="l" r="r" t="t"/>
                  <a:pathLst>
                    <a:path extrusionOk="0" h="630364" w="5080">
                      <a:moveTo>
                        <a:pt x="2540" y="630364"/>
                      </a:moveTo>
                      <a:cubicBezTo>
                        <a:pt x="1143" y="630364"/>
                        <a:pt x="0" y="629221"/>
                        <a:pt x="0" y="627825"/>
                      </a:cubicBezTo>
                      <a:lnTo>
                        <a:pt x="0" y="2540"/>
                      </a:lnTo>
                      <a:cubicBezTo>
                        <a:pt x="0" y="1143"/>
                        <a:pt x="1143" y="0"/>
                        <a:pt x="2540" y="0"/>
                      </a:cubicBezTo>
                      <a:cubicBezTo>
                        <a:pt x="3937" y="0"/>
                        <a:pt x="5080" y="1143"/>
                        <a:pt x="5080" y="2540"/>
                      </a:cubicBezTo>
                      <a:lnTo>
                        <a:pt x="5080" y="627825"/>
                      </a:lnTo>
                      <a:cubicBezTo>
                        <a:pt x="5080" y="629221"/>
                        <a:pt x="3937" y="630364"/>
                        <a:pt x="2540" y="630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270" name="Google Shape;2270;p53"/>
            <p:cNvGrpSpPr/>
            <p:nvPr/>
          </p:nvGrpSpPr>
          <p:grpSpPr>
            <a:xfrm flipH="1">
              <a:off x="5659150" y="1334668"/>
              <a:ext cx="2960341" cy="3145862"/>
              <a:chOff x="5625042" y="1844144"/>
              <a:chExt cx="3173607" cy="3372494"/>
            </a:xfrm>
          </p:grpSpPr>
          <p:grpSp>
            <p:nvGrpSpPr>
              <p:cNvPr id="2271" name="Google Shape;2271;p53"/>
              <p:cNvGrpSpPr/>
              <p:nvPr/>
            </p:nvGrpSpPr>
            <p:grpSpPr>
              <a:xfrm flipH="1">
                <a:off x="5625042" y="3343707"/>
                <a:ext cx="1271683" cy="1872826"/>
                <a:chOff x="9642157" y="3333115"/>
                <a:chExt cx="758444" cy="1116838"/>
              </a:xfrm>
            </p:grpSpPr>
            <p:sp>
              <p:nvSpPr>
                <p:cNvPr id="2272" name="Google Shape;2272;p53"/>
                <p:cNvSpPr/>
                <p:nvPr/>
              </p:nvSpPr>
              <p:spPr>
                <a:xfrm>
                  <a:off x="9642157" y="3333115"/>
                  <a:ext cx="240538" cy="1116838"/>
                </a:xfrm>
                <a:custGeom>
                  <a:rect b="b" l="l" r="r" t="t"/>
                  <a:pathLst>
                    <a:path extrusionOk="0" h="1116838" w="240538">
                      <a:moveTo>
                        <a:pt x="55373" y="1116838"/>
                      </a:moveTo>
                      <a:lnTo>
                        <a:pt x="0" y="1116838"/>
                      </a:lnTo>
                      <a:lnTo>
                        <a:pt x="185166" y="0"/>
                      </a:lnTo>
                      <a:lnTo>
                        <a:pt x="240538"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73" name="Google Shape;2273;p53"/>
                <p:cNvSpPr/>
                <p:nvPr/>
              </p:nvSpPr>
              <p:spPr>
                <a:xfrm>
                  <a:off x="10160063" y="3333115"/>
                  <a:ext cx="240538" cy="1116838"/>
                </a:xfrm>
                <a:custGeom>
                  <a:rect b="b" l="l" r="r" t="t"/>
                  <a:pathLst>
                    <a:path extrusionOk="0" h="1116838" w="240538">
                      <a:moveTo>
                        <a:pt x="185166" y="1116838"/>
                      </a:moveTo>
                      <a:lnTo>
                        <a:pt x="240538" y="1116838"/>
                      </a:lnTo>
                      <a:lnTo>
                        <a:pt x="55372" y="0"/>
                      </a:lnTo>
                      <a:lnTo>
                        <a:pt x="0"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74" name="Google Shape;2274;p53"/>
                <p:cNvSpPr/>
                <p:nvPr/>
              </p:nvSpPr>
              <p:spPr>
                <a:xfrm>
                  <a:off x="9814369" y="3333115"/>
                  <a:ext cx="68326" cy="78231"/>
                </a:xfrm>
                <a:custGeom>
                  <a:rect b="b" l="l" r="r" t="t"/>
                  <a:pathLst>
                    <a:path extrusionOk="0" h="78231" w="68326">
                      <a:moveTo>
                        <a:pt x="0" y="78232"/>
                      </a:moveTo>
                      <a:lnTo>
                        <a:pt x="56706" y="70231"/>
                      </a:lnTo>
                      <a:lnTo>
                        <a:pt x="68326" y="0"/>
                      </a:lnTo>
                      <a:lnTo>
                        <a:pt x="12954"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75" name="Google Shape;2275;p53"/>
                <p:cNvSpPr/>
                <p:nvPr/>
              </p:nvSpPr>
              <p:spPr>
                <a:xfrm>
                  <a:off x="10160063" y="3333115"/>
                  <a:ext cx="58864" cy="28638"/>
                </a:xfrm>
                <a:custGeom>
                  <a:rect b="b" l="l" r="r" t="t"/>
                  <a:pathLst>
                    <a:path extrusionOk="0" h="28638" w="58864">
                      <a:moveTo>
                        <a:pt x="55372" y="0"/>
                      </a:moveTo>
                      <a:lnTo>
                        <a:pt x="0" y="0"/>
                      </a:lnTo>
                      <a:lnTo>
                        <a:pt x="4763" y="28638"/>
                      </a:lnTo>
                      <a:lnTo>
                        <a:pt x="58865" y="21018"/>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276" name="Google Shape;2276;p53"/>
              <p:cNvGrpSpPr/>
              <p:nvPr/>
            </p:nvGrpSpPr>
            <p:grpSpPr>
              <a:xfrm flipH="1">
                <a:off x="7090288" y="2943682"/>
                <a:ext cx="1671373" cy="2272848"/>
                <a:chOff x="8529891" y="3094565"/>
                <a:chExt cx="996823" cy="1355387"/>
              </a:xfrm>
            </p:grpSpPr>
            <p:grpSp>
              <p:nvGrpSpPr>
                <p:cNvPr id="2277" name="Google Shape;2277;p53"/>
                <p:cNvGrpSpPr/>
                <p:nvPr/>
              </p:nvGrpSpPr>
              <p:grpSpPr>
                <a:xfrm>
                  <a:off x="8909494" y="3758882"/>
                  <a:ext cx="617220" cy="691070"/>
                  <a:chOff x="8909494" y="3758882"/>
                  <a:chExt cx="617220" cy="691070"/>
                </a:xfrm>
              </p:grpSpPr>
              <p:sp>
                <p:nvSpPr>
                  <p:cNvPr id="2278" name="Google Shape;2278;p53"/>
                  <p:cNvSpPr/>
                  <p:nvPr/>
                </p:nvSpPr>
                <p:spPr>
                  <a:xfrm>
                    <a:off x="9356788" y="3758882"/>
                    <a:ext cx="169926" cy="691070"/>
                  </a:xfrm>
                  <a:custGeom>
                    <a:rect b="b" l="l" r="r" t="t"/>
                    <a:pathLst>
                      <a:path extrusionOk="0" h="691070" w="169926">
                        <a:moveTo>
                          <a:pt x="169926" y="691071"/>
                        </a:moveTo>
                        <a:lnTo>
                          <a:pt x="55372" y="0"/>
                        </a:lnTo>
                        <a:lnTo>
                          <a:pt x="0" y="0"/>
                        </a:lnTo>
                        <a:lnTo>
                          <a:pt x="114554" y="69107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79" name="Google Shape;2279;p53"/>
                  <p:cNvSpPr/>
                  <p:nvPr/>
                </p:nvSpPr>
                <p:spPr>
                  <a:xfrm>
                    <a:off x="8909494" y="3758882"/>
                    <a:ext cx="169926" cy="691070"/>
                  </a:xfrm>
                  <a:custGeom>
                    <a:rect b="b" l="l" r="r" t="t"/>
                    <a:pathLst>
                      <a:path extrusionOk="0" h="691070" w="169926">
                        <a:moveTo>
                          <a:pt x="55373" y="691071"/>
                        </a:moveTo>
                        <a:lnTo>
                          <a:pt x="169926" y="0"/>
                        </a:lnTo>
                        <a:lnTo>
                          <a:pt x="114554" y="0"/>
                        </a:lnTo>
                        <a:lnTo>
                          <a:pt x="0" y="69107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280" name="Google Shape;2280;p53"/>
                <p:cNvSpPr/>
                <p:nvPr/>
              </p:nvSpPr>
              <p:spPr>
                <a:xfrm>
                  <a:off x="8529891" y="3094565"/>
                  <a:ext cx="971930" cy="683874"/>
                </a:xfrm>
                <a:custGeom>
                  <a:rect b="b" l="l" r="r" t="t"/>
                  <a:pathLst>
                    <a:path extrusionOk="0" h="683874" w="971930">
                      <a:moveTo>
                        <a:pt x="946531" y="633011"/>
                      </a:moveTo>
                      <a:lnTo>
                        <a:pt x="498919" y="633011"/>
                      </a:lnTo>
                      <a:cubicBezTo>
                        <a:pt x="447675" y="633011"/>
                        <a:pt x="403352" y="596499"/>
                        <a:pt x="393573" y="546206"/>
                      </a:cubicBezTo>
                      <a:lnTo>
                        <a:pt x="291274" y="20554"/>
                      </a:lnTo>
                      <a:cubicBezTo>
                        <a:pt x="288607" y="6774"/>
                        <a:pt x="275272" y="-2243"/>
                        <a:pt x="261493" y="488"/>
                      </a:cubicBezTo>
                      <a:lnTo>
                        <a:pt x="0" y="488"/>
                      </a:lnTo>
                      <a:lnTo>
                        <a:pt x="88709" y="513694"/>
                      </a:lnTo>
                      <a:cubicBezTo>
                        <a:pt x="105727" y="612056"/>
                        <a:pt x="191008" y="683875"/>
                        <a:pt x="290830" y="683875"/>
                      </a:cubicBezTo>
                      <a:lnTo>
                        <a:pt x="498919" y="683875"/>
                      </a:lnTo>
                      <a:lnTo>
                        <a:pt x="606425" y="683875"/>
                      </a:lnTo>
                      <a:lnTo>
                        <a:pt x="946531" y="683875"/>
                      </a:lnTo>
                      <a:cubicBezTo>
                        <a:pt x="960565" y="683875"/>
                        <a:pt x="971931" y="672508"/>
                        <a:pt x="971931" y="658475"/>
                      </a:cubicBezTo>
                      <a:cubicBezTo>
                        <a:pt x="971931" y="644441"/>
                        <a:pt x="960565" y="633011"/>
                        <a:pt x="946531" y="63301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281" name="Google Shape;2281;p53"/>
              <p:cNvSpPr/>
              <p:nvPr/>
            </p:nvSpPr>
            <p:spPr>
              <a:xfrm flipH="1">
                <a:off x="5796001" y="3273854"/>
                <a:ext cx="2079187" cy="69876"/>
              </a:xfrm>
              <a:custGeom>
                <a:rect b="b" l="l" r="r" t="t"/>
                <a:pathLst>
                  <a:path extrusionOk="0" h="41655" w="1239456">
                    <a:moveTo>
                      <a:pt x="20827" y="41656"/>
                    </a:moveTo>
                    <a:lnTo>
                      <a:pt x="1218628" y="41656"/>
                    </a:lnTo>
                    <a:cubicBezTo>
                      <a:pt x="1230122" y="41656"/>
                      <a:pt x="1239456" y="32321"/>
                      <a:pt x="1239456" y="20828"/>
                    </a:cubicBezTo>
                    <a:lnTo>
                      <a:pt x="1239456" y="20828"/>
                    </a:lnTo>
                    <a:cubicBezTo>
                      <a:pt x="1239456" y="9334"/>
                      <a:pt x="1230122" y="0"/>
                      <a:pt x="1218628" y="0"/>
                    </a:cubicBezTo>
                    <a:lnTo>
                      <a:pt x="20827" y="0"/>
                    </a:lnTo>
                    <a:cubicBezTo>
                      <a:pt x="9334" y="0"/>
                      <a:pt x="0" y="9334"/>
                      <a:pt x="0" y="20828"/>
                    </a:cubicBezTo>
                    <a:lnTo>
                      <a:pt x="0" y="20828"/>
                    </a:lnTo>
                    <a:cubicBezTo>
                      <a:pt x="0" y="32321"/>
                      <a:pt x="9334" y="41656"/>
                      <a:pt x="20827" y="41656"/>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282" name="Google Shape;2282;p53"/>
              <p:cNvGrpSpPr/>
              <p:nvPr/>
            </p:nvGrpSpPr>
            <p:grpSpPr>
              <a:xfrm flipH="1">
                <a:off x="6657168" y="1844144"/>
                <a:ext cx="1826607" cy="3372494"/>
                <a:chOff x="8695625" y="2438868"/>
                <a:chExt cx="1089406" cy="2011148"/>
              </a:xfrm>
            </p:grpSpPr>
            <p:sp>
              <p:nvSpPr>
                <p:cNvPr id="2283" name="Google Shape;2283;p53"/>
                <p:cNvSpPr/>
                <p:nvPr/>
              </p:nvSpPr>
              <p:spPr>
                <a:xfrm>
                  <a:off x="9214484" y="3323351"/>
                  <a:ext cx="382016" cy="590851"/>
                </a:xfrm>
                <a:custGeom>
                  <a:rect b="b" l="l" r="r" t="t"/>
                  <a:pathLst>
                    <a:path extrusionOk="0" h="590851" w="382016">
                      <a:moveTo>
                        <a:pt x="41973" y="13256"/>
                      </a:moveTo>
                      <a:cubicBezTo>
                        <a:pt x="157163" y="-7445"/>
                        <a:pt x="257429" y="-17224"/>
                        <a:pt x="288099" y="88122"/>
                      </a:cubicBezTo>
                      <a:cubicBezTo>
                        <a:pt x="318770" y="193469"/>
                        <a:pt x="316992" y="231886"/>
                        <a:pt x="316992" y="231886"/>
                      </a:cubicBezTo>
                      <a:cubicBezTo>
                        <a:pt x="316992" y="231886"/>
                        <a:pt x="337503" y="253349"/>
                        <a:pt x="330391" y="279194"/>
                      </a:cubicBezTo>
                      <a:cubicBezTo>
                        <a:pt x="330391" y="279194"/>
                        <a:pt x="350012" y="414703"/>
                        <a:pt x="350901" y="455025"/>
                      </a:cubicBezTo>
                      <a:cubicBezTo>
                        <a:pt x="366967" y="503222"/>
                        <a:pt x="382016" y="590852"/>
                        <a:pt x="382016" y="590852"/>
                      </a:cubicBezTo>
                      <a:lnTo>
                        <a:pt x="249110" y="590852"/>
                      </a:lnTo>
                      <a:lnTo>
                        <a:pt x="0" y="205597"/>
                      </a:lnTo>
                      <a:lnTo>
                        <a:pt x="41973" y="1325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284" name="Google Shape;2284;p53"/>
                <p:cNvGrpSpPr/>
                <p:nvPr/>
              </p:nvGrpSpPr>
              <p:grpSpPr>
                <a:xfrm>
                  <a:off x="9387205" y="3882135"/>
                  <a:ext cx="335215" cy="367538"/>
                  <a:chOff x="9387205" y="3882135"/>
                  <a:chExt cx="335215" cy="367538"/>
                </a:xfrm>
              </p:grpSpPr>
              <p:sp>
                <p:nvSpPr>
                  <p:cNvPr id="2285" name="Google Shape;2285;p53"/>
                  <p:cNvSpPr/>
                  <p:nvPr/>
                </p:nvSpPr>
                <p:spPr>
                  <a:xfrm>
                    <a:off x="9424517" y="3882135"/>
                    <a:ext cx="293634" cy="312102"/>
                  </a:xfrm>
                  <a:custGeom>
                    <a:rect b="b" l="l" r="r" t="t"/>
                    <a:pathLst>
                      <a:path extrusionOk="0" h="312102" w="293634">
                        <a:moveTo>
                          <a:pt x="8089" y="0"/>
                        </a:moveTo>
                        <a:lnTo>
                          <a:pt x="148298" y="16256"/>
                        </a:lnTo>
                        <a:lnTo>
                          <a:pt x="181127" y="120205"/>
                        </a:lnTo>
                        <a:lnTo>
                          <a:pt x="236182" y="204153"/>
                        </a:lnTo>
                        <a:cubicBezTo>
                          <a:pt x="236182" y="204153"/>
                          <a:pt x="313207" y="232220"/>
                          <a:pt x="288887" y="312103"/>
                        </a:cubicBezTo>
                        <a:lnTo>
                          <a:pt x="2946" y="162497"/>
                        </a:lnTo>
                        <a:cubicBezTo>
                          <a:pt x="-6452" y="136525"/>
                          <a:pt x="7582" y="109220"/>
                          <a:pt x="31585" y="93663"/>
                        </a:cubicBezTo>
                        <a:lnTo>
                          <a:pt x="8089"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86" name="Google Shape;2286;p53"/>
                  <p:cNvSpPr/>
                  <p:nvPr/>
                </p:nvSpPr>
                <p:spPr>
                  <a:xfrm>
                    <a:off x="9387205" y="4037457"/>
                    <a:ext cx="335215" cy="212216"/>
                  </a:xfrm>
                  <a:custGeom>
                    <a:rect b="b" l="l" r="r" t="t"/>
                    <a:pathLst>
                      <a:path extrusionOk="0" h="212216" w="335215">
                        <a:moveTo>
                          <a:pt x="26543" y="0"/>
                        </a:moveTo>
                        <a:lnTo>
                          <a:pt x="0" y="50736"/>
                        </a:lnTo>
                        <a:lnTo>
                          <a:pt x="98742" y="102426"/>
                        </a:lnTo>
                        <a:lnTo>
                          <a:pt x="104203" y="92075"/>
                        </a:lnTo>
                        <a:cubicBezTo>
                          <a:pt x="108140" y="84582"/>
                          <a:pt x="118110" y="82995"/>
                          <a:pt x="124206" y="88900"/>
                        </a:cubicBezTo>
                        <a:lnTo>
                          <a:pt x="183959" y="147002"/>
                        </a:lnTo>
                        <a:lnTo>
                          <a:pt x="308673" y="212217"/>
                        </a:lnTo>
                        <a:lnTo>
                          <a:pt x="335216" y="161480"/>
                        </a:lnTo>
                        <a:lnTo>
                          <a:pt x="2654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287" name="Google Shape;2287;p53"/>
                <p:cNvSpPr/>
                <p:nvPr/>
              </p:nvSpPr>
              <p:spPr>
                <a:xfrm>
                  <a:off x="9389491" y="4053522"/>
                  <a:ext cx="154495" cy="157543"/>
                </a:xfrm>
                <a:custGeom>
                  <a:rect b="b" l="l" r="r" t="t"/>
                  <a:pathLst>
                    <a:path extrusionOk="0" h="157543" w="154495">
                      <a:moveTo>
                        <a:pt x="0" y="0"/>
                      </a:moveTo>
                      <a:lnTo>
                        <a:pt x="27686" y="157543"/>
                      </a:lnTo>
                      <a:lnTo>
                        <a:pt x="154495" y="157543"/>
                      </a:lnTo>
                      <a:lnTo>
                        <a:pt x="135699" y="0"/>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88" name="Google Shape;2288;p53"/>
                <p:cNvSpPr/>
                <p:nvPr/>
              </p:nvSpPr>
              <p:spPr>
                <a:xfrm>
                  <a:off x="9392602" y="4071429"/>
                  <a:ext cx="136397" cy="45910"/>
                </a:xfrm>
                <a:custGeom>
                  <a:rect b="b" l="l" r="r" t="t"/>
                  <a:pathLst>
                    <a:path extrusionOk="0" h="45910" w="136397">
                      <a:moveTo>
                        <a:pt x="136398" y="13907"/>
                      </a:moveTo>
                      <a:cubicBezTo>
                        <a:pt x="95821" y="33084"/>
                        <a:pt x="53530" y="45466"/>
                        <a:pt x="8065" y="45911"/>
                      </a:cubicBezTo>
                      <a:lnTo>
                        <a:pt x="0" y="0"/>
                      </a:lnTo>
                      <a:lnTo>
                        <a:pt x="136398" y="13907"/>
                      </a:lnTo>
                      <a:close/>
                    </a:path>
                  </a:pathLst>
                </a:custGeom>
                <a:solidFill>
                  <a:srgbClr val="E6BEA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89" name="Google Shape;2289;p53"/>
                <p:cNvSpPr/>
                <p:nvPr/>
              </p:nvSpPr>
              <p:spPr>
                <a:xfrm>
                  <a:off x="8767508" y="2438908"/>
                  <a:ext cx="134492" cy="134492"/>
                </a:xfrm>
                <a:custGeom>
                  <a:rect b="b" l="l" r="r" t="t"/>
                  <a:pathLst>
                    <a:path extrusionOk="0" h="134492" w="134492">
                      <a:moveTo>
                        <a:pt x="134493" y="67247"/>
                      </a:moveTo>
                      <a:cubicBezTo>
                        <a:pt x="134493" y="104386"/>
                        <a:pt x="104386" y="134493"/>
                        <a:pt x="67247" y="134493"/>
                      </a:cubicBezTo>
                      <a:cubicBezTo>
                        <a:pt x="30107" y="134493"/>
                        <a:pt x="1" y="104386"/>
                        <a:pt x="1" y="67247"/>
                      </a:cubicBezTo>
                      <a:cubicBezTo>
                        <a:pt x="1" y="30107"/>
                        <a:pt x="30108" y="0"/>
                        <a:pt x="67247" y="0"/>
                      </a:cubicBezTo>
                      <a:cubicBezTo>
                        <a:pt x="104386" y="0"/>
                        <a:pt x="134493" y="30107"/>
                        <a:pt x="134493" y="67247"/>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90" name="Google Shape;2290;p53"/>
                <p:cNvSpPr/>
                <p:nvPr/>
              </p:nvSpPr>
              <p:spPr>
                <a:xfrm>
                  <a:off x="8852003" y="2449246"/>
                  <a:ext cx="244049" cy="200481"/>
                </a:xfrm>
                <a:custGeom>
                  <a:rect b="b" l="l" r="r" t="t"/>
                  <a:pathLst>
                    <a:path extrusionOk="0" h="200481" w="244049">
                      <a:moveTo>
                        <a:pt x="124928" y="12"/>
                      </a:moveTo>
                      <a:cubicBezTo>
                        <a:pt x="200112" y="-1067"/>
                        <a:pt x="282853" y="71132"/>
                        <a:pt x="224178" y="134124"/>
                      </a:cubicBezTo>
                      <a:lnTo>
                        <a:pt x="53618" y="200482"/>
                      </a:lnTo>
                      <a:cubicBezTo>
                        <a:pt x="53618" y="200482"/>
                        <a:pt x="21740" y="197116"/>
                        <a:pt x="4341" y="130695"/>
                      </a:cubicBezTo>
                      <a:cubicBezTo>
                        <a:pt x="-13057" y="64274"/>
                        <a:pt x="20789" y="1536"/>
                        <a:pt x="124928" y="1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91" name="Google Shape;2291;p53"/>
                <p:cNvSpPr/>
                <p:nvPr/>
              </p:nvSpPr>
              <p:spPr>
                <a:xfrm>
                  <a:off x="9075801" y="2886392"/>
                  <a:ext cx="349059" cy="402526"/>
                </a:xfrm>
                <a:custGeom>
                  <a:rect b="b" l="l" r="r" t="t"/>
                  <a:pathLst>
                    <a:path extrusionOk="0" h="402526" w="349059">
                      <a:moveTo>
                        <a:pt x="54991" y="0"/>
                      </a:moveTo>
                      <a:cubicBezTo>
                        <a:pt x="106172" y="35687"/>
                        <a:pt x="113347" y="78613"/>
                        <a:pt x="125222" y="115507"/>
                      </a:cubicBezTo>
                      <a:cubicBezTo>
                        <a:pt x="137160" y="152400"/>
                        <a:pt x="174625" y="278511"/>
                        <a:pt x="174625" y="278511"/>
                      </a:cubicBezTo>
                      <a:cubicBezTo>
                        <a:pt x="224092" y="270320"/>
                        <a:pt x="279971" y="278511"/>
                        <a:pt x="349059" y="288798"/>
                      </a:cubicBezTo>
                      <a:lnTo>
                        <a:pt x="349059" y="402527"/>
                      </a:lnTo>
                      <a:lnTo>
                        <a:pt x="140716" y="402527"/>
                      </a:lnTo>
                      <a:cubicBezTo>
                        <a:pt x="106997" y="402527"/>
                        <a:pt x="77216" y="380683"/>
                        <a:pt x="66993" y="348615"/>
                      </a:cubicBezTo>
                      <a:lnTo>
                        <a:pt x="0" y="137668"/>
                      </a:lnTo>
                      <a:lnTo>
                        <a:pt x="54991" y="0"/>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92" name="Google Shape;2292;p53"/>
                <p:cNvSpPr/>
                <p:nvPr/>
              </p:nvSpPr>
              <p:spPr>
                <a:xfrm>
                  <a:off x="8706107" y="2786824"/>
                  <a:ext cx="485390" cy="649668"/>
                </a:xfrm>
                <a:custGeom>
                  <a:rect b="b" l="l" r="r" t="t"/>
                  <a:pathLst>
                    <a:path extrusionOk="0" h="649668" w="485390">
                      <a:moveTo>
                        <a:pt x="157858" y="0"/>
                      </a:moveTo>
                      <a:cubicBezTo>
                        <a:pt x="136141" y="21146"/>
                        <a:pt x="90929" y="43180"/>
                        <a:pt x="49273" y="67564"/>
                      </a:cubicBezTo>
                      <a:cubicBezTo>
                        <a:pt x="12507" y="89090"/>
                        <a:pt x="-6416" y="131636"/>
                        <a:pt x="1965" y="173418"/>
                      </a:cubicBezTo>
                      <a:lnTo>
                        <a:pt x="49590" y="410464"/>
                      </a:lnTo>
                      <a:cubicBezTo>
                        <a:pt x="57401" y="449199"/>
                        <a:pt x="53654" y="489395"/>
                        <a:pt x="38859" y="526097"/>
                      </a:cubicBezTo>
                      <a:lnTo>
                        <a:pt x="3871" y="612966"/>
                      </a:lnTo>
                      <a:cubicBezTo>
                        <a:pt x="-3178" y="630491"/>
                        <a:pt x="9712" y="649669"/>
                        <a:pt x="28636" y="649669"/>
                      </a:cubicBezTo>
                      <a:lnTo>
                        <a:pt x="485391" y="649669"/>
                      </a:lnTo>
                      <a:lnTo>
                        <a:pt x="402079" y="428244"/>
                      </a:lnTo>
                      <a:cubicBezTo>
                        <a:pt x="402079" y="428244"/>
                        <a:pt x="406524" y="342329"/>
                        <a:pt x="410398" y="313944"/>
                      </a:cubicBezTo>
                      <a:cubicBezTo>
                        <a:pt x="463484" y="218186"/>
                        <a:pt x="428241" y="215138"/>
                        <a:pt x="424685" y="99632"/>
                      </a:cubicBezTo>
                      <a:lnTo>
                        <a:pt x="321688" y="27305"/>
                      </a:lnTo>
                      <a:lnTo>
                        <a:pt x="157858"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93" name="Google Shape;2293;p53"/>
                <p:cNvSpPr/>
                <p:nvPr/>
              </p:nvSpPr>
              <p:spPr>
                <a:xfrm>
                  <a:off x="8821673" y="3330702"/>
                  <a:ext cx="369887" cy="105727"/>
                </a:xfrm>
                <a:custGeom>
                  <a:rect b="b" l="l" r="r" t="t"/>
                  <a:pathLst>
                    <a:path extrusionOk="0" h="105727" w="369887">
                      <a:moveTo>
                        <a:pt x="330073" y="0"/>
                      </a:moveTo>
                      <a:cubicBezTo>
                        <a:pt x="220853" y="12128"/>
                        <a:pt x="39688" y="104775"/>
                        <a:pt x="0" y="104775"/>
                      </a:cubicBezTo>
                      <a:lnTo>
                        <a:pt x="762" y="105727"/>
                      </a:lnTo>
                      <a:lnTo>
                        <a:pt x="369888" y="105727"/>
                      </a:lnTo>
                      <a:lnTo>
                        <a:pt x="33007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94" name="Google Shape;2294;p53"/>
                <p:cNvSpPr/>
                <p:nvPr/>
              </p:nvSpPr>
              <p:spPr>
                <a:xfrm>
                  <a:off x="8724582" y="3007804"/>
                  <a:ext cx="376555" cy="323407"/>
                </a:xfrm>
                <a:custGeom>
                  <a:rect b="b" l="l" r="r" t="t"/>
                  <a:pathLst>
                    <a:path extrusionOk="0" h="323407" w="376555">
                      <a:moveTo>
                        <a:pt x="0" y="0"/>
                      </a:moveTo>
                      <a:cubicBezTo>
                        <a:pt x="0" y="0"/>
                        <a:pt x="127064" y="279336"/>
                        <a:pt x="221298" y="315595"/>
                      </a:cubicBezTo>
                      <a:cubicBezTo>
                        <a:pt x="321311" y="354012"/>
                        <a:pt x="376555" y="238252"/>
                        <a:pt x="376555" y="238252"/>
                      </a:cubicBez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295" name="Google Shape;2295;p53"/>
                <p:cNvGrpSpPr/>
                <p:nvPr/>
              </p:nvGrpSpPr>
              <p:grpSpPr>
                <a:xfrm>
                  <a:off x="8705571" y="2775267"/>
                  <a:ext cx="759994" cy="518302"/>
                  <a:chOff x="8705571" y="2775267"/>
                  <a:chExt cx="759994" cy="518302"/>
                </a:xfrm>
              </p:grpSpPr>
              <p:grpSp>
                <p:nvGrpSpPr>
                  <p:cNvPr id="2296" name="Google Shape;2296;p53"/>
                  <p:cNvGrpSpPr/>
                  <p:nvPr/>
                </p:nvGrpSpPr>
                <p:grpSpPr>
                  <a:xfrm>
                    <a:off x="9308254" y="2775267"/>
                    <a:ext cx="152503" cy="193230"/>
                    <a:chOff x="9308254" y="2775267"/>
                    <a:chExt cx="152503" cy="193230"/>
                  </a:xfrm>
                </p:grpSpPr>
                <p:sp>
                  <p:nvSpPr>
                    <p:cNvPr id="2297" name="Google Shape;2297;p53"/>
                    <p:cNvSpPr/>
                    <p:nvPr/>
                  </p:nvSpPr>
                  <p:spPr>
                    <a:xfrm>
                      <a:off x="9308254" y="2775267"/>
                      <a:ext cx="152503" cy="193230"/>
                    </a:xfrm>
                    <a:custGeom>
                      <a:rect b="b" l="l" r="r" t="t"/>
                      <a:pathLst>
                        <a:path extrusionOk="0" h="193230" w="152503">
                          <a:moveTo>
                            <a:pt x="90698" y="193231"/>
                          </a:moveTo>
                          <a:lnTo>
                            <a:pt x="11260" y="193231"/>
                          </a:lnTo>
                          <a:cubicBezTo>
                            <a:pt x="3259" y="193231"/>
                            <a:pt x="-1567" y="186881"/>
                            <a:pt x="464" y="179070"/>
                          </a:cubicBezTo>
                          <a:lnTo>
                            <a:pt x="43644" y="14161"/>
                          </a:lnTo>
                          <a:cubicBezTo>
                            <a:pt x="45677" y="6350"/>
                            <a:pt x="53804" y="0"/>
                            <a:pt x="61805" y="0"/>
                          </a:cubicBezTo>
                          <a:lnTo>
                            <a:pt x="141244" y="0"/>
                          </a:lnTo>
                          <a:cubicBezTo>
                            <a:pt x="149245" y="0"/>
                            <a:pt x="154071" y="6350"/>
                            <a:pt x="152039" y="14161"/>
                          </a:cubicBezTo>
                          <a:lnTo>
                            <a:pt x="108859" y="179070"/>
                          </a:lnTo>
                          <a:cubicBezTo>
                            <a:pt x="106827" y="186944"/>
                            <a:pt x="98699" y="193231"/>
                            <a:pt x="90698" y="19323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298" name="Google Shape;2298;p53"/>
                    <p:cNvSpPr/>
                    <p:nvPr/>
                  </p:nvSpPr>
                  <p:spPr>
                    <a:xfrm rot="-2328974">
                      <a:off x="9362546" y="2790956"/>
                      <a:ext cx="20342" cy="15765"/>
                    </a:xfrm>
                    <a:custGeom>
                      <a:rect b="b" l="l" r="r" t="t"/>
                      <a:pathLst>
                        <a:path extrusionOk="0" h="15748" w="20320">
                          <a:moveTo>
                            <a:pt x="20320" y="7874"/>
                          </a:moveTo>
                          <a:cubicBezTo>
                            <a:pt x="20320" y="12223"/>
                            <a:pt x="15771" y="15748"/>
                            <a:pt x="10160" y="15748"/>
                          </a:cubicBezTo>
                          <a:cubicBezTo>
                            <a:pt x="4549" y="15748"/>
                            <a:pt x="0" y="12223"/>
                            <a:pt x="0" y="7874"/>
                          </a:cubicBezTo>
                          <a:cubicBezTo>
                            <a:pt x="0" y="3525"/>
                            <a:pt x="4549" y="0"/>
                            <a:pt x="10160" y="0"/>
                          </a:cubicBezTo>
                          <a:cubicBezTo>
                            <a:pt x="15771" y="0"/>
                            <a:pt x="20320" y="3525"/>
                            <a:pt x="20320" y="78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299" name="Google Shape;2299;p53"/>
                  <p:cNvSpPr/>
                  <p:nvPr/>
                </p:nvSpPr>
                <p:spPr>
                  <a:xfrm>
                    <a:off x="8705571" y="2832309"/>
                    <a:ext cx="759994" cy="461260"/>
                  </a:xfrm>
                  <a:custGeom>
                    <a:rect b="b" l="l" r="r" t="t"/>
                    <a:pathLst>
                      <a:path extrusionOk="0" h="461260" w="759994">
                        <a:moveTo>
                          <a:pt x="31203" y="33382"/>
                        </a:moveTo>
                        <a:cubicBezTo>
                          <a:pt x="123023" y="-41421"/>
                          <a:pt x="303554" y="305035"/>
                          <a:pt x="303554" y="305035"/>
                        </a:cubicBezTo>
                        <a:lnTo>
                          <a:pt x="567841" y="87166"/>
                        </a:lnTo>
                        <a:cubicBezTo>
                          <a:pt x="567841" y="87166"/>
                          <a:pt x="588859" y="34334"/>
                          <a:pt x="629944" y="20047"/>
                        </a:cubicBezTo>
                        <a:lnTo>
                          <a:pt x="624420" y="41065"/>
                        </a:lnTo>
                        <a:cubicBezTo>
                          <a:pt x="622578" y="48114"/>
                          <a:pt x="629119" y="54464"/>
                          <a:pt x="636104" y="52495"/>
                        </a:cubicBezTo>
                        <a:lnTo>
                          <a:pt x="708049" y="31858"/>
                        </a:lnTo>
                        <a:lnTo>
                          <a:pt x="744117" y="2203"/>
                        </a:lnTo>
                        <a:cubicBezTo>
                          <a:pt x="748943" y="-1797"/>
                          <a:pt x="756246" y="-146"/>
                          <a:pt x="758912" y="5505"/>
                        </a:cubicBezTo>
                        <a:lnTo>
                          <a:pt x="758912" y="5505"/>
                        </a:lnTo>
                        <a:cubicBezTo>
                          <a:pt x="761072" y="10014"/>
                          <a:pt x="759929" y="15411"/>
                          <a:pt x="756119" y="18650"/>
                        </a:cubicBezTo>
                        <a:lnTo>
                          <a:pt x="718781" y="50654"/>
                        </a:lnTo>
                        <a:lnTo>
                          <a:pt x="682141" y="69386"/>
                        </a:lnTo>
                        <a:lnTo>
                          <a:pt x="722336" y="70275"/>
                        </a:lnTo>
                        <a:lnTo>
                          <a:pt x="723797" y="64624"/>
                        </a:lnTo>
                        <a:cubicBezTo>
                          <a:pt x="725448" y="58337"/>
                          <a:pt x="731798" y="54400"/>
                          <a:pt x="738211" y="55861"/>
                        </a:cubicBezTo>
                        <a:lnTo>
                          <a:pt x="738211" y="55861"/>
                        </a:lnTo>
                        <a:cubicBezTo>
                          <a:pt x="741006" y="56496"/>
                          <a:pt x="743037" y="58909"/>
                          <a:pt x="743101" y="61766"/>
                        </a:cubicBezTo>
                        <a:cubicBezTo>
                          <a:pt x="743228" y="69640"/>
                          <a:pt x="742403" y="84372"/>
                          <a:pt x="733894" y="86341"/>
                        </a:cubicBezTo>
                        <a:cubicBezTo>
                          <a:pt x="738339" y="97961"/>
                          <a:pt x="727671" y="112249"/>
                          <a:pt x="715161" y="113138"/>
                        </a:cubicBezTo>
                        <a:cubicBezTo>
                          <a:pt x="702652" y="114027"/>
                          <a:pt x="672298" y="122980"/>
                          <a:pt x="672298" y="122980"/>
                        </a:cubicBezTo>
                        <a:lnTo>
                          <a:pt x="700873" y="134601"/>
                        </a:lnTo>
                        <a:lnTo>
                          <a:pt x="720495" y="122726"/>
                        </a:lnTo>
                        <a:cubicBezTo>
                          <a:pt x="723797" y="120694"/>
                          <a:pt x="727988" y="120758"/>
                          <a:pt x="731227" y="122853"/>
                        </a:cubicBezTo>
                        <a:lnTo>
                          <a:pt x="731227" y="122853"/>
                        </a:lnTo>
                        <a:cubicBezTo>
                          <a:pt x="733385" y="124250"/>
                          <a:pt x="733512" y="127362"/>
                          <a:pt x="731481" y="128886"/>
                        </a:cubicBezTo>
                        <a:lnTo>
                          <a:pt x="711860" y="143554"/>
                        </a:lnTo>
                        <a:cubicBezTo>
                          <a:pt x="706461" y="147618"/>
                          <a:pt x="699922" y="149777"/>
                          <a:pt x="693190" y="149777"/>
                        </a:cubicBezTo>
                        <a:lnTo>
                          <a:pt x="614259" y="149777"/>
                        </a:lnTo>
                        <a:cubicBezTo>
                          <a:pt x="553299" y="253028"/>
                          <a:pt x="471511" y="345357"/>
                          <a:pt x="376897" y="431019"/>
                        </a:cubicBezTo>
                        <a:cubicBezTo>
                          <a:pt x="330986" y="472548"/>
                          <a:pt x="260819" y="471151"/>
                          <a:pt x="216622" y="427781"/>
                        </a:cubicBezTo>
                        <a:cubicBezTo>
                          <a:pt x="105624" y="318814"/>
                          <a:pt x="-72303" y="117646"/>
                          <a:pt x="31203" y="33382"/>
                        </a:cubicBez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00" name="Google Shape;2300;p53"/>
                  <p:cNvSpPr/>
                  <p:nvPr/>
                </p:nvSpPr>
                <p:spPr>
                  <a:xfrm>
                    <a:off x="9367247" y="2917234"/>
                    <a:ext cx="69442" cy="13417"/>
                  </a:xfrm>
                  <a:custGeom>
                    <a:rect b="b" l="l" r="r" t="t"/>
                    <a:pathLst>
                      <a:path extrusionOk="0" h="13417" w="69442">
                        <a:moveTo>
                          <a:pt x="3194" y="13417"/>
                        </a:moveTo>
                        <a:cubicBezTo>
                          <a:pt x="1606" y="13417"/>
                          <a:pt x="209" y="12211"/>
                          <a:pt x="19" y="10623"/>
                        </a:cubicBezTo>
                        <a:cubicBezTo>
                          <a:pt x="-172" y="8909"/>
                          <a:pt x="1098" y="7321"/>
                          <a:pt x="2813" y="7131"/>
                        </a:cubicBezTo>
                        <a:lnTo>
                          <a:pt x="65932" y="19"/>
                        </a:lnTo>
                        <a:cubicBezTo>
                          <a:pt x="67647" y="-172"/>
                          <a:pt x="69234" y="1098"/>
                          <a:pt x="69424" y="2813"/>
                        </a:cubicBezTo>
                        <a:cubicBezTo>
                          <a:pt x="69615" y="4527"/>
                          <a:pt x="68345" y="6115"/>
                          <a:pt x="66630" y="6305"/>
                        </a:cubicBezTo>
                        <a:lnTo>
                          <a:pt x="3511" y="13417"/>
                        </a:lnTo>
                        <a:cubicBezTo>
                          <a:pt x="3447" y="13417"/>
                          <a:pt x="3321" y="13417"/>
                          <a:pt x="3194" y="1341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301" name="Google Shape;2301;p53"/>
                <p:cNvSpPr/>
                <p:nvPr/>
              </p:nvSpPr>
              <p:spPr>
                <a:xfrm>
                  <a:off x="8896540" y="3497262"/>
                  <a:ext cx="668845" cy="588136"/>
                </a:xfrm>
                <a:custGeom>
                  <a:rect b="b" l="l" r="r" t="t"/>
                  <a:pathLst>
                    <a:path extrusionOk="0" h="588136" w="668845">
                      <a:moveTo>
                        <a:pt x="0" y="231203"/>
                      </a:moveTo>
                      <a:lnTo>
                        <a:pt x="376872" y="231203"/>
                      </a:lnTo>
                      <a:lnTo>
                        <a:pt x="478345" y="588137"/>
                      </a:lnTo>
                      <a:lnTo>
                        <a:pt x="668845" y="588137"/>
                      </a:lnTo>
                      <a:cubicBezTo>
                        <a:pt x="668845" y="588137"/>
                        <a:pt x="638302" y="275844"/>
                        <a:pt x="627380" y="184976"/>
                      </a:cubicBezTo>
                      <a:cubicBezTo>
                        <a:pt x="616458" y="94043"/>
                        <a:pt x="590232" y="53277"/>
                        <a:pt x="466407" y="33147"/>
                      </a:cubicBezTo>
                      <a:cubicBezTo>
                        <a:pt x="342582" y="13017"/>
                        <a:pt x="161607" y="0"/>
                        <a:pt x="161607" y="0"/>
                      </a:cubicBezTo>
                      <a:lnTo>
                        <a:pt x="0" y="231203"/>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02" name="Google Shape;2302;p53"/>
                <p:cNvSpPr/>
                <p:nvPr/>
              </p:nvSpPr>
              <p:spPr>
                <a:xfrm>
                  <a:off x="9149569" y="3623481"/>
                  <a:ext cx="309731" cy="433405"/>
                </a:xfrm>
                <a:custGeom>
                  <a:rect b="b" l="l" r="r" t="t"/>
                  <a:pathLst>
                    <a:path extrusionOk="0" h="433405" w="309731">
                      <a:moveTo>
                        <a:pt x="3574" y="19"/>
                      </a:moveTo>
                      <a:lnTo>
                        <a:pt x="225951" y="22371"/>
                      </a:lnTo>
                      <a:cubicBezTo>
                        <a:pt x="227285" y="22498"/>
                        <a:pt x="228364" y="23450"/>
                        <a:pt x="228682" y="24721"/>
                      </a:cubicBezTo>
                      <a:cubicBezTo>
                        <a:pt x="233698" y="35071"/>
                        <a:pt x="240366" y="44977"/>
                        <a:pt x="250081" y="51517"/>
                      </a:cubicBezTo>
                      <a:cubicBezTo>
                        <a:pt x="250970" y="52153"/>
                        <a:pt x="251478" y="53168"/>
                        <a:pt x="251542" y="54184"/>
                      </a:cubicBezTo>
                      <a:cubicBezTo>
                        <a:pt x="252113" y="64979"/>
                        <a:pt x="254462" y="76727"/>
                        <a:pt x="256050" y="87966"/>
                      </a:cubicBezTo>
                      <a:cubicBezTo>
                        <a:pt x="259543" y="109620"/>
                        <a:pt x="269703" y="168103"/>
                        <a:pt x="273639" y="190455"/>
                      </a:cubicBezTo>
                      <a:cubicBezTo>
                        <a:pt x="281577" y="235985"/>
                        <a:pt x="289324" y="281578"/>
                        <a:pt x="297960" y="327044"/>
                      </a:cubicBezTo>
                      <a:cubicBezTo>
                        <a:pt x="298341" y="344316"/>
                        <a:pt x="299103" y="361715"/>
                        <a:pt x="300563" y="378923"/>
                      </a:cubicBezTo>
                      <a:cubicBezTo>
                        <a:pt x="302278" y="395687"/>
                        <a:pt x="303802" y="413404"/>
                        <a:pt x="309517" y="429152"/>
                      </a:cubicBezTo>
                      <a:cubicBezTo>
                        <a:pt x="310152" y="430803"/>
                        <a:pt x="309326" y="432644"/>
                        <a:pt x="307675" y="433216"/>
                      </a:cubicBezTo>
                      <a:cubicBezTo>
                        <a:pt x="295928" y="438359"/>
                        <a:pt x="294849" y="337394"/>
                        <a:pt x="294277" y="327742"/>
                      </a:cubicBezTo>
                      <a:cubicBezTo>
                        <a:pt x="284816" y="279609"/>
                        <a:pt x="262083" y="170199"/>
                        <a:pt x="254589" y="123399"/>
                      </a:cubicBezTo>
                      <a:cubicBezTo>
                        <a:pt x="251351" y="102762"/>
                        <a:pt x="245954" y="75012"/>
                        <a:pt x="245192" y="54121"/>
                      </a:cubicBezTo>
                      <a:cubicBezTo>
                        <a:pt x="245192" y="54121"/>
                        <a:pt x="247033" y="57042"/>
                        <a:pt x="247033" y="57042"/>
                      </a:cubicBezTo>
                      <a:cubicBezTo>
                        <a:pt x="233761" y="52724"/>
                        <a:pt x="224745" y="39834"/>
                        <a:pt x="222522" y="26372"/>
                      </a:cubicBezTo>
                      <a:cubicBezTo>
                        <a:pt x="222522" y="26372"/>
                        <a:pt x="225252" y="28721"/>
                        <a:pt x="225252" y="28721"/>
                      </a:cubicBezTo>
                      <a:lnTo>
                        <a:pt x="2875" y="6369"/>
                      </a:lnTo>
                      <a:cubicBezTo>
                        <a:pt x="1162" y="6178"/>
                        <a:pt x="-173" y="4654"/>
                        <a:pt x="18" y="2877"/>
                      </a:cubicBezTo>
                      <a:cubicBezTo>
                        <a:pt x="209" y="1098"/>
                        <a:pt x="1860" y="-172"/>
                        <a:pt x="3574" y="19"/>
                      </a:cubicBezTo>
                      <a:lnTo>
                        <a:pt x="3574" y="1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03" name="Google Shape;2303;p53"/>
                <p:cNvSpPr/>
                <p:nvPr/>
              </p:nvSpPr>
              <p:spPr>
                <a:xfrm>
                  <a:off x="8896477" y="3536505"/>
                  <a:ext cx="504761" cy="191960"/>
                </a:xfrm>
                <a:custGeom>
                  <a:rect b="b" l="l" r="r" t="t"/>
                  <a:pathLst>
                    <a:path extrusionOk="0" h="191960" w="504761">
                      <a:moveTo>
                        <a:pt x="504761" y="1524"/>
                      </a:moveTo>
                      <a:cubicBezTo>
                        <a:pt x="502666" y="1016"/>
                        <a:pt x="500507" y="508"/>
                        <a:pt x="498284" y="0"/>
                      </a:cubicBezTo>
                      <a:lnTo>
                        <a:pt x="356616" y="20891"/>
                      </a:lnTo>
                      <a:lnTo>
                        <a:pt x="0" y="191960"/>
                      </a:lnTo>
                      <a:lnTo>
                        <a:pt x="228600" y="191960"/>
                      </a:lnTo>
                      <a:cubicBezTo>
                        <a:pt x="285242" y="191960"/>
                        <a:pt x="340614" y="173482"/>
                        <a:pt x="384937" y="138176"/>
                      </a:cubicBezTo>
                      <a:cubicBezTo>
                        <a:pt x="453707" y="83439"/>
                        <a:pt x="496379" y="15621"/>
                        <a:pt x="504761" y="15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04" name="Google Shape;2304;p53"/>
                <p:cNvSpPr/>
                <p:nvPr/>
              </p:nvSpPr>
              <p:spPr>
                <a:xfrm>
                  <a:off x="8695625" y="3329488"/>
                  <a:ext cx="760468" cy="399031"/>
                </a:xfrm>
                <a:custGeom>
                  <a:rect b="b" l="l" r="r" t="t"/>
                  <a:pathLst>
                    <a:path extrusionOk="0" h="399031" w="760468">
                      <a:moveTo>
                        <a:pt x="28512" y="104719"/>
                      </a:moveTo>
                      <a:cubicBezTo>
                        <a:pt x="28512" y="104719"/>
                        <a:pt x="-39878" y="252229"/>
                        <a:pt x="35180" y="329636"/>
                      </a:cubicBezTo>
                      <a:cubicBezTo>
                        <a:pt x="110173" y="407042"/>
                        <a:pt x="211964" y="414472"/>
                        <a:pt x="332232" y="377578"/>
                      </a:cubicBezTo>
                      <a:cubicBezTo>
                        <a:pt x="452502" y="340685"/>
                        <a:pt x="654305" y="257055"/>
                        <a:pt x="707264" y="205811"/>
                      </a:cubicBezTo>
                      <a:cubicBezTo>
                        <a:pt x="760222" y="154566"/>
                        <a:pt x="784099" y="80716"/>
                        <a:pt x="729298" y="24074"/>
                      </a:cubicBezTo>
                      <a:cubicBezTo>
                        <a:pt x="668719" y="-38601"/>
                        <a:pt x="414275" y="34424"/>
                        <a:pt x="241681" y="91574"/>
                      </a:cubicBezTo>
                      <a:cubicBezTo>
                        <a:pt x="210757" y="101798"/>
                        <a:pt x="178435" y="106815"/>
                        <a:pt x="145923" y="106370"/>
                      </a:cubicBezTo>
                      <a:lnTo>
                        <a:pt x="28512" y="104719"/>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305" name="Google Shape;2305;p53"/>
                <p:cNvGrpSpPr/>
                <p:nvPr/>
              </p:nvGrpSpPr>
              <p:grpSpPr>
                <a:xfrm>
                  <a:off x="9336664" y="4172267"/>
                  <a:ext cx="448367" cy="277749"/>
                  <a:chOff x="9336664" y="4172267"/>
                  <a:chExt cx="448367" cy="277749"/>
                </a:xfrm>
              </p:grpSpPr>
              <p:sp>
                <p:nvSpPr>
                  <p:cNvPr id="2306" name="Google Shape;2306;p53"/>
                  <p:cNvSpPr/>
                  <p:nvPr/>
                </p:nvSpPr>
                <p:spPr>
                  <a:xfrm>
                    <a:off x="9400778" y="4172267"/>
                    <a:ext cx="372760" cy="211645"/>
                  </a:xfrm>
                  <a:custGeom>
                    <a:rect b="b" l="l" r="r" t="t"/>
                    <a:pathLst>
                      <a:path extrusionOk="0" h="211645" w="372760">
                        <a:moveTo>
                          <a:pt x="333" y="0"/>
                        </a:moveTo>
                        <a:lnTo>
                          <a:pt x="144986" y="0"/>
                        </a:lnTo>
                        <a:lnTo>
                          <a:pt x="154384" y="45974"/>
                        </a:lnTo>
                        <a:cubicBezTo>
                          <a:pt x="157877" y="63183"/>
                          <a:pt x="168735" y="77978"/>
                          <a:pt x="184102" y="86551"/>
                        </a:cubicBezTo>
                        <a:lnTo>
                          <a:pt x="243284" y="119507"/>
                        </a:lnTo>
                        <a:cubicBezTo>
                          <a:pt x="253508" y="125222"/>
                          <a:pt x="264874" y="128588"/>
                          <a:pt x="276558" y="129032"/>
                        </a:cubicBezTo>
                        <a:cubicBezTo>
                          <a:pt x="303927" y="130048"/>
                          <a:pt x="359489" y="141034"/>
                          <a:pt x="372761" y="211646"/>
                        </a:cubicBezTo>
                        <a:lnTo>
                          <a:pt x="397" y="211646"/>
                        </a:lnTo>
                        <a:cubicBezTo>
                          <a:pt x="-1064" y="183769"/>
                          <a:pt x="1349" y="157353"/>
                          <a:pt x="10303" y="133350"/>
                        </a:cubicBezTo>
                        <a:cubicBezTo>
                          <a:pt x="16017" y="118047"/>
                          <a:pt x="17034" y="101410"/>
                          <a:pt x="14430" y="85344"/>
                        </a:cubicBezTo>
                        <a:lnTo>
                          <a:pt x="333"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07" name="Google Shape;2307;p53"/>
                  <p:cNvSpPr/>
                  <p:nvPr/>
                </p:nvSpPr>
                <p:spPr>
                  <a:xfrm>
                    <a:off x="9383204" y="4383913"/>
                    <a:ext cx="401827" cy="66103"/>
                  </a:xfrm>
                  <a:custGeom>
                    <a:rect b="b" l="l" r="r" t="t"/>
                    <a:pathLst>
                      <a:path extrusionOk="0" h="66103" w="401827">
                        <a:moveTo>
                          <a:pt x="0" y="0"/>
                        </a:moveTo>
                        <a:lnTo>
                          <a:pt x="0" y="66103"/>
                        </a:lnTo>
                        <a:lnTo>
                          <a:pt x="128588" y="66103"/>
                        </a:lnTo>
                        <a:lnTo>
                          <a:pt x="128588" y="52578"/>
                        </a:lnTo>
                        <a:cubicBezTo>
                          <a:pt x="128588" y="42863"/>
                          <a:pt x="137985" y="35878"/>
                          <a:pt x="147320" y="38608"/>
                        </a:cubicBezTo>
                        <a:lnTo>
                          <a:pt x="239458" y="66103"/>
                        </a:lnTo>
                        <a:lnTo>
                          <a:pt x="401827" y="66103"/>
                        </a:lnTo>
                        <a:lnTo>
                          <a:pt x="401827" y="0"/>
                        </a:ln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08" name="Google Shape;2308;p53"/>
                  <p:cNvSpPr/>
                  <p:nvPr/>
                </p:nvSpPr>
                <p:spPr>
                  <a:xfrm>
                    <a:off x="9336664" y="4172267"/>
                    <a:ext cx="67304" cy="38823"/>
                  </a:xfrm>
                  <a:custGeom>
                    <a:rect b="b" l="l" r="r" t="t"/>
                    <a:pathLst>
                      <a:path extrusionOk="0" h="38823" w="67304">
                        <a:moveTo>
                          <a:pt x="64447" y="0"/>
                        </a:moveTo>
                        <a:lnTo>
                          <a:pt x="11171" y="7176"/>
                        </a:lnTo>
                        <a:cubicBezTo>
                          <a:pt x="2471" y="8318"/>
                          <a:pt x="-2482" y="17653"/>
                          <a:pt x="1265" y="25527"/>
                        </a:cubicBezTo>
                        <a:lnTo>
                          <a:pt x="3932" y="31115"/>
                        </a:lnTo>
                        <a:cubicBezTo>
                          <a:pt x="7107" y="37719"/>
                          <a:pt x="14917" y="40577"/>
                          <a:pt x="21585" y="37719"/>
                        </a:cubicBezTo>
                        <a:lnTo>
                          <a:pt x="67304" y="17971"/>
                        </a:lnTo>
                        <a:lnTo>
                          <a:pt x="64447"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309" name="Google Shape;2309;p53"/>
                <p:cNvSpPr/>
                <p:nvPr/>
              </p:nvSpPr>
              <p:spPr>
                <a:xfrm>
                  <a:off x="9369922" y="4048114"/>
                  <a:ext cx="183271" cy="10741"/>
                </a:xfrm>
                <a:custGeom>
                  <a:rect b="b" l="l" r="r" t="t"/>
                  <a:pathLst>
                    <a:path extrusionOk="0" h="10741" w="183271">
                      <a:moveTo>
                        <a:pt x="5281" y="391"/>
                      </a:moveTo>
                      <a:cubicBezTo>
                        <a:pt x="62685" y="3122"/>
                        <a:pt x="120216" y="3058"/>
                        <a:pt x="177620" y="10"/>
                      </a:cubicBezTo>
                      <a:cubicBezTo>
                        <a:pt x="184605" y="-371"/>
                        <a:pt x="185431" y="10170"/>
                        <a:pt x="178319" y="10742"/>
                      </a:cubicBezTo>
                      <a:cubicBezTo>
                        <a:pt x="135011" y="8329"/>
                        <a:pt x="91705" y="8138"/>
                        <a:pt x="48397" y="8837"/>
                      </a:cubicBezTo>
                      <a:cubicBezTo>
                        <a:pt x="34046" y="9154"/>
                        <a:pt x="19696" y="9535"/>
                        <a:pt x="5281" y="10361"/>
                      </a:cubicBezTo>
                      <a:cubicBezTo>
                        <a:pt x="2550" y="10551"/>
                        <a:pt x="137" y="8392"/>
                        <a:pt x="10" y="5662"/>
                      </a:cubicBezTo>
                      <a:cubicBezTo>
                        <a:pt x="-180" y="2741"/>
                        <a:pt x="2296" y="201"/>
                        <a:pt x="5281" y="391"/>
                      </a:cubicBezTo>
                      <a:lnTo>
                        <a:pt x="5281" y="3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10" name="Google Shape;2310;p53"/>
                <p:cNvSpPr/>
                <p:nvPr/>
              </p:nvSpPr>
              <p:spPr>
                <a:xfrm>
                  <a:off x="9408643" y="3899361"/>
                  <a:ext cx="86808" cy="85858"/>
                </a:xfrm>
                <a:custGeom>
                  <a:rect b="b" l="l" r="r" t="t"/>
                  <a:pathLst>
                    <a:path extrusionOk="0" h="85858" w="86808">
                      <a:moveTo>
                        <a:pt x="913" y="80437"/>
                      </a:moveTo>
                      <a:lnTo>
                        <a:pt x="78256" y="1507"/>
                      </a:lnTo>
                      <a:cubicBezTo>
                        <a:pt x="82764" y="-3065"/>
                        <a:pt x="89876" y="3793"/>
                        <a:pt x="85368" y="8429"/>
                      </a:cubicBezTo>
                      <a:cubicBezTo>
                        <a:pt x="85368" y="8429"/>
                        <a:pt x="5422" y="84946"/>
                        <a:pt x="5422" y="84946"/>
                      </a:cubicBezTo>
                      <a:cubicBezTo>
                        <a:pt x="2564" y="87804"/>
                        <a:pt x="-1945" y="83295"/>
                        <a:pt x="913" y="80437"/>
                      </a:cubicBezTo>
                      <a:lnTo>
                        <a:pt x="913" y="80437"/>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11" name="Google Shape;2311;p53"/>
                <p:cNvSpPr/>
                <p:nvPr/>
              </p:nvSpPr>
              <p:spPr>
                <a:xfrm>
                  <a:off x="9415399" y="3977694"/>
                  <a:ext cx="79415" cy="30366"/>
                </a:xfrm>
                <a:custGeom>
                  <a:rect b="b" l="l" r="r" t="t"/>
                  <a:pathLst>
                    <a:path extrusionOk="0" h="30366" w="79415">
                      <a:moveTo>
                        <a:pt x="1841" y="24964"/>
                      </a:moveTo>
                      <a:lnTo>
                        <a:pt x="73723" y="263"/>
                      </a:lnTo>
                      <a:cubicBezTo>
                        <a:pt x="79184" y="-1579"/>
                        <a:pt x="81915" y="6803"/>
                        <a:pt x="76390" y="8518"/>
                      </a:cubicBezTo>
                      <a:cubicBezTo>
                        <a:pt x="76390" y="8518"/>
                        <a:pt x="3556" y="30235"/>
                        <a:pt x="3556" y="30235"/>
                      </a:cubicBezTo>
                      <a:cubicBezTo>
                        <a:pt x="127" y="31251"/>
                        <a:pt x="-1524" y="26107"/>
                        <a:pt x="1841" y="24964"/>
                      </a:cubicBezTo>
                      <a:lnTo>
                        <a:pt x="1841" y="2496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12" name="Google Shape;2312;p53"/>
                <p:cNvSpPr/>
                <p:nvPr/>
              </p:nvSpPr>
              <p:spPr>
                <a:xfrm>
                  <a:off x="8966984" y="2857459"/>
                  <a:ext cx="26713" cy="178983"/>
                </a:xfrm>
                <a:custGeom>
                  <a:rect b="b" l="l" r="r" t="t"/>
                  <a:pathLst>
                    <a:path extrusionOk="0" h="178983" w="26713">
                      <a:moveTo>
                        <a:pt x="23917" y="178984"/>
                      </a:moveTo>
                      <a:cubicBezTo>
                        <a:pt x="22457" y="178984"/>
                        <a:pt x="21186" y="177777"/>
                        <a:pt x="21186" y="176317"/>
                      </a:cubicBezTo>
                      <a:cubicBezTo>
                        <a:pt x="18900" y="102721"/>
                        <a:pt x="232" y="4296"/>
                        <a:pt x="41" y="3280"/>
                      </a:cubicBezTo>
                      <a:cubicBezTo>
                        <a:pt x="-213" y="1755"/>
                        <a:pt x="739" y="358"/>
                        <a:pt x="2200" y="41"/>
                      </a:cubicBezTo>
                      <a:cubicBezTo>
                        <a:pt x="3724" y="-213"/>
                        <a:pt x="5121" y="739"/>
                        <a:pt x="5438" y="2200"/>
                      </a:cubicBezTo>
                      <a:cubicBezTo>
                        <a:pt x="5629" y="3216"/>
                        <a:pt x="24361" y="102086"/>
                        <a:pt x="26711" y="176063"/>
                      </a:cubicBezTo>
                      <a:cubicBezTo>
                        <a:pt x="26774" y="177587"/>
                        <a:pt x="25568" y="178857"/>
                        <a:pt x="24044" y="178921"/>
                      </a:cubicBezTo>
                      <a:cubicBezTo>
                        <a:pt x="23981" y="178984"/>
                        <a:pt x="23917" y="178984"/>
                        <a:pt x="23917" y="17898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13" name="Google Shape;2313;p53"/>
                <p:cNvSpPr/>
                <p:nvPr/>
              </p:nvSpPr>
              <p:spPr>
                <a:xfrm>
                  <a:off x="9003792" y="2898203"/>
                  <a:ext cx="22098" cy="22098"/>
                </a:xfrm>
                <a:custGeom>
                  <a:rect b="b" l="l" r="r" t="t"/>
                  <a:pathLst>
                    <a:path extrusionOk="0" h="22098" w="22098">
                      <a:moveTo>
                        <a:pt x="22098" y="11049"/>
                      </a:moveTo>
                      <a:cubicBezTo>
                        <a:pt x="22098" y="17151"/>
                        <a:pt x="17151" y="22098"/>
                        <a:pt x="11049" y="22098"/>
                      </a:cubicBezTo>
                      <a:cubicBezTo>
                        <a:pt x="4947" y="22098"/>
                        <a:pt x="0" y="17151"/>
                        <a:pt x="0" y="11049"/>
                      </a:cubicBezTo>
                      <a:cubicBezTo>
                        <a:pt x="0" y="4947"/>
                        <a:pt x="4947" y="0"/>
                        <a:pt x="11049" y="0"/>
                      </a:cubicBezTo>
                      <a:cubicBezTo>
                        <a:pt x="17151" y="0"/>
                        <a:pt x="22098" y="4947"/>
                        <a:pt x="22098" y="11049"/>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14" name="Google Shape;2314;p53"/>
                <p:cNvSpPr/>
                <p:nvPr/>
              </p:nvSpPr>
              <p:spPr>
                <a:xfrm>
                  <a:off x="9008364" y="2968561"/>
                  <a:ext cx="22098" cy="22098"/>
                </a:xfrm>
                <a:custGeom>
                  <a:rect b="b" l="l" r="r" t="t"/>
                  <a:pathLst>
                    <a:path extrusionOk="0" h="22098" w="22098">
                      <a:moveTo>
                        <a:pt x="22098" y="11049"/>
                      </a:moveTo>
                      <a:cubicBezTo>
                        <a:pt x="22098" y="17151"/>
                        <a:pt x="17151" y="22098"/>
                        <a:pt x="11049" y="22098"/>
                      </a:cubicBezTo>
                      <a:cubicBezTo>
                        <a:pt x="4947" y="22098"/>
                        <a:pt x="0" y="17151"/>
                        <a:pt x="0" y="11049"/>
                      </a:cubicBezTo>
                      <a:cubicBezTo>
                        <a:pt x="0" y="4947"/>
                        <a:pt x="4947" y="0"/>
                        <a:pt x="11049" y="0"/>
                      </a:cubicBezTo>
                      <a:cubicBezTo>
                        <a:pt x="17151" y="0"/>
                        <a:pt x="22098" y="4947"/>
                        <a:pt x="22098" y="11049"/>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15" name="Google Shape;2315;p53"/>
                <p:cNvSpPr/>
                <p:nvPr/>
              </p:nvSpPr>
              <p:spPr>
                <a:xfrm>
                  <a:off x="8864028" y="2669857"/>
                  <a:ext cx="163829" cy="172600"/>
                </a:xfrm>
                <a:custGeom>
                  <a:rect b="b" l="l" r="r" t="t"/>
                  <a:pathLst>
                    <a:path extrusionOk="0" h="172600" w="163829">
                      <a:moveTo>
                        <a:pt x="36576" y="0"/>
                      </a:moveTo>
                      <a:lnTo>
                        <a:pt x="141033" y="20955"/>
                      </a:lnTo>
                      <a:cubicBezTo>
                        <a:pt x="133921" y="66929"/>
                        <a:pt x="132080" y="120967"/>
                        <a:pt x="163830" y="144208"/>
                      </a:cubicBezTo>
                      <a:cubicBezTo>
                        <a:pt x="132588" y="179895"/>
                        <a:pt x="60706" y="192849"/>
                        <a:pt x="0" y="116967"/>
                      </a:cubicBezTo>
                      <a:lnTo>
                        <a:pt x="0" y="116967"/>
                      </a:lnTo>
                      <a:cubicBezTo>
                        <a:pt x="16128" y="102870"/>
                        <a:pt x="26415" y="83375"/>
                        <a:pt x="29019" y="62103"/>
                      </a:cubicBezTo>
                      <a:lnTo>
                        <a:pt x="36576" y="0"/>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16" name="Google Shape;2316;p53"/>
                <p:cNvSpPr/>
                <p:nvPr/>
              </p:nvSpPr>
              <p:spPr>
                <a:xfrm>
                  <a:off x="8894368" y="2674725"/>
                  <a:ext cx="100755" cy="61254"/>
                </a:xfrm>
                <a:custGeom>
                  <a:rect b="b" l="l" r="r" t="t"/>
                  <a:pathLst>
                    <a:path extrusionOk="0" h="61254" w="100755">
                      <a:moveTo>
                        <a:pt x="100756" y="54356"/>
                      </a:moveTo>
                      <a:lnTo>
                        <a:pt x="34334" y="5969"/>
                      </a:lnTo>
                      <a:lnTo>
                        <a:pt x="4744" y="0"/>
                      </a:lnTo>
                      <a:lnTo>
                        <a:pt x="109" y="38036"/>
                      </a:lnTo>
                      <a:cubicBezTo>
                        <a:pt x="-971" y="46926"/>
                        <a:pt x="6141" y="54800"/>
                        <a:pt x="15095" y="54356"/>
                      </a:cubicBezTo>
                      <a:cubicBezTo>
                        <a:pt x="23096" y="53911"/>
                        <a:pt x="30970" y="52705"/>
                        <a:pt x="38462" y="55689"/>
                      </a:cubicBezTo>
                      <a:cubicBezTo>
                        <a:pt x="60434" y="64262"/>
                        <a:pt x="88120" y="62230"/>
                        <a:pt x="100756" y="54356"/>
                      </a:cubicBezTo>
                      <a:close/>
                    </a:path>
                  </a:pathLst>
                </a:custGeom>
                <a:solidFill>
                  <a:srgbClr val="E6BEA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17" name="Google Shape;2317;p53"/>
                <p:cNvSpPr/>
                <p:nvPr/>
              </p:nvSpPr>
              <p:spPr>
                <a:xfrm>
                  <a:off x="8902001" y="2527554"/>
                  <a:ext cx="174949" cy="202091"/>
                </a:xfrm>
                <a:custGeom>
                  <a:rect b="b" l="l" r="r" t="t"/>
                  <a:pathLst>
                    <a:path extrusionOk="0" h="202091" w="174949">
                      <a:moveTo>
                        <a:pt x="174942" y="39370"/>
                      </a:moveTo>
                      <a:cubicBezTo>
                        <a:pt x="173927" y="61087"/>
                        <a:pt x="172148" y="99632"/>
                        <a:pt x="171641" y="107632"/>
                      </a:cubicBezTo>
                      <a:cubicBezTo>
                        <a:pt x="177609" y="131382"/>
                        <a:pt x="174117" y="203898"/>
                        <a:pt x="101536" y="202057"/>
                      </a:cubicBezTo>
                      <a:cubicBezTo>
                        <a:pt x="24447" y="200088"/>
                        <a:pt x="0" y="136652"/>
                        <a:pt x="0" y="136652"/>
                      </a:cubicBezTo>
                      <a:lnTo>
                        <a:pt x="12573" y="86487"/>
                      </a:lnTo>
                      <a:cubicBezTo>
                        <a:pt x="12573" y="86487"/>
                        <a:pt x="43561" y="75882"/>
                        <a:pt x="53467" y="43180"/>
                      </a:cubicBezTo>
                      <a:cubicBezTo>
                        <a:pt x="55499" y="36449"/>
                        <a:pt x="61531" y="31813"/>
                        <a:pt x="68517" y="31496"/>
                      </a:cubicBezTo>
                      <a:cubicBezTo>
                        <a:pt x="87757" y="30607"/>
                        <a:pt x="107124" y="22161"/>
                        <a:pt x="113602" y="0"/>
                      </a:cubicBezTo>
                      <a:cubicBezTo>
                        <a:pt x="114935" y="19812"/>
                        <a:pt x="90551" y="34988"/>
                        <a:pt x="90551" y="34988"/>
                      </a:cubicBezTo>
                      <a:cubicBezTo>
                        <a:pt x="90551" y="34988"/>
                        <a:pt x="119570" y="44260"/>
                        <a:pt x="138049" y="11874"/>
                      </a:cubicBezTo>
                      <a:cubicBezTo>
                        <a:pt x="138049" y="11874"/>
                        <a:pt x="137414" y="24448"/>
                        <a:pt x="128143" y="37655"/>
                      </a:cubicBezTo>
                      <a:cubicBezTo>
                        <a:pt x="142875" y="41211"/>
                        <a:pt x="155575" y="37020"/>
                        <a:pt x="164211" y="32448"/>
                      </a:cubicBezTo>
                      <a:cubicBezTo>
                        <a:pt x="169164" y="29782"/>
                        <a:pt x="175196" y="33655"/>
                        <a:pt x="174942" y="39370"/>
                      </a:cubicBez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18" name="Google Shape;2318;p53"/>
                <p:cNvSpPr/>
                <p:nvPr/>
              </p:nvSpPr>
              <p:spPr>
                <a:xfrm>
                  <a:off x="8885745" y="2438868"/>
                  <a:ext cx="135752" cy="147169"/>
                </a:xfrm>
                <a:custGeom>
                  <a:rect b="b" l="l" r="r" t="t"/>
                  <a:pathLst>
                    <a:path extrusionOk="0" h="147169" w="135752">
                      <a:moveTo>
                        <a:pt x="87567" y="40"/>
                      </a:moveTo>
                      <a:cubicBezTo>
                        <a:pt x="80582" y="-278"/>
                        <a:pt x="73597" y="1310"/>
                        <a:pt x="67501" y="4675"/>
                      </a:cubicBezTo>
                      <a:cubicBezTo>
                        <a:pt x="61468" y="8041"/>
                        <a:pt x="55817" y="11978"/>
                        <a:pt x="50547" y="16486"/>
                      </a:cubicBezTo>
                      <a:cubicBezTo>
                        <a:pt x="19177" y="43220"/>
                        <a:pt x="2160" y="86908"/>
                        <a:pt x="0" y="146280"/>
                      </a:cubicBezTo>
                      <a:lnTo>
                        <a:pt x="25400" y="147169"/>
                      </a:lnTo>
                      <a:cubicBezTo>
                        <a:pt x="27242" y="95925"/>
                        <a:pt x="41656" y="57444"/>
                        <a:pt x="66993" y="35790"/>
                      </a:cubicBezTo>
                      <a:cubicBezTo>
                        <a:pt x="83948" y="21312"/>
                        <a:pt x="106173" y="13946"/>
                        <a:pt x="133160" y="13756"/>
                      </a:cubicBezTo>
                      <a:cubicBezTo>
                        <a:pt x="135827" y="13756"/>
                        <a:pt x="136779" y="10073"/>
                        <a:pt x="134366" y="8866"/>
                      </a:cubicBezTo>
                      <a:cubicBezTo>
                        <a:pt x="121666" y="2643"/>
                        <a:pt x="101410" y="675"/>
                        <a:pt x="87567" y="4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19" name="Google Shape;2319;p53"/>
                <p:cNvSpPr/>
                <p:nvPr/>
              </p:nvSpPr>
              <p:spPr>
                <a:xfrm rot="-4942616">
                  <a:off x="8986711" y="2600924"/>
                  <a:ext cx="24863" cy="18774"/>
                </a:xfrm>
                <a:custGeom>
                  <a:rect b="b" l="l" r="r" t="t"/>
                  <a:pathLst>
                    <a:path extrusionOk="0" h="18796" w="24892">
                      <a:moveTo>
                        <a:pt x="24892" y="9398"/>
                      </a:moveTo>
                      <a:cubicBezTo>
                        <a:pt x="24892" y="14588"/>
                        <a:pt x="19319" y="18796"/>
                        <a:pt x="12446" y="18796"/>
                      </a:cubicBezTo>
                      <a:cubicBezTo>
                        <a:pt x="5572" y="18796"/>
                        <a:pt x="0" y="14588"/>
                        <a:pt x="0" y="9398"/>
                      </a:cubicBezTo>
                      <a:cubicBezTo>
                        <a:pt x="0" y="4208"/>
                        <a:pt x="5573" y="0"/>
                        <a:pt x="12446" y="0"/>
                      </a:cubicBezTo>
                      <a:cubicBezTo>
                        <a:pt x="19320" y="0"/>
                        <a:pt x="24892" y="4208"/>
                        <a:pt x="24892" y="939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20" name="Google Shape;2320;p53"/>
                <p:cNvSpPr/>
                <p:nvPr/>
              </p:nvSpPr>
              <p:spPr>
                <a:xfrm rot="-4942616">
                  <a:off x="9045403" y="2608733"/>
                  <a:ext cx="24863" cy="18774"/>
                </a:xfrm>
                <a:custGeom>
                  <a:rect b="b" l="l" r="r" t="t"/>
                  <a:pathLst>
                    <a:path extrusionOk="0" h="18796" w="24892">
                      <a:moveTo>
                        <a:pt x="24892" y="9398"/>
                      </a:moveTo>
                      <a:cubicBezTo>
                        <a:pt x="24892" y="14588"/>
                        <a:pt x="19319" y="18796"/>
                        <a:pt x="12446" y="18796"/>
                      </a:cubicBezTo>
                      <a:cubicBezTo>
                        <a:pt x="5572" y="18796"/>
                        <a:pt x="0" y="14588"/>
                        <a:pt x="0" y="9398"/>
                      </a:cubicBezTo>
                      <a:cubicBezTo>
                        <a:pt x="0" y="4208"/>
                        <a:pt x="5573" y="0"/>
                        <a:pt x="12446" y="0"/>
                      </a:cubicBezTo>
                      <a:cubicBezTo>
                        <a:pt x="19320" y="0"/>
                        <a:pt x="24892" y="4208"/>
                        <a:pt x="24892" y="939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21" name="Google Shape;2321;p53"/>
                <p:cNvSpPr/>
                <p:nvPr/>
              </p:nvSpPr>
              <p:spPr>
                <a:xfrm>
                  <a:off x="9025089" y="2602799"/>
                  <a:ext cx="22776" cy="50205"/>
                </a:xfrm>
                <a:custGeom>
                  <a:rect b="b" l="l" r="r" t="t"/>
                  <a:pathLst>
                    <a:path extrusionOk="0" h="50205" w="22776">
                      <a:moveTo>
                        <a:pt x="15405" y="3178"/>
                      </a:moveTo>
                      <a:lnTo>
                        <a:pt x="13691" y="17782"/>
                      </a:lnTo>
                      <a:cubicBezTo>
                        <a:pt x="13564" y="19878"/>
                        <a:pt x="14008" y="21973"/>
                        <a:pt x="14961" y="23815"/>
                      </a:cubicBezTo>
                      <a:cubicBezTo>
                        <a:pt x="15469" y="24767"/>
                        <a:pt x="16041" y="25529"/>
                        <a:pt x="16803" y="26482"/>
                      </a:cubicBezTo>
                      <a:lnTo>
                        <a:pt x="19152" y="29530"/>
                      </a:lnTo>
                      <a:lnTo>
                        <a:pt x="21502" y="32641"/>
                      </a:lnTo>
                      <a:cubicBezTo>
                        <a:pt x="22327" y="33975"/>
                        <a:pt x="22835" y="35562"/>
                        <a:pt x="22772" y="37087"/>
                      </a:cubicBezTo>
                      <a:cubicBezTo>
                        <a:pt x="22708" y="40198"/>
                        <a:pt x="20867" y="43182"/>
                        <a:pt x="17945" y="44579"/>
                      </a:cubicBezTo>
                      <a:cubicBezTo>
                        <a:pt x="16549" y="45278"/>
                        <a:pt x="14707" y="45405"/>
                        <a:pt x="13691" y="45532"/>
                      </a:cubicBezTo>
                      <a:cubicBezTo>
                        <a:pt x="12485" y="45659"/>
                        <a:pt x="11342" y="45913"/>
                        <a:pt x="10199" y="46167"/>
                      </a:cubicBezTo>
                      <a:cubicBezTo>
                        <a:pt x="7976" y="46612"/>
                        <a:pt x="5817" y="47691"/>
                        <a:pt x="5245" y="48770"/>
                      </a:cubicBezTo>
                      <a:cubicBezTo>
                        <a:pt x="4483" y="50104"/>
                        <a:pt x="2769" y="50612"/>
                        <a:pt x="1436" y="49850"/>
                      </a:cubicBezTo>
                      <a:cubicBezTo>
                        <a:pt x="102" y="49088"/>
                        <a:pt x="-406" y="47373"/>
                        <a:pt x="356" y="46040"/>
                      </a:cubicBezTo>
                      <a:cubicBezTo>
                        <a:pt x="483" y="45786"/>
                        <a:pt x="674" y="45532"/>
                        <a:pt x="928" y="45341"/>
                      </a:cubicBezTo>
                      <a:lnTo>
                        <a:pt x="1181" y="45087"/>
                      </a:lnTo>
                      <a:cubicBezTo>
                        <a:pt x="4039" y="42484"/>
                        <a:pt x="7024" y="42293"/>
                        <a:pt x="9564" y="41912"/>
                      </a:cubicBezTo>
                      <a:cubicBezTo>
                        <a:pt x="12104" y="41531"/>
                        <a:pt x="15152" y="41912"/>
                        <a:pt x="16485" y="41278"/>
                      </a:cubicBezTo>
                      <a:cubicBezTo>
                        <a:pt x="18136" y="40642"/>
                        <a:pt x="19406" y="38864"/>
                        <a:pt x="19406" y="37023"/>
                      </a:cubicBezTo>
                      <a:cubicBezTo>
                        <a:pt x="19406" y="36134"/>
                        <a:pt x="19152" y="35245"/>
                        <a:pt x="18644" y="34483"/>
                      </a:cubicBezTo>
                      <a:lnTo>
                        <a:pt x="16358" y="31753"/>
                      </a:lnTo>
                      <a:lnTo>
                        <a:pt x="14008" y="29022"/>
                      </a:lnTo>
                      <a:cubicBezTo>
                        <a:pt x="13183" y="28133"/>
                        <a:pt x="12104" y="26990"/>
                        <a:pt x="11405" y="25784"/>
                      </a:cubicBezTo>
                      <a:cubicBezTo>
                        <a:pt x="9881" y="23370"/>
                        <a:pt x="9119" y="20449"/>
                        <a:pt x="9119" y="17592"/>
                      </a:cubicBezTo>
                      <a:lnTo>
                        <a:pt x="9944" y="2606"/>
                      </a:lnTo>
                      <a:cubicBezTo>
                        <a:pt x="10008" y="1082"/>
                        <a:pt x="11342" y="-61"/>
                        <a:pt x="12866" y="3"/>
                      </a:cubicBezTo>
                      <a:cubicBezTo>
                        <a:pt x="14390" y="66"/>
                        <a:pt x="15532" y="1399"/>
                        <a:pt x="15469" y="2923"/>
                      </a:cubicBezTo>
                      <a:cubicBezTo>
                        <a:pt x="15469" y="3050"/>
                        <a:pt x="15469" y="3114"/>
                        <a:pt x="15405" y="31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22" name="Google Shape;2322;p53"/>
                <p:cNvSpPr/>
                <p:nvPr/>
              </p:nvSpPr>
              <p:spPr>
                <a:xfrm>
                  <a:off x="8998501" y="2650406"/>
                  <a:ext cx="51818" cy="22125"/>
                </a:xfrm>
                <a:custGeom>
                  <a:rect b="b" l="l" r="r" t="t"/>
                  <a:pathLst>
                    <a:path extrusionOk="0" h="22125" w="51818">
                      <a:moveTo>
                        <a:pt x="6687" y="2623"/>
                      </a:moveTo>
                      <a:cubicBezTo>
                        <a:pt x="7513" y="6306"/>
                        <a:pt x="9608" y="9735"/>
                        <a:pt x="12592" y="12275"/>
                      </a:cubicBezTo>
                      <a:cubicBezTo>
                        <a:pt x="15514" y="14942"/>
                        <a:pt x="19451" y="16466"/>
                        <a:pt x="23388" y="17419"/>
                      </a:cubicBezTo>
                      <a:cubicBezTo>
                        <a:pt x="27388" y="18371"/>
                        <a:pt x="31642" y="18308"/>
                        <a:pt x="35643" y="17482"/>
                      </a:cubicBezTo>
                      <a:cubicBezTo>
                        <a:pt x="39517" y="16593"/>
                        <a:pt x="43580" y="14625"/>
                        <a:pt x="44914" y="12021"/>
                      </a:cubicBezTo>
                      <a:cubicBezTo>
                        <a:pt x="45867" y="10243"/>
                        <a:pt x="48089" y="9545"/>
                        <a:pt x="49867" y="10497"/>
                      </a:cubicBezTo>
                      <a:cubicBezTo>
                        <a:pt x="51645" y="11450"/>
                        <a:pt x="52343" y="13672"/>
                        <a:pt x="51392" y="15450"/>
                      </a:cubicBezTo>
                      <a:cubicBezTo>
                        <a:pt x="51137" y="15895"/>
                        <a:pt x="50819" y="16276"/>
                        <a:pt x="50439" y="16593"/>
                      </a:cubicBezTo>
                      <a:lnTo>
                        <a:pt x="50375" y="16657"/>
                      </a:lnTo>
                      <a:cubicBezTo>
                        <a:pt x="45676" y="20467"/>
                        <a:pt x="40977" y="21292"/>
                        <a:pt x="36342" y="21864"/>
                      </a:cubicBezTo>
                      <a:cubicBezTo>
                        <a:pt x="31706" y="22372"/>
                        <a:pt x="27134" y="22118"/>
                        <a:pt x="22626" y="21292"/>
                      </a:cubicBezTo>
                      <a:cubicBezTo>
                        <a:pt x="18117" y="20467"/>
                        <a:pt x="13736" y="18562"/>
                        <a:pt x="9799" y="15958"/>
                      </a:cubicBezTo>
                      <a:cubicBezTo>
                        <a:pt x="5862" y="13228"/>
                        <a:pt x="2687" y="9418"/>
                        <a:pt x="401" y="4973"/>
                      </a:cubicBezTo>
                      <a:cubicBezTo>
                        <a:pt x="-488" y="3322"/>
                        <a:pt x="147" y="1290"/>
                        <a:pt x="1861" y="401"/>
                      </a:cubicBezTo>
                      <a:cubicBezTo>
                        <a:pt x="3512" y="-488"/>
                        <a:pt x="5544" y="147"/>
                        <a:pt x="6433" y="1861"/>
                      </a:cubicBezTo>
                      <a:cubicBezTo>
                        <a:pt x="6560" y="2115"/>
                        <a:pt x="6624" y="2369"/>
                        <a:pt x="6687" y="262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23" name="Google Shape;2323;p53"/>
                <p:cNvSpPr/>
                <p:nvPr/>
              </p:nvSpPr>
              <p:spPr>
                <a:xfrm>
                  <a:off x="8976739" y="2578154"/>
                  <a:ext cx="38056" cy="10507"/>
                </a:xfrm>
                <a:custGeom>
                  <a:rect b="b" l="l" r="r" t="t"/>
                  <a:pathLst>
                    <a:path extrusionOk="0" h="10507" w="38056">
                      <a:moveTo>
                        <a:pt x="1208" y="5407"/>
                      </a:moveTo>
                      <a:cubicBezTo>
                        <a:pt x="6479" y="1851"/>
                        <a:pt x="12702" y="390"/>
                        <a:pt x="18988" y="9"/>
                      </a:cubicBezTo>
                      <a:cubicBezTo>
                        <a:pt x="22100" y="-54"/>
                        <a:pt x="25338" y="200"/>
                        <a:pt x="28450" y="1025"/>
                      </a:cubicBezTo>
                      <a:cubicBezTo>
                        <a:pt x="31561" y="1914"/>
                        <a:pt x="34673" y="3248"/>
                        <a:pt x="37149" y="5534"/>
                      </a:cubicBezTo>
                      <a:cubicBezTo>
                        <a:pt x="38292" y="6550"/>
                        <a:pt x="38355" y="8328"/>
                        <a:pt x="37340" y="9471"/>
                      </a:cubicBezTo>
                      <a:cubicBezTo>
                        <a:pt x="36578" y="10296"/>
                        <a:pt x="35371" y="10550"/>
                        <a:pt x="34355" y="10233"/>
                      </a:cubicBezTo>
                      <a:lnTo>
                        <a:pt x="34165" y="10169"/>
                      </a:lnTo>
                      <a:cubicBezTo>
                        <a:pt x="29530" y="8518"/>
                        <a:pt x="24449" y="7820"/>
                        <a:pt x="19242" y="8074"/>
                      </a:cubicBezTo>
                      <a:cubicBezTo>
                        <a:pt x="14035" y="8137"/>
                        <a:pt x="8765" y="9090"/>
                        <a:pt x="3558" y="10360"/>
                      </a:cubicBezTo>
                      <a:lnTo>
                        <a:pt x="3430" y="10423"/>
                      </a:lnTo>
                      <a:cubicBezTo>
                        <a:pt x="1906" y="10804"/>
                        <a:pt x="446" y="9852"/>
                        <a:pt x="66" y="8391"/>
                      </a:cubicBezTo>
                      <a:cubicBezTo>
                        <a:pt x="-189" y="7248"/>
                        <a:pt x="319" y="6042"/>
                        <a:pt x="1208" y="540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24" name="Google Shape;2324;p53"/>
                <p:cNvSpPr/>
                <p:nvPr/>
              </p:nvSpPr>
              <p:spPr>
                <a:xfrm>
                  <a:off x="9043702" y="2584330"/>
                  <a:ext cx="32472" cy="13002"/>
                </a:xfrm>
                <a:custGeom>
                  <a:rect b="b" l="l" r="r" t="t"/>
                  <a:pathLst>
                    <a:path extrusionOk="0" h="13002" w="32472">
                      <a:moveTo>
                        <a:pt x="1555" y="2660"/>
                      </a:moveTo>
                      <a:cubicBezTo>
                        <a:pt x="4159" y="1453"/>
                        <a:pt x="6635" y="755"/>
                        <a:pt x="9366" y="374"/>
                      </a:cubicBezTo>
                      <a:cubicBezTo>
                        <a:pt x="12033" y="-135"/>
                        <a:pt x="14827" y="-71"/>
                        <a:pt x="17557" y="246"/>
                      </a:cubicBezTo>
                      <a:cubicBezTo>
                        <a:pt x="20352" y="501"/>
                        <a:pt x="23145" y="1517"/>
                        <a:pt x="25749" y="2850"/>
                      </a:cubicBezTo>
                      <a:cubicBezTo>
                        <a:pt x="28289" y="4311"/>
                        <a:pt x="30448" y="6406"/>
                        <a:pt x="32035" y="8755"/>
                      </a:cubicBezTo>
                      <a:cubicBezTo>
                        <a:pt x="32861" y="10026"/>
                        <a:pt x="32480" y="11740"/>
                        <a:pt x="31210" y="12565"/>
                      </a:cubicBezTo>
                      <a:cubicBezTo>
                        <a:pt x="30257" y="13137"/>
                        <a:pt x="29115" y="13137"/>
                        <a:pt x="28226" y="12629"/>
                      </a:cubicBezTo>
                      <a:lnTo>
                        <a:pt x="27844" y="12439"/>
                      </a:lnTo>
                      <a:cubicBezTo>
                        <a:pt x="26003" y="11296"/>
                        <a:pt x="24352" y="10152"/>
                        <a:pt x="22447" y="9454"/>
                      </a:cubicBezTo>
                      <a:cubicBezTo>
                        <a:pt x="20605" y="8629"/>
                        <a:pt x="18573" y="8248"/>
                        <a:pt x="16542" y="7803"/>
                      </a:cubicBezTo>
                      <a:cubicBezTo>
                        <a:pt x="14446" y="7422"/>
                        <a:pt x="12287" y="7486"/>
                        <a:pt x="10001" y="7422"/>
                      </a:cubicBezTo>
                      <a:cubicBezTo>
                        <a:pt x="7779" y="7486"/>
                        <a:pt x="5429" y="7676"/>
                        <a:pt x="3333" y="7930"/>
                      </a:cubicBezTo>
                      <a:lnTo>
                        <a:pt x="3079" y="7930"/>
                      </a:lnTo>
                      <a:cubicBezTo>
                        <a:pt x="1555" y="8121"/>
                        <a:pt x="222" y="6977"/>
                        <a:pt x="31" y="5517"/>
                      </a:cubicBezTo>
                      <a:cubicBezTo>
                        <a:pt x="-159" y="4247"/>
                        <a:pt x="540" y="3168"/>
                        <a:pt x="1555" y="266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25" name="Google Shape;2325;p53"/>
                <p:cNvSpPr/>
                <p:nvPr/>
              </p:nvSpPr>
              <p:spPr>
                <a:xfrm>
                  <a:off x="8848915" y="2571940"/>
                  <a:ext cx="92963" cy="108585"/>
                </a:xfrm>
                <a:custGeom>
                  <a:rect b="b" l="l" r="r" t="t"/>
                  <a:pathLst>
                    <a:path extrusionOk="0" h="108585" w="92963">
                      <a:moveTo>
                        <a:pt x="92964" y="54292"/>
                      </a:moveTo>
                      <a:cubicBezTo>
                        <a:pt x="92964" y="84277"/>
                        <a:pt x="72154" y="108585"/>
                        <a:pt x="46483" y="108585"/>
                      </a:cubicBezTo>
                      <a:cubicBezTo>
                        <a:pt x="20811" y="108585"/>
                        <a:pt x="1" y="84277"/>
                        <a:pt x="1" y="54292"/>
                      </a:cubicBezTo>
                      <a:cubicBezTo>
                        <a:pt x="1" y="24307"/>
                        <a:pt x="20811" y="0"/>
                        <a:pt x="46483" y="0"/>
                      </a:cubicBezTo>
                      <a:cubicBezTo>
                        <a:pt x="72154" y="0"/>
                        <a:pt x="92964" y="24308"/>
                        <a:pt x="92964" y="5429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26" name="Google Shape;2326;p53"/>
                <p:cNvSpPr/>
                <p:nvPr/>
              </p:nvSpPr>
              <p:spPr>
                <a:xfrm>
                  <a:off x="8879141" y="2571940"/>
                  <a:ext cx="54292" cy="108585"/>
                </a:xfrm>
                <a:custGeom>
                  <a:rect b="b" l="l" r="r" t="t"/>
                  <a:pathLst>
                    <a:path extrusionOk="0" h="108585" w="54292">
                      <a:moveTo>
                        <a:pt x="21717" y="381"/>
                      </a:moveTo>
                      <a:cubicBezTo>
                        <a:pt x="19939" y="127"/>
                        <a:pt x="18097" y="0"/>
                        <a:pt x="16256" y="0"/>
                      </a:cubicBezTo>
                      <a:cubicBezTo>
                        <a:pt x="10540" y="0"/>
                        <a:pt x="5080" y="1270"/>
                        <a:pt x="0" y="3492"/>
                      </a:cubicBezTo>
                      <a:cubicBezTo>
                        <a:pt x="1524" y="3302"/>
                        <a:pt x="3048" y="3175"/>
                        <a:pt x="4635" y="3175"/>
                      </a:cubicBezTo>
                      <a:cubicBezTo>
                        <a:pt x="28511" y="3175"/>
                        <a:pt x="47942" y="26099"/>
                        <a:pt x="47942" y="54292"/>
                      </a:cubicBezTo>
                      <a:cubicBezTo>
                        <a:pt x="47942" y="82486"/>
                        <a:pt x="28511" y="105410"/>
                        <a:pt x="4635" y="105410"/>
                      </a:cubicBezTo>
                      <a:cubicBezTo>
                        <a:pt x="3048" y="105410"/>
                        <a:pt x="1524" y="105283"/>
                        <a:pt x="0" y="105092"/>
                      </a:cubicBezTo>
                      <a:cubicBezTo>
                        <a:pt x="5080" y="107315"/>
                        <a:pt x="10540" y="108585"/>
                        <a:pt x="16256" y="108585"/>
                      </a:cubicBezTo>
                      <a:cubicBezTo>
                        <a:pt x="18097" y="108585"/>
                        <a:pt x="19939" y="108395"/>
                        <a:pt x="21717" y="108204"/>
                      </a:cubicBezTo>
                      <a:cubicBezTo>
                        <a:pt x="40703" y="100139"/>
                        <a:pt x="54292" y="79058"/>
                        <a:pt x="54292" y="54292"/>
                      </a:cubicBezTo>
                      <a:cubicBezTo>
                        <a:pt x="54292" y="29591"/>
                        <a:pt x="40703" y="8509"/>
                        <a:pt x="21717" y="38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27" name="Google Shape;2327;p53"/>
                <p:cNvSpPr/>
                <p:nvPr/>
              </p:nvSpPr>
              <p:spPr>
                <a:xfrm>
                  <a:off x="8702929" y="3510915"/>
                  <a:ext cx="72090" cy="158241"/>
                </a:xfrm>
                <a:custGeom>
                  <a:rect b="b" l="l" r="r" t="t"/>
                  <a:pathLst>
                    <a:path extrusionOk="0" h="158241" w="72090">
                      <a:moveTo>
                        <a:pt x="51752" y="158242"/>
                      </a:moveTo>
                      <a:cubicBezTo>
                        <a:pt x="50990" y="158242"/>
                        <a:pt x="50228" y="157988"/>
                        <a:pt x="49593" y="157416"/>
                      </a:cubicBezTo>
                      <a:cubicBezTo>
                        <a:pt x="48323" y="156210"/>
                        <a:pt x="48196" y="154241"/>
                        <a:pt x="49402" y="152908"/>
                      </a:cubicBezTo>
                      <a:cubicBezTo>
                        <a:pt x="62864" y="138176"/>
                        <a:pt x="68516" y="117665"/>
                        <a:pt x="64452" y="98107"/>
                      </a:cubicBezTo>
                      <a:lnTo>
                        <a:pt x="47307" y="15367"/>
                      </a:lnTo>
                      <a:cubicBezTo>
                        <a:pt x="46227" y="10160"/>
                        <a:pt x="41592" y="6350"/>
                        <a:pt x="36258" y="6350"/>
                      </a:cubicBezTo>
                      <a:lnTo>
                        <a:pt x="3175" y="6350"/>
                      </a:lnTo>
                      <a:cubicBezTo>
                        <a:pt x="1397" y="6350"/>
                        <a:pt x="0" y="4953"/>
                        <a:pt x="0" y="3175"/>
                      </a:cubicBezTo>
                      <a:cubicBezTo>
                        <a:pt x="0" y="1397"/>
                        <a:pt x="1397" y="0"/>
                        <a:pt x="3175" y="0"/>
                      </a:cubicBezTo>
                      <a:lnTo>
                        <a:pt x="36258" y="0"/>
                      </a:lnTo>
                      <a:cubicBezTo>
                        <a:pt x="44577" y="0"/>
                        <a:pt x="51879" y="5905"/>
                        <a:pt x="53530" y="14097"/>
                      </a:cubicBezTo>
                      <a:lnTo>
                        <a:pt x="70676" y="96838"/>
                      </a:lnTo>
                      <a:cubicBezTo>
                        <a:pt x="75120" y="118364"/>
                        <a:pt x="68961" y="140970"/>
                        <a:pt x="54102" y="157163"/>
                      </a:cubicBezTo>
                      <a:cubicBezTo>
                        <a:pt x="53467" y="157924"/>
                        <a:pt x="52641" y="158242"/>
                        <a:pt x="51752" y="1582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28" name="Google Shape;2328;p53"/>
                <p:cNvSpPr/>
                <p:nvPr/>
              </p:nvSpPr>
              <p:spPr>
                <a:xfrm>
                  <a:off x="8725916" y="3431095"/>
                  <a:ext cx="157162" cy="6350"/>
                </a:xfrm>
                <a:custGeom>
                  <a:rect b="b" l="l" r="r" t="t"/>
                  <a:pathLst>
                    <a:path extrusionOk="0" h="6350" w="157162">
                      <a:moveTo>
                        <a:pt x="153988" y="6350"/>
                      </a:moveTo>
                      <a:lnTo>
                        <a:pt x="3175" y="6350"/>
                      </a:lnTo>
                      <a:cubicBezTo>
                        <a:pt x="1397" y="6350"/>
                        <a:pt x="0" y="4953"/>
                        <a:pt x="0" y="3175"/>
                      </a:cubicBezTo>
                      <a:cubicBezTo>
                        <a:pt x="0" y="1397"/>
                        <a:pt x="1397" y="0"/>
                        <a:pt x="3175" y="0"/>
                      </a:cubicBezTo>
                      <a:lnTo>
                        <a:pt x="153988" y="0"/>
                      </a:lnTo>
                      <a:cubicBezTo>
                        <a:pt x="155765" y="0"/>
                        <a:pt x="157163" y="1397"/>
                        <a:pt x="157163" y="3175"/>
                      </a:cubicBezTo>
                      <a:cubicBezTo>
                        <a:pt x="157163" y="4953"/>
                        <a:pt x="155765" y="6350"/>
                        <a:pt x="153988" y="635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29" name="Google Shape;2329;p53"/>
                <p:cNvSpPr/>
                <p:nvPr/>
              </p:nvSpPr>
              <p:spPr>
                <a:xfrm>
                  <a:off x="8735812" y="3413680"/>
                  <a:ext cx="208241" cy="68341"/>
                </a:xfrm>
                <a:custGeom>
                  <a:rect b="b" l="l" r="r" t="t"/>
                  <a:pathLst>
                    <a:path extrusionOk="0" h="68341" w="208241">
                      <a:moveTo>
                        <a:pt x="3185" y="68341"/>
                      </a:moveTo>
                      <a:cubicBezTo>
                        <a:pt x="1851" y="68341"/>
                        <a:pt x="582" y="67453"/>
                        <a:pt x="137" y="66119"/>
                      </a:cubicBezTo>
                      <a:cubicBezTo>
                        <a:pt x="-371" y="64468"/>
                        <a:pt x="582" y="62690"/>
                        <a:pt x="2232" y="62182"/>
                      </a:cubicBezTo>
                      <a:cubicBezTo>
                        <a:pt x="3819" y="61674"/>
                        <a:pt x="161681" y="13922"/>
                        <a:pt x="204099" y="143"/>
                      </a:cubicBezTo>
                      <a:cubicBezTo>
                        <a:pt x="205750" y="-365"/>
                        <a:pt x="207528" y="524"/>
                        <a:pt x="208099" y="2175"/>
                      </a:cubicBezTo>
                      <a:cubicBezTo>
                        <a:pt x="208607" y="3826"/>
                        <a:pt x="207719" y="5603"/>
                        <a:pt x="206068" y="6175"/>
                      </a:cubicBezTo>
                      <a:cubicBezTo>
                        <a:pt x="163586" y="20018"/>
                        <a:pt x="5725" y="67834"/>
                        <a:pt x="4074" y="68278"/>
                      </a:cubicBezTo>
                      <a:cubicBezTo>
                        <a:pt x="3819" y="68278"/>
                        <a:pt x="3502" y="68341"/>
                        <a:pt x="3185" y="6834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30" name="Google Shape;2330;p53"/>
                <p:cNvSpPr/>
                <p:nvPr/>
              </p:nvSpPr>
              <p:spPr>
                <a:xfrm>
                  <a:off x="8810866" y="3431824"/>
                  <a:ext cx="113583" cy="97870"/>
                </a:xfrm>
                <a:custGeom>
                  <a:rect b="b" l="l" r="r" t="t"/>
                  <a:pathLst>
                    <a:path extrusionOk="0" h="97870" w="113583">
                      <a:moveTo>
                        <a:pt x="1219" y="89123"/>
                      </a:moveTo>
                      <a:cubicBezTo>
                        <a:pt x="31001" y="52547"/>
                        <a:pt x="66942" y="19972"/>
                        <a:pt x="110122" y="223"/>
                      </a:cubicBezTo>
                      <a:cubicBezTo>
                        <a:pt x="111328" y="-348"/>
                        <a:pt x="112789" y="223"/>
                        <a:pt x="113360" y="1429"/>
                      </a:cubicBezTo>
                      <a:cubicBezTo>
                        <a:pt x="113932" y="2636"/>
                        <a:pt x="113360" y="4097"/>
                        <a:pt x="112154" y="4668"/>
                      </a:cubicBezTo>
                      <a:cubicBezTo>
                        <a:pt x="81229" y="20226"/>
                        <a:pt x="54686" y="43276"/>
                        <a:pt x="31572" y="68866"/>
                      </a:cubicBezTo>
                      <a:cubicBezTo>
                        <a:pt x="23889" y="77439"/>
                        <a:pt x="16396" y="86456"/>
                        <a:pt x="9792" y="95664"/>
                      </a:cubicBezTo>
                      <a:cubicBezTo>
                        <a:pt x="5601" y="101378"/>
                        <a:pt x="-3225" y="94838"/>
                        <a:pt x="1219" y="89123"/>
                      </a:cubicBezTo>
                      <a:lnTo>
                        <a:pt x="1219" y="8912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31" name="Google Shape;2331;p53"/>
                <p:cNvSpPr/>
                <p:nvPr/>
              </p:nvSpPr>
              <p:spPr>
                <a:xfrm>
                  <a:off x="8809863" y="3394971"/>
                  <a:ext cx="679578" cy="105284"/>
                </a:xfrm>
                <a:custGeom>
                  <a:rect b="b" l="l" r="r" t="t"/>
                  <a:pathLst>
                    <a:path extrusionOk="0" h="105284" w="679578">
                      <a:moveTo>
                        <a:pt x="2412" y="69906"/>
                      </a:moveTo>
                      <a:cubicBezTo>
                        <a:pt x="20637" y="65270"/>
                        <a:pt x="36956" y="76002"/>
                        <a:pt x="39496" y="94607"/>
                      </a:cubicBezTo>
                      <a:cubicBezTo>
                        <a:pt x="39496" y="94671"/>
                        <a:pt x="35559" y="92068"/>
                        <a:pt x="35559" y="92068"/>
                      </a:cubicBezTo>
                      <a:cubicBezTo>
                        <a:pt x="67754" y="85654"/>
                        <a:pt x="100964" y="89782"/>
                        <a:pt x="132016" y="99370"/>
                      </a:cubicBezTo>
                      <a:cubicBezTo>
                        <a:pt x="167639" y="83368"/>
                        <a:pt x="226630" y="66858"/>
                        <a:pt x="271271" y="54730"/>
                      </a:cubicBezTo>
                      <a:cubicBezTo>
                        <a:pt x="366966" y="29901"/>
                        <a:pt x="464248" y="12629"/>
                        <a:pt x="562418" y="500"/>
                      </a:cubicBezTo>
                      <a:cubicBezTo>
                        <a:pt x="594423" y="-2929"/>
                        <a:pt x="627442" y="11486"/>
                        <a:pt x="646874" y="37076"/>
                      </a:cubicBezTo>
                      <a:cubicBezTo>
                        <a:pt x="655446" y="47871"/>
                        <a:pt x="670813" y="71303"/>
                        <a:pt x="679005" y="82415"/>
                      </a:cubicBezTo>
                      <a:cubicBezTo>
                        <a:pt x="680021" y="83876"/>
                        <a:pt x="679640" y="85844"/>
                        <a:pt x="678242" y="86860"/>
                      </a:cubicBezTo>
                      <a:cubicBezTo>
                        <a:pt x="676846" y="87876"/>
                        <a:pt x="674877" y="87559"/>
                        <a:pt x="673861" y="86162"/>
                      </a:cubicBezTo>
                      <a:lnTo>
                        <a:pt x="652080" y="56253"/>
                      </a:lnTo>
                      <a:cubicBezTo>
                        <a:pt x="633475" y="25012"/>
                        <a:pt x="599947" y="3802"/>
                        <a:pt x="563118" y="7930"/>
                      </a:cubicBezTo>
                      <a:cubicBezTo>
                        <a:pt x="514413" y="13645"/>
                        <a:pt x="465581" y="21011"/>
                        <a:pt x="417194" y="29774"/>
                      </a:cubicBezTo>
                      <a:cubicBezTo>
                        <a:pt x="320484" y="47427"/>
                        <a:pt x="224281" y="70287"/>
                        <a:pt x="132206" y="105085"/>
                      </a:cubicBezTo>
                      <a:cubicBezTo>
                        <a:pt x="131508" y="105339"/>
                        <a:pt x="130809" y="105339"/>
                        <a:pt x="130174" y="105149"/>
                      </a:cubicBezTo>
                      <a:cubicBezTo>
                        <a:pt x="107631" y="98163"/>
                        <a:pt x="83946" y="94481"/>
                        <a:pt x="60261" y="95496"/>
                      </a:cubicBezTo>
                      <a:cubicBezTo>
                        <a:pt x="52450" y="95814"/>
                        <a:pt x="44449" y="96639"/>
                        <a:pt x="37147" y="98290"/>
                      </a:cubicBezTo>
                      <a:cubicBezTo>
                        <a:pt x="35432" y="98671"/>
                        <a:pt x="33655" y="97592"/>
                        <a:pt x="33273" y="95877"/>
                      </a:cubicBezTo>
                      <a:cubicBezTo>
                        <a:pt x="32004" y="89337"/>
                        <a:pt x="29336" y="82415"/>
                        <a:pt x="23494" y="78796"/>
                      </a:cubicBezTo>
                      <a:cubicBezTo>
                        <a:pt x="17970" y="75113"/>
                        <a:pt x="10223" y="74669"/>
                        <a:pt x="3873" y="76193"/>
                      </a:cubicBezTo>
                      <a:cubicBezTo>
                        <a:pt x="-1" y="77018"/>
                        <a:pt x="-1779" y="70858"/>
                        <a:pt x="2412" y="69906"/>
                      </a:cubicBezTo>
                      <a:lnTo>
                        <a:pt x="2412" y="69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32" name="Google Shape;2332;p53"/>
                <p:cNvSpPr/>
                <p:nvPr/>
              </p:nvSpPr>
              <p:spPr>
                <a:xfrm>
                  <a:off x="9403968" y="3385883"/>
                  <a:ext cx="33611" cy="130682"/>
                </a:xfrm>
                <a:custGeom>
                  <a:rect b="b" l="l" r="r" t="t"/>
                  <a:pathLst>
                    <a:path extrusionOk="0" h="130682" w="33611">
                      <a:moveTo>
                        <a:pt x="20955" y="0"/>
                      </a:moveTo>
                      <a:cubicBezTo>
                        <a:pt x="20955" y="0"/>
                        <a:pt x="28639" y="70866"/>
                        <a:pt x="0" y="130683"/>
                      </a:cubicBezTo>
                      <a:cubicBezTo>
                        <a:pt x="30163" y="91757"/>
                        <a:pt x="46546" y="34861"/>
                        <a:pt x="20955"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333" name="Google Shape;2333;p53"/>
              <p:cNvGrpSpPr/>
              <p:nvPr/>
            </p:nvGrpSpPr>
            <p:grpSpPr>
              <a:xfrm flipH="1">
                <a:off x="7531289" y="2943682"/>
                <a:ext cx="1267361" cy="2272848"/>
                <a:chOff x="8507831" y="3094565"/>
                <a:chExt cx="755866" cy="1355387"/>
              </a:xfrm>
            </p:grpSpPr>
            <p:sp>
              <p:nvSpPr>
                <p:cNvPr id="2334" name="Google Shape;2334;p53"/>
                <p:cNvSpPr/>
                <p:nvPr/>
              </p:nvSpPr>
              <p:spPr>
                <a:xfrm>
                  <a:off x="8646477" y="3758882"/>
                  <a:ext cx="169926" cy="691070"/>
                </a:xfrm>
                <a:custGeom>
                  <a:rect b="b" l="l" r="r" t="t"/>
                  <a:pathLst>
                    <a:path extrusionOk="0" h="691070" w="169926">
                      <a:moveTo>
                        <a:pt x="55372" y="691071"/>
                      </a:moveTo>
                      <a:lnTo>
                        <a:pt x="169926" y="0"/>
                      </a:lnTo>
                      <a:lnTo>
                        <a:pt x="114553" y="0"/>
                      </a:lnTo>
                      <a:lnTo>
                        <a:pt x="0" y="691071"/>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35" name="Google Shape;2335;p53"/>
                <p:cNvSpPr/>
                <p:nvPr/>
              </p:nvSpPr>
              <p:spPr>
                <a:xfrm>
                  <a:off x="8750998" y="3758882"/>
                  <a:ext cx="65405" cy="60515"/>
                </a:xfrm>
                <a:custGeom>
                  <a:rect b="b" l="l" r="r" t="t"/>
                  <a:pathLst>
                    <a:path extrusionOk="0" h="60515" w="65405">
                      <a:moveTo>
                        <a:pt x="0" y="60515"/>
                      </a:moveTo>
                      <a:cubicBezTo>
                        <a:pt x="20574" y="50927"/>
                        <a:pt x="42608" y="45593"/>
                        <a:pt x="58293" y="42799"/>
                      </a:cubicBezTo>
                      <a:lnTo>
                        <a:pt x="65405" y="0"/>
                      </a:lnTo>
                      <a:lnTo>
                        <a:pt x="10033" y="0"/>
                      </a:lnTo>
                      <a:lnTo>
                        <a:pt x="0" y="6051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36" name="Google Shape;2336;p53"/>
                <p:cNvSpPr/>
                <p:nvPr/>
              </p:nvSpPr>
              <p:spPr>
                <a:xfrm>
                  <a:off x="9093771" y="3758882"/>
                  <a:ext cx="169926" cy="691070"/>
                </a:xfrm>
                <a:custGeom>
                  <a:rect b="b" l="l" r="r" t="t"/>
                  <a:pathLst>
                    <a:path extrusionOk="0" h="691070" w="169926">
                      <a:moveTo>
                        <a:pt x="169926" y="691071"/>
                      </a:moveTo>
                      <a:lnTo>
                        <a:pt x="55373" y="0"/>
                      </a:lnTo>
                      <a:lnTo>
                        <a:pt x="0" y="0"/>
                      </a:lnTo>
                      <a:lnTo>
                        <a:pt x="114554" y="69107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37" name="Google Shape;2337;p53"/>
                <p:cNvSpPr/>
                <p:nvPr/>
              </p:nvSpPr>
              <p:spPr>
                <a:xfrm>
                  <a:off x="8507831" y="3094565"/>
                  <a:ext cx="730974" cy="683811"/>
                </a:xfrm>
                <a:custGeom>
                  <a:rect b="b" l="l" r="r" t="t"/>
                  <a:pathLst>
                    <a:path extrusionOk="0" h="683811" w="730974">
                      <a:moveTo>
                        <a:pt x="705574" y="683811"/>
                      </a:moveTo>
                      <a:lnTo>
                        <a:pt x="257962" y="683811"/>
                      </a:lnTo>
                      <a:cubicBezTo>
                        <a:pt x="182461" y="683811"/>
                        <a:pt x="117183" y="630026"/>
                        <a:pt x="102768" y="555922"/>
                      </a:cubicBezTo>
                      <a:lnTo>
                        <a:pt x="470" y="30269"/>
                      </a:lnTo>
                      <a:cubicBezTo>
                        <a:pt x="-2197" y="16489"/>
                        <a:pt x="6756" y="3154"/>
                        <a:pt x="20536" y="488"/>
                      </a:cubicBezTo>
                      <a:cubicBezTo>
                        <a:pt x="34379" y="-2243"/>
                        <a:pt x="47650" y="6774"/>
                        <a:pt x="50317" y="20554"/>
                      </a:cubicBezTo>
                      <a:lnTo>
                        <a:pt x="152616" y="546206"/>
                      </a:lnTo>
                      <a:cubicBezTo>
                        <a:pt x="162395" y="596499"/>
                        <a:pt x="206718" y="633011"/>
                        <a:pt x="257962" y="633011"/>
                      </a:cubicBezTo>
                      <a:lnTo>
                        <a:pt x="705574" y="633011"/>
                      </a:lnTo>
                      <a:cubicBezTo>
                        <a:pt x="719608" y="633011"/>
                        <a:pt x="730974" y="644378"/>
                        <a:pt x="730974" y="658411"/>
                      </a:cubicBezTo>
                      <a:cubicBezTo>
                        <a:pt x="730974" y="672444"/>
                        <a:pt x="719608" y="683811"/>
                        <a:pt x="705574" y="68381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338" name="Google Shape;2338;p53"/>
              <p:cNvGrpSpPr/>
              <p:nvPr/>
            </p:nvGrpSpPr>
            <p:grpSpPr>
              <a:xfrm flipH="1">
                <a:off x="6775456" y="3273854"/>
                <a:ext cx="1271576" cy="1942679"/>
                <a:chOff x="8956103" y="3291459"/>
                <a:chExt cx="758380" cy="1158494"/>
              </a:xfrm>
            </p:grpSpPr>
            <p:sp>
              <p:nvSpPr>
                <p:cNvPr id="2339" name="Google Shape;2339;p53"/>
                <p:cNvSpPr/>
                <p:nvPr/>
              </p:nvSpPr>
              <p:spPr>
                <a:xfrm>
                  <a:off x="9058592" y="3291459"/>
                  <a:ext cx="553338" cy="41655"/>
                </a:xfrm>
                <a:custGeom>
                  <a:rect b="b" l="l" r="r" t="t"/>
                  <a:pathLst>
                    <a:path extrusionOk="0" h="41655" w="553338">
                      <a:moveTo>
                        <a:pt x="20827" y="41656"/>
                      </a:moveTo>
                      <a:lnTo>
                        <a:pt x="532511" y="41656"/>
                      </a:lnTo>
                      <a:cubicBezTo>
                        <a:pt x="544004" y="41656"/>
                        <a:pt x="553338" y="32321"/>
                        <a:pt x="553338" y="20828"/>
                      </a:cubicBezTo>
                      <a:lnTo>
                        <a:pt x="553338" y="20828"/>
                      </a:lnTo>
                      <a:cubicBezTo>
                        <a:pt x="553338" y="9334"/>
                        <a:pt x="544004" y="0"/>
                        <a:pt x="532511" y="0"/>
                      </a:cubicBezTo>
                      <a:lnTo>
                        <a:pt x="20827" y="0"/>
                      </a:lnTo>
                      <a:cubicBezTo>
                        <a:pt x="9334" y="0"/>
                        <a:pt x="0" y="9334"/>
                        <a:pt x="0" y="20828"/>
                      </a:cubicBezTo>
                      <a:lnTo>
                        <a:pt x="0" y="20828"/>
                      </a:lnTo>
                      <a:cubicBezTo>
                        <a:pt x="0" y="32321"/>
                        <a:pt x="9334" y="41656"/>
                        <a:pt x="20827" y="41656"/>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340" name="Google Shape;2340;p53"/>
                <p:cNvGrpSpPr/>
                <p:nvPr/>
              </p:nvGrpSpPr>
              <p:grpSpPr>
                <a:xfrm>
                  <a:off x="8956103" y="3333115"/>
                  <a:ext cx="758380" cy="1116838"/>
                  <a:chOff x="8956103" y="3333115"/>
                  <a:chExt cx="758380" cy="1116838"/>
                </a:xfrm>
              </p:grpSpPr>
              <p:sp>
                <p:nvSpPr>
                  <p:cNvPr id="2341" name="Google Shape;2341;p53"/>
                  <p:cNvSpPr/>
                  <p:nvPr/>
                </p:nvSpPr>
                <p:spPr>
                  <a:xfrm>
                    <a:off x="8956103" y="3333115"/>
                    <a:ext cx="240474" cy="1116838"/>
                  </a:xfrm>
                  <a:custGeom>
                    <a:rect b="b" l="l" r="r" t="t"/>
                    <a:pathLst>
                      <a:path extrusionOk="0" h="1116838" w="240474">
                        <a:moveTo>
                          <a:pt x="55308" y="1116838"/>
                        </a:moveTo>
                        <a:lnTo>
                          <a:pt x="0" y="1116838"/>
                        </a:lnTo>
                        <a:lnTo>
                          <a:pt x="185103" y="0"/>
                        </a:lnTo>
                        <a:lnTo>
                          <a:pt x="240474"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42" name="Google Shape;2342;p53"/>
                  <p:cNvSpPr/>
                  <p:nvPr/>
                </p:nvSpPr>
                <p:spPr>
                  <a:xfrm>
                    <a:off x="9473945" y="3333115"/>
                    <a:ext cx="240538" cy="1116838"/>
                  </a:xfrm>
                  <a:custGeom>
                    <a:rect b="b" l="l" r="r" t="t"/>
                    <a:pathLst>
                      <a:path extrusionOk="0" h="1116838" w="240538">
                        <a:moveTo>
                          <a:pt x="185166" y="1116838"/>
                        </a:moveTo>
                        <a:lnTo>
                          <a:pt x="240538" y="1116838"/>
                        </a:lnTo>
                        <a:lnTo>
                          <a:pt x="55373" y="0"/>
                        </a:lnTo>
                        <a:lnTo>
                          <a:pt x="0"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43" name="Google Shape;2343;p53"/>
                  <p:cNvSpPr/>
                  <p:nvPr/>
                </p:nvSpPr>
                <p:spPr>
                  <a:xfrm>
                    <a:off x="9128252" y="3333115"/>
                    <a:ext cx="68326" cy="78231"/>
                  </a:xfrm>
                  <a:custGeom>
                    <a:rect b="b" l="l" r="r" t="t"/>
                    <a:pathLst>
                      <a:path extrusionOk="0" h="78231" w="68326">
                        <a:moveTo>
                          <a:pt x="0" y="78232"/>
                        </a:moveTo>
                        <a:lnTo>
                          <a:pt x="56705" y="70231"/>
                        </a:lnTo>
                        <a:lnTo>
                          <a:pt x="68326" y="0"/>
                        </a:lnTo>
                        <a:lnTo>
                          <a:pt x="12954"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44" name="Google Shape;2344;p53"/>
                  <p:cNvSpPr/>
                  <p:nvPr/>
                </p:nvSpPr>
                <p:spPr>
                  <a:xfrm>
                    <a:off x="9473945" y="3333115"/>
                    <a:ext cx="58864" cy="28638"/>
                  </a:xfrm>
                  <a:custGeom>
                    <a:rect b="b" l="l" r="r" t="t"/>
                    <a:pathLst>
                      <a:path extrusionOk="0" h="28638" w="58864">
                        <a:moveTo>
                          <a:pt x="55373" y="0"/>
                        </a:moveTo>
                        <a:lnTo>
                          <a:pt x="0" y="0"/>
                        </a:lnTo>
                        <a:lnTo>
                          <a:pt x="4763" y="28638"/>
                        </a:lnTo>
                        <a:lnTo>
                          <a:pt x="58865" y="21018"/>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345" name="Google Shape;2345;p53"/>
              <p:cNvGrpSpPr/>
              <p:nvPr/>
            </p:nvGrpSpPr>
            <p:grpSpPr>
              <a:xfrm flipH="1">
                <a:off x="6513326" y="2992844"/>
                <a:ext cx="1103671" cy="279412"/>
                <a:chOff x="9212580" y="3123882"/>
                <a:chExt cx="658240" cy="166624"/>
              </a:xfrm>
            </p:grpSpPr>
            <p:sp>
              <p:nvSpPr>
                <p:cNvPr id="2346" name="Google Shape;2346;p53"/>
                <p:cNvSpPr/>
                <p:nvPr/>
              </p:nvSpPr>
              <p:spPr>
                <a:xfrm>
                  <a:off x="9619297" y="3166554"/>
                  <a:ext cx="177736" cy="107886"/>
                </a:xfrm>
                <a:custGeom>
                  <a:rect b="b" l="l" r="r" t="t"/>
                  <a:pathLst>
                    <a:path extrusionOk="0" h="107886" w="177736">
                      <a:moveTo>
                        <a:pt x="107506" y="0"/>
                      </a:moveTo>
                      <a:cubicBezTo>
                        <a:pt x="133541" y="0"/>
                        <a:pt x="150432" y="22415"/>
                        <a:pt x="158497" y="38100"/>
                      </a:cubicBezTo>
                      <a:cubicBezTo>
                        <a:pt x="166560" y="53785"/>
                        <a:pt x="177736" y="66040"/>
                        <a:pt x="177736" y="66040"/>
                      </a:cubicBezTo>
                      <a:lnTo>
                        <a:pt x="45021" y="66040"/>
                      </a:lnTo>
                      <a:lnTo>
                        <a:pt x="26797" y="107886"/>
                      </a:lnTo>
                      <a:lnTo>
                        <a:pt x="13081" y="107886"/>
                      </a:lnTo>
                      <a:lnTo>
                        <a:pt x="0" y="66040"/>
                      </a:lnTo>
                      <a:cubicBezTo>
                        <a:pt x="0" y="65976"/>
                        <a:pt x="28829" y="0"/>
                        <a:pt x="107506"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47" name="Google Shape;2347;p53"/>
                <p:cNvSpPr/>
                <p:nvPr/>
              </p:nvSpPr>
              <p:spPr>
                <a:xfrm>
                  <a:off x="9629838" y="3166491"/>
                  <a:ext cx="96964" cy="106743"/>
                </a:xfrm>
                <a:custGeom>
                  <a:rect b="b" l="l" r="r" t="t"/>
                  <a:pathLst>
                    <a:path extrusionOk="0" h="106743" w="96964">
                      <a:moveTo>
                        <a:pt x="14795" y="106743"/>
                      </a:moveTo>
                      <a:cubicBezTo>
                        <a:pt x="14795" y="32131"/>
                        <a:pt x="66484" y="0"/>
                        <a:pt x="96965" y="0"/>
                      </a:cubicBezTo>
                      <a:lnTo>
                        <a:pt x="0" y="0"/>
                      </a:lnTo>
                      <a:lnTo>
                        <a:pt x="14795" y="106743"/>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48" name="Google Shape;2348;p53"/>
                <p:cNvSpPr/>
                <p:nvPr/>
              </p:nvSpPr>
              <p:spPr>
                <a:xfrm>
                  <a:off x="9449752" y="3123882"/>
                  <a:ext cx="286575" cy="149351"/>
                </a:xfrm>
                <a:custGeom>
                  <a:rect b="b" l="l" r="r" t="t"/>
                  <a:pathLst>
                    <a:path extrusionOk="0" h="149351" w="286575">
                      <a:moveTo>
                        <a:pt x="194881" y="149352"/>
                      </a:moveTo>
                      <a:cubicBezTo>
                        <a:pt x="194881" y="149352"/>
                        <a:pt x="197866" y="22035"/>
                        <a:pt x="286576" y="0"/>
                      </a:cubicBezTo>
                      <a:lnTo>
                        <a:pt x="94170" y="0"/>
                      </a:lnTo>
                      <a:cubicBezTo>
                        <a:pt x="76136" y="0"/>
                        <a:pt x="58801" y="6985"/>
                        <a:pt x="45910" y="19621"/>
                      </a:cubicBezTo>
                      <a:cubicBezTo>
                        <a:pt x="25336" y="39814"/>
                        <a:pt x="889" y="78613"/>
                        <a:pt x="0" y="149352"/>
                      </a:cubicBezTo>
                      <a:cubicBezTo>
                        <a:pt x="-64" y="149352"/>
                        <a:pt x="124016" y="117729"/>
                        <a:pt x="194881" y="14935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49" name="Google Shape;2349;p53"/>
                <p:cNvSpPr/>
                <p:nvPr/>
              </p:nvSpPr>
              <p:spPr>
                <a:xfrm>
                  <a:off x="9223629" y="3200546"/>
                  <a:ext cx="355091" cy="63988"/>
                </a:xfrm>
                <a:custGeom>
                  <a:rect b="b" l="l" r="r" t="t"/>
                  <a:pathLst>
                    <a:path extrusionOk="0" h="63988" w="355091">
                      <a:moveTo>
                        <a:pt x="0" y="49066"/>
                      </a:moveTo>
                      <a:cubicBezTo>
                        <a:pt x="73406" y="49066"/>
                        <a:pt x="94678" y="9061"/>
                        <a:pt x="144652" y="1314"/>
                      </a:cubicBezTo>
                      <a:cubicBezTo>
                        <a:pt x="152019" y="171"/>
                        <a:pt x="158877" y="-210"/>
                        <a:pt x="165353" y="108"/>
                      </a:cubicBezTo>
                      <a:lnTo>
                        <a:pt x="355092" y="108"/>
                      </a:lnTo>
                      <a:lnTo>
                        <a:pt x="215773" y="63988"/>
                      </a:lnTo>
                      <a:lnTo>
                        <a:pt x="192977" y="49066"/>
                      </a:lnTo>
                      <a:lnTo>
                        <a:pt x="0" y="49066"/>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50" name="Google Shape;2350;p53"/>
                <p:cNvSpPr/>
                <p:nvPr/>
              </p:nvSpPr>
              <p:spPr>
                <a:xfrm>
                  <a:off x="9640589" y="3192911"/>
                  <a:ext cx="195834" cy="89340"/>
                </a:xfrm>
                <a:custGeom>
                  <a:rect b="b" l="l" r="r" t="t"/>
                  <a:pathLst>
                    <a:path extrusionOk="0" h="89340" w="195834">
                      <a:moveTo>
                        <a:pt x="0" y="80323"/>
                      </a:moveTo>
                      <a:cubicBezTo>
                        <a:pt x="8319" y="33969"/>
                        <a:pt x="24385" y="-1655"/>
                        <a:pt x="55944" y="59"/>
                      </a:cubicBezTo>
                      <a:cubicBezTo>
                        <a:pt x="112523" y="3044"/>
                        <a:pt x="124397" y="78037"/>
                        <a:pt x="195835" y="64956"/>
                      </a:cubicBezTo>
                      <a:lnTo>
                        <a:pt x="195835" y="89341"/>
                      </a:lnTo>
                      <a:lnTo>
                        <a:pt x="0" y="80323"/>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51" name="Google Shape;2351;p53"/>
                <p:cNvSpPr/>
                <p:nvPr/>
              </p:nvSpPr>
              <p:spPr>
                <a:xfrm>
                  <a:off x="9418383" y="3254235"/>
                  <a:ext cx="452437" cy="36270"/>
                </a:xfrm>
                <a:custGeom>
                  <a:rect b="b" l="l" r="r" t="t"/>
                  <a:pathLst>
                    <a:path extrusionOk="0" h="36270" w="452437">
                      <a:moveTo>
                        <a:pt x="0" y="36271"/>
                      </a:moveTo>
                      <a:lnTo>
                        <a:pt x="452438" y="36271"/>
                      </a:lnTo>
                      <a:cubicBezTo>
                        <a:pt x="452438" y="36271"/>
                        <a:pt x="381318" y="8712"/>
                        <a:pt x="350076" y="6045"/>
                      </a:cubicBezTo>
                      <a:cubicBezTo>
                        <a:pt x="318834" y="3378"/>
                        <a:pt x="250635" y="76"/>
                        <a:pt x="226251" y="28080"/>
                      </a:cubicBezTo>
                      <a:cubicBezTo>
                        <a:pt x="190247" y="711"/>
                        <a:pt x="156273" y="-5385"/>
                        <a:pt x="108966" y="4330"/>
                      </a:cubicBezTo>
                      <a:cubicBezTo>
                        <a:pt x="61659" y="14046"/>
                        <a:pt x="0" y="36271"/>
                        <a:pt x="0" y="3627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52" name="Google Shape;2352;p53"/>
                <p:cNvSpPr/>
                <p:nvPr/>
              </p:nvSpPr>
              <p:spPr>
                <a:xfrm>
                  <a:off x="9416668" y="3200524"/>
                  <a:ext cx="227965" cy="81727"/>
                </a:xfrm>
                <a:custGeom>
                  <a:rect b="b" l="l" r="r" t="t"/>
                  <a:pathLst>
                    <a:path extrusionOk="0" h="81727" w="227965">
                      <a:moveTo>
                        <a:pt x="227965" y="72710"/>
                      </a:moveTo>
                      <a:cubicBezTo>
                        <a:pt x="224981" y="19815"/>
                        <a:pt x="194628" y="-6411"/>
                        <a:pt x="144653" y="1336"/>
                      </a:cubicBezTo>
                      <a:cubicBezTo>
                        <a:pt x="94679" y="9083"/>
                        <a:pt x="41656" y="69472"/>
                        <a:pt x="0" y="49088"/>
                      </a:cubicBezTo>
                      <a:lnTo>
                        <a:pt x="0" y="81727"/>
                      </a:lnTo>
                      <a:cubicBezTo>
                        <a:pt x="-63" y="81727"/>
                        <a:pt x="164847" y="29911"/>
                        <a:pt x="227965" y="7271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53" name="Google Shape;2353;p53"/>
                <p:cNvSpPr/>
                <p:nvPr/>
              </p:nvSpPr>
              <p:spPr>
                <a:xfrm>
                  <a:off x="9223629" y="3249612"/>
                  <a:ext cx="193040" cy="24384"/>
                </a:xfrm>
                <a:custGeom>
                  <a:rect b="b" l="l" r="r" t="t"/>
                  <a:pathLst>
                    <a:path extrusionOk="0" h="24384" w="193040">
                      <a:moveTo>
                        <a:pt x="0" y="0"/>
                      </a:moveTo>
                      <a:lnTo>
                        <a:pt x="193040" y="0"/>
                      </a:lnTo>
                      <a:lnTo>
                        <a:pt x="193040" y="24384"/>
                      </a:lnTo>
                      <a:lnTo>
                        <a:pt x="0" y="24384"/>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54" name="Google Shape;2354;p53"/>
                <p:cNvSpPr/>
                <p:nvPr/>
              </p:nvSpPr>
              <p:spPr>
                <a:xfrm>
                  <a:off x="9398989" y="3157875"/>
                  <a:ext cx="174524" cy="73178"/>
                </a:xfrm>
                <a:custGeom>
                  <a:rect b="b" l="l" r="r" t="t"/>
                  <a:pathLst>
                    <a:path extrusionOk="0" h="73178" w="174524">
                      <a:moveTo>
                        <a:pt x="154" y="30967"/>
                      </a:moveTo>
                      <a:cubicBezTo>
                        <a:pt x="725" y="26903"/>
                        <a:pt x="3138" y="23347"/>
                        <a:pt x="6630" y="21252"/>
                      </a:cubicBezTo>
                      <a:cubicBezTo>
                        <a:pt x="16917" y="15029"/>
                        <a:pt x="40412" y="2646"/>
                        <a:pt x="68226" y="424"/>
                      </a:cubicBezTo>
                      <a:cubicBezTo>
                        <a:pt x="105754" y="-2561"/>
                        <a:pt x="156491" y="10076"/>
                        <a:pt x="174524" y="42778"/>
                      </a:cubicBezTo>
                      <a:lnTo>
                        <a:pt x="77242" y="42778"/>
                      </a:lnTo>
                      <a:lnTo>
                        <a:pt x="87974" y="50335"/>
                      </a:lnTo>
                      <a:cubicBezTo>
                        <a:pt x="95277" y="55478"/>
                        <a:pt x="95022" y="66464"/>
                        <a:pt x="87403" y="71226"/>
                      </a:cubicBezTo>
                      <a:lnTo>
                        <a:pt x="87403" y="71226"/>
                      </a:lnTo>
                      <a:cubicBezTo>
                        <a:pt x="84037" y="73385"/>
                        <a:pt x="79782" y="73766"/>
                        <a:pt x="76036" y="72306"/>
                      </a:cubicBezTo>
                      <a:lnTo>
                        <a:pt x="8599" y="45636"/>
                      </a:lnTo>
                      <a:cubicBezTo>
                        <a:pt x="2757" y="43286"/>
                        <a:pt x="-799" y="37254"/>
                        <a:pt x="154" y="30967"/>
                      </a:cubicBezTo>
                      <a:lnTo>
                        <a:pt x="154" y="30967"/>
                      </a:lnTo>
                      <a:close/>
                    </a:path>
                  </a:pathLst>
                </a:custGeom>
                <a:solidFill>
                  <a:srgbClr val="F9D4B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55" name="Google Shape;2355;p53"/>
                <p:cNvSpPr/>
                <p:nvPr/>
              </p:nvSpPr>
              <p:spPr>
                <a:xfrm>
                  <a:off x="9460711" y="3181328"/>
                  <a:ext cx="57367" cy="19325"/>
                </a:xfrm>
                <a:custGeom>
                  <a:rect b="b" l="l" r="r" t="t"/>
                  <a:pathLst>
                    <a:path extrusionOk="0" h="19325" w="57367">
                      <a:moveTo>
                        <a:pt x="15520" y="19325"/>
                      </a:moveTo>
                      <a:lnTo>
                        <a:pt x="2122" y="9356"/>
                      </a:lnTo>
                      <a:cubicBezTo>
                        <a:pt x="-2069" y="6244"/>
                        <a:pt x="407" y="-423"/>
                        <a:pt x="5551" y="21"/>
                      </a:cubicBezTo>
                      <a:cubicBezTo>
                        <a:pt x="21172" y="1291"/>
                        <a:pt x="44095" y="5609"/>
                        <a:pt x="57367" y="19325"/>
                      </a:cubicBezTo>
                      <a:lnTo>
                        <a:pt x="15520" y="19325"/>
                      </a:lnTo>
                      <a:close/>
                    </a:path>
                  </a:pathLst>
                </a:custGeom>
                <a:solidFill>
                  <a:srgbClr val="E6BEA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56" name="Google Shape;2356;p53"/>
                <p:cNvSpPr/>
                <p:nvPr/>
              </p:nvSpPr>
              <p:spPr>
                <a:xfrm>
                  <a:off x="9212580" y="3274060"/>
                  <a:ext cx="205803" cy="16446"/>
                </a:xfrm>
                <a:custGeom>
                  <a:rect b="b" l="l" r="r" t="t"/>
                  <a:pathLst>
                    <a:path extrusionOk="0" h="16446" w="205803">
                      <a:moveTo>
                        <a:pt x="0" y="0"/>
                      </a:moveTo>
                      <a:lnTo>
                        <a:pt x="205804" y="0"/>
                      </a:lnTo>
                      <a:lnTo>
                        <a:pt x="205804" y="16447"/>
                      </a:lnTo>
                      <a:lnTo>
                        <a:pt x="0" y="16447"/>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57" name="Google Shape;2357;p53"/>
                <p:cNvSpPr/>
                <p:nvPr/>
              </p:nvSpPr>
              <p:spPr>
                <a:xfrm>
                  <a:off x="9418446" y="3249610"/>
                  <a:ext cx="452373" cy="40832"/>
                </a:xfrm>
                <a:custGeom>
                  <a:rect b="b" l="l" r="r" t="t"/>
                  <a:pathLst>
                    <a:path extrusionOk="0" h="40832" w="452373">
                      <a:moveTo>
                        <a:pt x="226187" y="40070"/>
                      </a:moveTo>
                      <a:cubicBezTo>
                        <a:pt x="294449" y="-13524"/>
                        <a:pt x="397256" y="40832"/>
                        <a:pt x="452374" y="40832"/>
                      </a:cubicBezTo>
                      <a:lnTo>
                        <a:pt x="452374" y="24386"/>
                      </a:lnTo>
                      <a:cubicBezTo>
                        <a:pt x="397193" y="24386"/>
                        <a:pt x="294386" y="-29970"/>
                        <a:pt x="226187" y="23623"/>
                      </a:cubicBezTo>
                      <a:cubicBezTo>
                        <a:pt x="157924" y="-29970"/>
                        <a:pt x="55118" y="24386"/>
                        <a:pt x="0" y="24386"/>
                      </a:cubicBezTo>
                      <a:lnTo>
                        <a:pt x="0" y="40832"/>
                      </a:lnTo>
                      <a:cubicBezTo>
                        <a:pt x="55118" y="40896"/>
                        <a:pt x="157924" y="-13460"/>
                        <a:pt x="226187" y="4007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358" name="Google Shape;2358;p53"/>
              <p:cNvGrpSpPr/>
              <p:nvPr/>
            </p:nvGrpSpPr>
            <p:grpSpPr>
              <a:xfrm flipH="1">
                <a:off x="6017266" y="3032350"/>
                <a:ext cx="333351" cy="241609"/>
                <a:chOff x="9967861" y="3147441"/>
                <a:chExt cx="198814" cy="144081"/>
              </a:xfrm>
            </p:grpSpPr>
            <p:sp>
              <p:nvSpPr>
                <p:cNvPr id="2359" name="Google Shape;2359;p53"/>
                <p:cNvSpPr/>
                <p:nvPr/>
              </p:nvSpPr>
              <p:spPr>
                <a:xfrm>
                  <a:off x="9967861" y="3147441"/>
                  <a:ext cx="149960" cy="128016"/>
                </a:xfrm>
                <a:custGeom>
                  <a:rect b="b" l="l" r="r" t="t"/>
                  <a:pathLst>
                    <a:path extrusionOk="0" h="128016" w="149960">
                      <a:moveTo>
                        <a:pt x="114" y="14288"/>
                      </a:moveTo>
                      <a:lnTo>
                        <a:pt x="10719" y="93663"/>
                      </a:lnTo>
                      <a:cubicBezTo>
                        <a:pt x="13322" y="113348"/>
                        <a:pt x="30149" y="128016"/>
                        <a:pt x="49961" y="128016"/>
                      </a:cubicBezTo>
                      <a:lnTo>
                        <a:pt x="99999" y="128016"/>
                      </a:lnTo>
                      <a:cubicBezTo>
                        <a:pt x="119875" y="128016"/>
                        <a:pt x="136639" y="113348"/>
                        <a:pt x="139243" y="93663"/>
                      </a:cubicBezTo>
                      <a:lnTo>
                        <a:pt x="149847" y="14288"/>
                      </a:lnTo>
                      <a:cubicBezTo>
                        <a:pt x="150863" y="6731"/>
                        <a:pt x="144957" y="0"/>
                        <a:pt x="137338" y="0"/>
                      </a:cubicBezTo>
                      <a:lnTo>
                        <a:pt x="12496" y="0"/>
                      </a:lnTo>
                      <a:cubicBezTo>
                        <a:pt x="5004" y="0"/>
                        <a:pt x="-902" y="6731"/>
                        <a:pt x="114" y="14288"/>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60" name="Google Shape;2360;p53"/>
                <p:cNvSpPr/>
                <p:nvPr/>
              </p:nvSpPr>
              <p:spPr>
                <a:xfrm>
                  <a:off x="10078656" y="3156902"/>
                  <a:ext cx="88019" cy="104457"/>
                </a:xfrm>
                <a:custGeom>
                  <a:rect b="b" l="l" r="r" t="t"/>
                  <a:pathLst>
                    <a:path extrusionOk="0" h="104457" w="88019">
                      <a:moveTo>
                        <a:pt x="39053" y="104457"/>
                      </a:moveTo>
                      <a:lnTo>
                        <a:pt x="0" y="104457"/>
                      </a:lnTo>
                      <a:lnTo>
                        <a:pt x="0" y="91758"/>
                      </a:lnTo>
                      <a:lnTo>
                        <a:pt x="39053" y="91758"/>
                      </a:lnTo>
                      <a:cubicBezTo>
                        <a:pt x="56262" y="91758"/>
                        <a:pt x="70676" y="79439"/>
                        <a:pt x="73343" y="62484"/>
                      </a:cubicBezTo>
                      <a:lnTo>
                        <a:pt x="74867" y="52896"/>
                      </a:lnTo>
                      <a:cubicBezTo>
                        <a:pt x="76454" y="42863"/>
                        <a:pt x="73597" y="32639"/>
                        <a:pt x="66993" y="24892"/>
                      </a:cubicBezTo>
                      <a:cubicBezTo>
                        <a:pt x="60389" y="17145"/>
                        <a:pt x="50737" y="12700"/>
                        <a:pt x="40577" y="12700"/>
                      </a:cubicBezTo>
                      <a:lnTo>
                        <a:pt x="24385" y="12700"/>
                      </a:lnTo>
                      <a:lnTo>
                        <a:pt x="24385" y="0"/>
                      </a:lnTo>
                      <a:lnTo>
                        <a:pt x="40577" y="0"/>
                      </a:lnTo>
                      <a:cubicBezTo>
                        <a:pt x="54483" y="0"/>
                        <a:pt x="67628" y="6033"/>
                        <a:pt x="76645" y="16637"/>
                      </a:cubicBezTo>
                      <a:cubicBezTo>
                        <a:pt x="85662" y="27178"/>
                        <a:pt x="89599" y="41148"/>
                        <a:pt x="87440" y="54864"/>
                      </a:cubicBezTo>
                      <a:lnTo>
                        <a:pt x="85916" y="64452"/>
                      </a:lnTo>
                      <a:cubicBezTo>
                        <a:pt x="82233" y="87567"/>
                        <a:pt x="62485" y="104457"/>
                        <a:pt x="39053" y="104457"/>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61" name="Google Shape;2361;p53"/>
                <p:cNvSpPr/>
                <p:nvPr/>
              </p:nvSpPr>
              <p:spPr>
                <a:xfrm>
                  <a:off x="9969372" y="3171888"/>
                  <a:ext cx="121793" cy="103568"/>
                </a:xfrm>
                <a:custGeom>
                  <a:rect b="b" l="l" r="r" t="t"/>
                  <a:pathLst>
                    <a:path extrusionOk="0" h="103568" w="121793">
                      <a:moveTo>
                        <a:pt x="0" y="0"/>
                      </a:moveTo>
                      <a:lnTo>
                        <a:pt x="9271" y="69215"/>
                      </a:lnTo>
                      <a:cubicBezTo>
                        <a:pt x="11874" y="88900"/>
                        <a:pt x="28702" y="103568"/>
                        <a:pt x="48514" y="103568"/>
                      </a:cubicBezTo>
                      <a:lnTo>
                        <a:pt x="98552" y="103568"/>
                      </a:lnTo>
                      <a:cubicBezTo>
                        <a:pt x="107188" y="103568"/>
                        <a:pt x="115189" y="100647"/>
                        <a:pt x="121793" y="95821"/>
                      </a:cubicBezTo>
                      <a:cubicBezTo>
                        <a:pt x="66611" y="88392"/>
                        <a:pt x="4064" y="30480"/>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62" name="Google Shape;2362;p53"/>
                <p:cNvSpPr/>
                <p:nvPr/>
              </p:nvSpPr>
              <p:spPr>
                <a:xfrm>
                  <a:off x="9967911" y="3271139"/>
                  <a:ext cx="157589" cy="20383"/>
                </a:xfrm>
                <a:custGeom>
                  <a:rect b="b" l="l" r="r" t="t"/>
                  <a:pathLst>
                    <a:path extrusionOk="0" h="20383" w="157589">
                      <a:moveTo>
                        <a:pt x="119507" y="20383"/>
                      </a:moveTo>
                      <a:lnTo>
                        <a:pt x="38037" y="20383"/>
                      </a:lnTo>
                      <a:cubicBezTo>
                        <a:pt x="29528" y="20383"/>
                        <a:pt x="21082" y="18415"/>
                        <a:pt x="13463" y="14732"/>
                      </a:cubicBezTo>
                      <a:lnTo>
                        <a:pt x="2858" y="9589"/>
                      </a:lnTo>
                      <a:cubicBezTo>
                        <a:pt x="-1968" y="7239"/>
                        <a:pt x="-317" y="0"/>
                        <a:pt x="5081" y="0"/>
                      </a:cubicBezTo>
                      <a:lnTo>
                        <a:pt x="152528" y="0"/>
                      </a:lnTo>
                      <a:cubicBezTo>
                        <a:pt x="157862" y="0"/>
                        <a:pt x="159576" y="7239"/>
                        <a:pt x="154750" y="9589"/>
                      </a:cubicBezTo>
                      <a:lnTo>
                        <a:pt x="144145" y="14732"/>
                      </a:lnTo>
                      <a:cubicBezTo>
                        <a:pt x="136462" y="18415"/>
                        <a:pt x="128017" y="20383"/>
                        <a:pt x="119507" y="20383"/>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363" name="Google Shape;2363;p53"/>
            <p:cNvGrpSpPr/>
            <p:nvPr/>
          </p:nvGrpSpPr>
          <p:grpSpPr>
            <a:xfrm flipH="1">
              <a:off x="6716169" y="1176378"/>
              <a:ext cx="424873" cy="459788"/>
              <a:chOff x="7969755" y="1224249"/>
              <a:chExt cx="288813" cy="312547"/>
            </a:xfrm>
          </p:grpSpPr>
          <p:sp>
            <p:nvSpPr>
              <p:cNvPr id="2364" name="Google Shape;2364;p53"/>
              <p:cNvSpPr/>
              <p:nvPr/>
            </p:nvSpPr>
            <p:spPr>
              <a:xfrm>
                <a:off x="7969755" y="1224249"/>
                <a:ext cx="288813" cy="312547"/>
              </a:xfrm>
              <a:custGeom>
                <a:rect b="b" l="l" r="r" t="t"/>
                <a:pathLst>
                  <a:path extrusionOk="0" h="312547" w="288813">
                    <a:moveTo>
                      <a:pt x="0" y="39941"/>
                    </a:moveTo>
                    <a:lnTo>
                      <a:pt x="0" y="272669"/>
                    </a:lnTo>
                    <a:cubicBezTo>
                      <a:pt x="0" y="294704"/>
                      <a:pt x="17780" y="312547"/>
                      <a:pt x="39688" y="312547"/>
                    </a:cubicBezTo>
                    <a:lnTo>
                      <a:pt x="184023" y="312547"/>
                    </a:lnTo>
                    <a:cubicBezTo>
                      <a:pt x="205930" y="312547"/>
                      <a:pt x="223710" y="294704"/>
                      <a:pt x="223710" y="272669"/>
                    </a:cubicBezTo>
                    <a:lnTo>
                      <a:pt x="223710" y="205232"/>
                    </a:lnTo>
                    <a:cubicBezTo>
                      <a:pt x="223710" y="199009"/>
                      <a:pt x="227076" y="193294"/>
                      <a:pt x="232537" y="190310"/>
                    </a:cubicBezTo>
                    <a:lnTo>
                      <a:pt x="286003" y="161036"/>
                    </a:lnTo>
                    <a:cubicBezTo>
                      <a:pt x="289751" y="159004"/>
                      <a:pt x="289751" y="153543"/>
                      <a:pt x="286003" y="151511"/>
                    </a:cubicBezTo>
                    <a:lnTo>
                      <a:pt x="232537" y="122238"/>
                    </a:lnTo>
                    <a:cubicBezTo>
                      <a:pt x="227076" y="119253"/>
                      <a:pt x="223710" y="113538"/>
                      <a:pt x="223710" y="107315"/>
                    </a:cubicBezTo>
                    <a:lnTo>
                      <a:pt x="223710" y="39878"/>
                    </a:lnTo>
                    <a:cubicBezTo>
                      <a:pt x="223710" y="17843"/>
                      <a:pt x="205930" y="0"/>
                      <a:pt x="184023" y="0"/>
                    </a:cubicBezTo>
                    <a:lnTo>
                      <a:pt x="39688" y="0"/>
                    </a:lnTo>
                    <a:cubicBezTo>
                      <a:pt x="17780" y="63"/>
                      <a:pt x="0" y="17970"/>
                      <a:pt x="0" y="3994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65" name="Google Shape;2365;p53"/>
              <p:cNvSpPr/>
              <p:nvPr/>
            </p:nvSpPr>
            <p:spPr>
              <a:xfrm flipH="1">
                <a:off x="8003346" y="1326865"/>
                <a:ext cx="154940" cy="107378"/>
              </a:xfrm>
              <a:custGeom>
                <a:rect b="b" l="l" r="r" t="t"/>
                <a:pathLst>
                  <a:path extrusionOk="0" h="107378" w="154940">
                    <a:moveTo>
                      <a:pt x="64263" y="107378"/>
                    </a:moveTo>
                    <a:lnTo>
                      <a:pt x="0" y="42863"/>
                    </a:lnTo>
                    <a:lnTo>
                      <a:pt x="17336" y="25781"/>
                    </a:lnTo>
                    <a:lnTo>
                      <a:pt x="64326" y="73025"/>
                    </a:lnTo>
                    <a:lnTo>
                      <a:pt x="137732" y="0"/>
                    </a:lnTo>
                    <a:lnTo>
                      <a:pt x="154940" y="17208"/>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2366" name="Google Shape;2366;p53"/>
          <p:cNvSpPr/>
          <p:nvPr/>
        </p:nvSpPr>
        <p:spPr>
          <a:xfrm flipH="1">
            <a:off x="8033627" y="3941473"/>
            <a:ext cx="174336" cy="206222"/>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367" name="Google Shape;2367;p53"/>
          <p:cNvGrpSpPr/>
          <p:nvPr/>
        </p:nvGrpSpPr>
        <p:grpSpPr>
          <a:xfrm>
            <a:off x="7261792" y="456698"/>
            <a:ext cx="849858" cy="971440"/>
            <a:chOff x="6299617" y="2845180"/>
            <a:chExt cx="389218" cy="444880"/>
          </a:xfrm>
        </p:grpSpPr>
        <p:sp>
          <p:nvSpPr>
            <p:cNvPr id="2368" name="Google Shape;2368;p53"/>
            <p:cNvSpPr/>
            <p:nvPr/>
          </p:nvSpPr>
          <p:spPr>
            <a:xfrm>
              <a:off x="6299617" y="2845180"/>
              <a:ext cx="389218" cy="444880"/>
            </a:xfrm>
            <a:custGeom>
              <a:rect b="b" l="l" r="r" t="t"/>
              <a:pathLst>
                <a:path extrusionOk="0" h="444880" w="389218">
                  <a:moveTo>
                    <a:pt x="389218" y="322453"/>
                  </a:moveTo>
                  <a:cubicBezTo>
                    <a:pt x="311113" y="362014"/>
                    <a:pt x="227928" y="402654"/>
                    <a:pt x="137377" y="444881"/>
                  </a:cubicBezTo>
                  <a:cubicBezTo>
                    <a:pt x="184558" y="282194"/>
                    <a:pt x="-93128" y="181166"/>
                    <a:pt x="33301" y="0"/>
                  </a:cubicBezTo>
                  <a:cubicBezTo>
                    <a:pt x="102897" y="8318"/>
                    <a:pt x="180430" y="14923"/>
                    <a:pt x="263488" y="20320"/>
                  </a:cubicBezTo>
                  <a:cubicBezTo>
                    <a:pt x="234850" y="133858"/>
                    <a:pt x="362929" y="219774"/>
                    <a:pt x="389218" y="32245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369" name="Google Shape;2369;p53"/>
            <p:cNvGrpSpPr/>
            <p:nvPr/>
          </p:nvGrpSpPr>
          <p:grpSpPr>
            <a:xfrm>
              <a:off x="6337672" y="2908109"/>
              <a:ext cx="290457" cy="307720"/>
              <a:chOff x="6337672" y="2908109"/>
              <a:chExt cx="290457" cy="307720"/>
            </a:xfrm>
          </p:grpSpPr>
          <p:sp>
            <p:nvSpPr>
              <p:cNvPr id="2370" name="Google Shape;2370;p53"/>
              <p:cNvSpPr/>
              <p:nvPr/>
            </p:nvSpPr>
            <p:spPr>
              <a:xfrm>
                <a:off x="6338442" y="2908109"/>
                <a:ext cx="115061" cy="7366"/>
              </a:xfrm>
              <a:custGeom>
                <a:rect b="b" l="l" r="r" t="t"/>
                <a:pathLst>
                  <a:path extrusionOk="0" h="7366" w="115061">
                    <a:moveTo>
                      <a:pt x="2921" y="7366"/>
                    </a:moveTo>
                    <a:cubicBezTo>
                      <a:pt x="1334" y="7366"/>
                      <a:pt x="0" y="6096"/>
                      <a:pt x="0" y="4445"/>
                    </a:cubicBezTo>
                    <a:cubicBezTo>
                      <a:pt x="0" y="2794"/>
                      <a:pt x="1270" y="1461"/>
                      <a:pt x="2921" y="1461"/>
                    </a:cubicBezTo>
                    <a:cubicBezTo>
                      <a:pt x="38798" y="1080"/>
                      <a:pt x="75184" y="571"/>
                      <a:pt x="112078" y="0"/>
                    </a:cubicBezTo>
                    <a:cubicBezTo>
                      <a:pt x="113792" y="0"/>
                      <a:pt x="115062" y="1270"/>
                      <a:pt x="115062" y="2921"/>
                    </a:cubicBezTo>
                    <a:cubicBezTo>
                      <a:pt x="115062" y="4572"/>
                      <a:pt x="113792" y="5905"/>
                      <a:pt x="112141" y="5905"/>
                    </a:cubicBezTo>
                    <a:cubicBezTo>
                      <a:pt x="75184" y="6477"/>
                      <a:pt x="38798" y="6985"/>
                      <a:pt x="2921" y="7366"/>
                    </a:cubicBezTo>
                    <a:cubicBezTo>
                      <a:pt x="2921" y="7366"/>
                      <a:pt x="2921" y="7366"/>
                      <a:pt x="2921" y="736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71" name="Google Shape;2371;p53"/>
              <p:cNvSpPr/>
              <p:nvPr/>
            </p:nvSpPr>
            <p:spPr>
              <a:xfrm>
                <a:off x="6337672" y="2934634"/>
                <a:ext cx="187532" cy="17480"/>
              </a:xfrm>
              <a:custGeom>
                <a:rect b="b" l="l" r="r" t="t"/>
                <a:pathLst>
                  <a:path extrusionOk="0" h="17480" w="187532">
                    <a:moveTo>
                      <a:pt x="2930" y="17481"/>
                    </a:moveTo>
                    <a:cubicBezTo>
                      <a:pt x="1406" y="17481"/>
                      <a:pt x="72" y="16274"/>
                      <a:pt x="9" y="14687"/>
                    </a:cubicBezTo>
                    <a:cubicBezTo>
                      <a:pt x="-118" y="13036"/>
                      <a:pt x="1152" y="11639"/>
                      <a:pt x="2739" y="11575"/>
                    </a:cubicBezTo>
                    <a:cubicBezTo>
                      <a:pt x="62683" y="7829"/>
                      <a:pt x="123326" y="3955"/>
                      <a:pt x="184413" y="18"/>
                    </a:cubicBezTo>
                    <a:cubicBezTo>
                      <a:pt x="186000" y="-172"/>
                      <a:pt x="187461" y="1161"/>
                      <a:pt x="187524" y="2749"/>
                    </a:cubicBezTo>
                    <a:cubicBezTo>
                      <a:pt x="187651" y="4400"/>
                      <a:pt x="186382" y="5797"/>
                      <a:pt x="184794" y="5860"/>
                    </a:cubicBezTo>
                    <a:cubicBezTo>
                      <a:pt x="123707" y="9861"/>
                      <a:pt x="63064" y="13734"/>
                      <a:pt x="3120" y="17417"/>
                    </a:cubicBezTo>
                    <a:cubicBezTo>
                      <a:pt x="3057" y="17481"/>
                      <a:pt x="2993" y="17481"/>
                      <a:pt x="2930" y="1748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72" name="Google Shape;2372;p53"/>
              <p:cNvSpPr/>
              <p:nvPr/>
            </p:nvSpPr>
            <p:spPr>
              <a:xfrm>
                <a:off x="6345725" y="2961556"/>
                <a:ext cx="187999" cy="25419"/>
              </a:xfrm>
              <a:custGeom>
                <a:rect b="b" l="l" r="r" t="t"/>
                <a:pathLst>
                  <a:path extrusionOk="0" h="25419" w="187999">
                    <a:moveTo>
                      <a:pt x="2941" y="25420"/>
                    </a:moveTo>
                    <a:cubicBezTo>
                      <a:pt x="1480" y="25420"/>
                      <a:pt x="147" y="24277"/>
                      <a:pt x="20" y="22816"/>
                    </a:cubicBezTo>
                    <a:cubicBezTo>
                      <a:pt x="-171" y="21229"/>
                      <a:pt x="1036" y="19768"/>
                      <a:pt x="2623" y="19578"/>
                    </a:cubicBezTo>
                    <a:cubicBezTo>
                      <a:pt x="63139" y="13101"/>
                      <a:pt x="123845" y="6560"/>
                      <a:pt x="184742" y="20"/>
                    </a:cubicBezTo>
                    <a:cubicBezTo>
                      <a:pt x="186393" y="-171"/>
                      <a:pt x="187789" y="1036"/>
                      <a:pt x="187980" y="2623"/>
                    </a:cubicBezTo>
                    <a:cubicBezTo>
                      <a:pt x="188170" y="4211"/>
                      <a:pt x="186964" y="5671"/>
                      <a:pt x="185376" y="5862"/>
                    </a:cubicBezTo>
                    <a:cubicBezTo>
                      <a:pt x="124480" y="12402"/>
                      <a:pt x="63774" y="18943"/>
                      <a:pt x="3258" y="25420"/>
                    </a:cubicBezTo>
                    <a:cubicBezTo>
                      <a:pt x="3195" y="25420"/>
                      <a:pt x="3068" y="25420"/>
                      <a:pt x="2941" y="2542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73" name="Google Shape;2373;p53"/>
              <p:cNvSpPr/>
              <p:nvPr/>
            </p:nvSpPr>
            <p:spPr>
              <a:xfrm>
                <a:off x="6360632" y="2987639"/>
                <a:ext cx="185427" cy="32864"/>
              </a:xfrm>
              <a:custGeom>
                <a:rect b="b" l="l" r="r" t="t"/>
                <a:pathLst>
                  <a:path extrusionOk="0" h="32864" w="185427">
                    <a:moveTo>
                      <a:pt x="2956" y="32865"/>
                    </a:moveTo>
                    <a:cubicBezTo>
                      <a:pt x="1496" y="32865"/>
                      <a:pt x="289" y="31785"/>
                      <a:pt x="35" y="30325"/>
                    </a:cubicBezTo>
                    <a:cubicBezTo>
                      <a:pt x="-219" y="28737"/>
                      <a:pt x="924" y="27213"/>
                      <a:pt x="2512" y="26959"/>
                    </a:cubicBezTo>
                    <a:lnTo>
                      <a:pt x="182026" y="35"/>
                    </a:lnTo>
                    <a:cubicBezTo>
                      <a:pt x="183677" y="-219"/>
                      <a:pt x="185138" y="924"/>
                      <a:pt x="185392" y="2512"/>
                    </a:cubicBezTo>
                    <a:cubicBezTo>
                      <a:pt x="185646" y="4099"/>
                      <a:pt x="184503" y="5623"/>
                      <a:pt x="182915" y="5877"/>
                    </a:cubicBezTo>
                    <a:lnTo>
                      <a:pt x="3401" y="32801"/>
                    </a:lnTo>
                    <a:cubicBezTo>
                      <a:pt x="3274" y="32865"/>
                      <a:pt x="3147" y="32865"/>
                      <a:pt x="2956" y="3286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74" name="Google Shape;2374;p53"/>
              <p:cNvSpPr/>
              <p:nvPr/>
            </p:nvSpPr>
            <p:spPr>
              <a:xfrm>
                <a:off x="6380297" y="3024703"/>
                <a:ext cx="122284" cy="28376"/>
              </a:xfrm>
              <a:custGeom>
                <a:rect b="b" l="l" r="r" t="t"/>
                <a:pathLst>
                  <a:path extrusionOk="0" h="28376" w="122284">
                    <a:moveTo>
                      <a:pt x="2976" y="28376"/>
                    </a:moveTo>
                    <a:cubicBezTo>
                      <a:pt x="1580" y="28376"/>
                      <a:pt x="373" y="27424"/>
                      <a:pt x="56" y="25964"/>
                    </a:cubicBezTo>
                    <a:cubicBezTo>
                      <a:pt x="-262" y="24376"/>
                      <a:pt x="818" y="22789"/>
                      <a:pt x="2405" y="22535"/>
                    </a:cubicBezTo>
                    <a:lnTo>
                      <a:pt x="118800" y="55"/>
                    </a:lnTo>
                    <a:cubicBezTo>
                      <a:pt x="120388" y="-262"/>
                      <a:pt x="121975" y="817"/>
                      <a:pt x="122230" y="2405"/>
                    </a:cubicBezTo>
                    <a:cubicBezTo>
                      <a:pt x="122547" y="3992"/>
                      <a:pt x="121468" y="5580"/>
                      <a:pt x="119880" y="5834"/>
                    </a:cubicBezTo>
                    <a:lnTo>
                      <a:pt x="3484" y="28313"/>
                    </a:lnTo>
                    <a:cubicBezTo>
                      <a:pt x="3294" y="28376"/>
                      <a:pt x="3167" y="28376"/>
                      <a:pt x="2976" y="2837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75" name="Google Shape;2375;p53"/>
              <p:cNvSpPr/>
              <p:nvPr/>
            </p:nvSpPr>
            <p:spPr>
              <a:xfrm>
                <a:off x="6425133" y="3063887"/>
                <a:ext cx="170217" cy="53073"/>
              </a:xfrm>
              <a:custGeom>
                <a:rect b="b" l="l" r="r" t="t"/>
                <a:pathLst>
                  <a:path extrusionOk="0" h="53073" w="170217">
                    <a:moveTo>
                      <a:pt x="2972" y="53073"/>
                    </a:moveTo>
                    <a:cubicBezTo>
                      <a:pt x="1702" y="53073"/>
                      <a:pt x="495" y="52248"/>
                      <a:pt x="114" y="50914"/>
                    </a:cubicBezTo>
                    <a:cubicBezTo>
                      <a:pt x="-330" y="49327"/>
                      <a:pt x="559" y="47739"/>
                      <a:pt x="2146" y="47295"/>
                    </a:cubicBezTo>
                    <a:lnTo>
                      <a:pt x="166485" y="114"/>
                    </a:lnTo>
                    <a:cubicBezTo>
                      <a:pt x="168072" y="-330"/>
                      <a:pt x="169660" y="559"/>
                      <a:pt x="170104" y="2146"/>
                    </a:cubicBezTo>
                    <a:cubicBezTo>
                      <a:pt x="170548" y="3734"/>
                      <a:pt x="169660" y="5321"/>
                      <a:pt x="168072" y="5766"/>
                    </a:cubicBezTo>
                    <a:lnTo>
                      <a:pt x="3734" y="52946"/>
                    </a:lnTo>
                    <a:cubicBezTo>
                      <a:pt x="3480" y="53010"/>
                      <a:pt x="3226" y="53073"/>
                      <a:pt x="2972" y="530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76" name="Google Shape;2376;p53"/>
              <p:cNvSpPr/>
              <p:nvPr/>
            </p:nvSpPr>
            <p:spPr>
              <a:xfrm>
                <a:off x="6446052" y="3089061"/>
                <a:ext cx="166352" cy="60030"/>
              </a:xfrm>
              <a:custGeom>
                <a:rect b="b" l="l" r="r" t="t"/>
                <a:pathLst>
                  <a:path extrusionOk="0" h="60030" w="166352">
                    <a:moveTo>
                      <a:pt x="2944" y="60030"/>
                    </a:moveTo>
                    <a:cubicBezTo>
                      <a:pt x="1737" y="60030"/>
                      <a:pt x="594" y="59268"/>
                      <a:pt x="150" y="57998"/>
                    </a:cubicBezTo>
                    <a:cubicBezTo>
                      <a:pt x="-358" y="56474"/>
                      <a:pt x="467" y="54760"/>
                      <a:pt x="1991" y="54252"/>
                    </a:cubicBezTo>
                    <a:cubicBezTo>
                      <a:pt x="55649" y="36154"/>
                      <a:pt x="109179" y="18120"/>
                      <a:pt x="162456" y="150"/>
                    </a:cubicBezTo>
                    <a:cubicBezTo>
                      <a:pt x="163979" y="-358"/>
                      <a:pt x="165694" y="467"/>
                      <a:pt x="166203" y="1991"/>
                    </a:cubicBezTo>
                    <a:cubicBezTo>
                      <a:pt x="166710" y="3515"/>
                      <a:pt x="165885" y="5230"/>
                      <a:pt x="164361" y="5738"/>
                    </a:cubicBezTo>
                    <a:cubicBezTo>
                      <a:pt x="111021" y="23708"/>
                      <a:pt x="57553" y="41742"/>
                      <a:pt x="3833" y="59840"/>
                    </a:cubicBezTo>
                    <a:cubicBezTo>
                      <a:pt x="3579" y="60030"/>
                      <a:pt x="3261" y="60030"/>
                      <a:pt x="2944" y="6003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77" name="Google Shape;2377;p53"/>
              <p:cNvSpPr/>
              <p:nvPr/>
            </p:nvSpPr>
            <p:spPr>
              <a:xfrm>
                <a:off x="6463221" y="3114548"/>
                <a:ext cx="164908" cy="67373"/>
              </a:xfrm>
              <a:custGeom>
                <a:rect b="b" l="l" r="r" t="t"/>
                <a:pathLst>
                  <a:path extrusionOk="0" h="67373" w="164908">
                    <a:moveTo>
                      <a:pt x="2920" y="67373"/>
                    </a:moveTo>
                    <a:cubicBezTo>
                      <a:pt x="1714" y="67373"/>
                      <a:pt x="634" y="66675"/>
                      <a:pt x="190" y="65468"/>
                    </a:cubicBezTo>
                    <a:cubicBezTo>
                      <a:pt x="-382" y="63944"/>
                      <a:pt x="380" y="62230"/>
                      <a:pt x="1904" y="61658"/>
                    </a:cubicBezTo>
                    <a:cubicBezTo>
                      <a:pt x="55435" y="41021"/>
                      <a:pt x="108394" y="20574"/>
                      <a:pt x="160909" y="190"/>
                    </a:cubicBezTo>
                    <a:cubicBezTo>
                      <a:pt x="162432" y="-381"/>
                      <a:pt x="164147" y="381"/>
                      <a:pt x="164718" y="1841"/>
                    </a:cubicBezTo>
                    <a:cubicBezTo>
                      <a:pt x="165290" y="3302"/>
                      <a:pt x="164528" y="5080"/>
                      <a:pt x="163067" y="5651"/>
                    </a:cubicBezTo>
                    <a:cubicBezTo>
                      <a:pt x="110553" y="26035"/>
                      <a:pt x="57594" y="46545"/>
                      <a:pt x="4063" y="67119"/>
                    </a:cubicBezTo>
                    <a:cubicBezTo>
                      <a:pt x="3619" y="67310"/>
                      <a:pt x="3238" y="67373"/>
                      <a:pt x="2920" y="673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78" name="Google Shape;2378;p53"/>
              <p:cNvSpPr/>
              <p:nvPr/>
            </p:nvSpPr>
            <p:spPr>
              <a:xfrm>
                <a:off x="6474478" y="3184543"/>
                <a:ext cx="65050" cy="31286"/>
              </a:xfrm>
              <a:custGeom>
                <a:rect b="b" l="l" r="r" t="t"/>
                <a:pathLst>
                  <a:path extrusionOk="0" h="31286" w="65050">
                    <a:moveTo>
                      <a:pt x="2966" y="31287"/>
                    </a:moveTo>
                    <a:cubicBezTo>
                      <a:pt x="1823" y="31287"/>
                      <a:pt x="743" y="30588"/>
                      <a:pt x="235" y="29509"/>
                    </a:cubicBezTo>
                    <a:cubicBezTo>
                      <a:pt x="-400" y="27985"/>
                      <a:pt x="299" y="26270"/>
                      <a:pt x="1759" y="25635"/>
                    </a:cubicBezTo>
                    <a:cubicBezTo>
                      <a:pt x="21635" y="17126"/>
                      <a:pt x="41383" y="8681"/>
                      <a:pt x="60941" y="235"/>
                    </a:cubicBezTo>
                    <a:cubicBezTo>
                      <a:pt x="62402" y="-400"/>
                      <a:pt x="64179" y="299"/>
                      <a:pt x="64815" y="1759"/>
                    </a:cubicBezTo>
                    <a:cubicBezTo>
                      <a:pt x="65450" y="3283"/>
                      <a:pt x="64751" y="4998"/>
                      <a:pt x="63290" y="5633"/>
                    </a:cubicBezTo>
                    <a:cubicBezTo>
                      <a:pt x="43733" y="14078"/>
                      <a:pt x="23984" y="22524"/>
                      <a:pt x="4109" y="31033"/>
                    </a:cubicBezTo>
                    <a:cubicBezTo>
                      <a:pt x="3728" y="31223"/>
                      <a:pt x="3347" y="31287"/>
                      <a:pt x="2966" y="3128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2" name="Shape 2382"/>
        <p:cNvGrpSpPr/>
        <p:nvPr/>
      </p:nvGrpSpPr>
      <p:grpSpPr>
        <a:xfrm>
          <a:off x="0" y="0"/>
          <a:ext cx="0" cy="0"/>
          <a:chOff x="0" y="0"/>
          <a:chExt cx="0" cy="0"/>
        </a:xfrm>
      </p:grpSpPr>
      <p:pic>
        <p:nvPicPr>
          <p:cNvPr id="2383" name="Google Shape;2383;p54"/>
          <p:cNvPicPr preferRelativeResize="0"/>
          <p:nvPr/>
        </p:nvPicPr>
        <p:blipFill>
          <a:blip r:embed="rId3">
            <a:alphaModFix/>
          </a:blip>
          <a:stretch>
            <a:fillRect/>
          </a:stretch>
        </p:blipFill>
        <p:spPr>
          <a:xfrm>
            <a:off x="5603575" y="402550"/>
            <a:ext cx="2641450" cy="4113624"/>
          </a:xfrm>
          <a:prstGeom prst="rect">
            <a:avLst/>
          </a:prstGeom>
          <a:noFill/>
          <a:ln>
            <a:noFill/>
          </a:ln>
        </p:spPr>
      </p:pic>
      <p:sp>
        <p:nvSpPr>
          <p:cNvPr id="2384" name="Google Shape;2384;p54"/>
          <p:cNvSpPr txBox="1"/>
          <p:nvPr>
            <p:ph type="title"/>
          </p:nvPr>
        </p:nvSpPr>
        <p:spPr>
          <a:xfrm>
            <a:off x="720000" y="1046400"/>
            <a:ext cx="3519600" cy="12582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DE ZAAK SHELL </a:t>
            </a:r>
            <a:endParaRPr/>
          </a:p>
        </p:txBody>
      </p:sp>
      <p:sp>
        <p:nvSpPr>
          <p:cNvPr id="2385" name="Google Shape;2385;p54"/>
          <p:cNvSpPr txBox="1"/>
          <p:nvPr>
            <p:ph idx="1" type="subTitle"/>
          </p:nvPr>
        </p:nvSpPr>
        <p:spPr>
          <a:xfrm>
            <a:off x="720000" y="2553225"/>
            <a:ext cx="3519600" cy="1543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t>Inleiding </a:t>
            </a:r>
            <a:endParaRPr sz="2400"/>
          </a:p>
        </p:txBody>
      </p:sp>
      <p:grpSp>
        <p:nvGrpSpPr>
          <p:cNvPr id="2386" name="Google Shape;2386;p54"/>
          <p:cNvGrpSpPr/>
          <p:nvPr/>
        </p:nvGrpSpPr>
        <p:grpSpPr>
          <a:xfrm>
            <a:off x="4470920" y="-215211"/>
            <a:ext cx="1510911" cy="2519758"/>
            <a:chOff x="4470920" y="-215211"/>
            <a:chExt cx="1510911" cy="2519758"/>
          </a:xfrm>
        </p:grpSpPr>
        <p:grpSp>
          <p:nvGrpSpPr>
            <p:cNvPr id="2387" name="Google Shape;2387;p54"/>
            <p:cNvGrpSpPr/>
            <p:nvPr/>
          </p:nvGrpSpPr>
          <p:grpSpPr>
            <a:xfrm flipH="1" rot="1081993">
              <a:off x="4715573" y="-99881"/>
              <a:ext cx="1021606" cy="1742920"/>
              <a:chOff x="971119" y="3290570"/>
              <a:chExt cx="612189" cy="1044510"/>
            </a:xfrm>
          </p:grpSpPr>
          <p:sp>
            <p:nvSpPr>
              <p:cNvPr id="2388" name="Google Shape;2388;p54"/>
              <p:cNvSpPr/>
              <p:nvPr/>
            </p:nvSpPr>
            <p:spPr>
              <a:xfrm>
                <a:off x="1259586" y="3938904"/>
                <a:ext cx="75691" cy="126428"/>
              </a:xfrm>
              <a:custGeom>
                <a:rect b="b" l="l" r="r" t="t"/>
                <a:pathLst>
                  <a:path extrusionOk="0" h="126428" w="75691">
                    <a:moveTo>
                      <a:pt x="0" y="0"/>
                    </a:moveTo>
                    <a:lnTo>
                      <a:pt x="75692" y="0"/>
                    </a:lnTo>
                    <a:lnTo>
                      <a:pt x="75692" y="126428"/>
                    </a:lnTo>
                    <a:lnTo>
                      <a:pt x="0" y="126428"/>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89" name="Google Shape;2389;p54"/>
              <p:cNvSpPr/>
              <p:nvPr/>
            </p:nvSpPr>
            <p:spPr>
              <a:xfrm>
                <a:off x="1259522" y="3940492"/>
                <a:ext cx="75755" cy="24638"/>
              </a:xfrm>
              <a:custGeom>
                <a:rect b="b" l="l" r="r" t="t"/>
                <a:pathLst>
                  <a:path extrusionOk="0" h="24638" w="75755">
                    <a:moveTo>
                      <a:pt x="75755" y="889"/>
                    </a:moveTo>
                    <a:cubicBezTo>
                      <a:pt x="62103" y="2413"/>
                      <a:pt x="48260" y="3048"/>
                      <a:pt x="34290" y="2730"/>
                    </a:cubicBezTo>
                    <a:cubicBezTo>
                      <a:pt x="22733" y="2477"/>
                      <a:pt x="11303" y="1524"/>
                      <a:pt x="0" y="0"/>
                    </a:cubicBezTo>
                    <a:lnTo>
                      <a:pt x="0" y="22035"/>
                    </a:lnTo>
                    <a:cubicBezTo>
                      <a:pt x="11113" y="23432"/>
                      <a:pt x="22415" y="24257"/>
                      <a:pt x="33782" y="24574"/>
                    </a:cubicBezTo>
                    <a:cubicBezTo>
                      <a:pt x="36385" y="24638"/>
                      <a:pt x="39052" y="24638"/>
                      <a:pt x="41656" y="24638"/>
                    </a:cubicBezTo>
                    <a:cubicBezTo>
                      <a:pt x="53149" y="24638"/>
                      <a:pt x="64516" y="24003"/>
                      <a:pt x="75755" y="22860"/>
                    </a:cubicBezTo>
                    <a:lnTo>
                      <a:pt x="75755" y="88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90" name="Google Shape;2390;p54"/>
              <p:cNvSpPr/>
              <p:nvPr/>
            </p:nvSpPr>
            <p:spPr>
              <a:xfrm>
                <a:off x="1259586" y="4034154"/>
                <a:ext cx="75691" cy="31241"/>
              </a:xfrm>
              <a:custGeom>
                <a:rect b="b" l="l" r="r" t="t"/>
                <a:pathLst>
                  <a:path extrusionOk="0" h="31241" w="75691">
                    <a:moveTo>
                      <a:pt x="75692" y="31242"/>
                    </a:moveTo>
                    <a:lnTo>
                      <a:pt x="0" y="31242"/>
                    </a:lnTo>
                    <a:lnTo>
                      <a:pt x="0" y="0"/>
                    </a:lnTo>
                    <a:lnTo>
                      <a:pt x="75692" y="1530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91" name="Google Shape;2391;p54"/>
              <p:cNvSpPr/>
              <p:nvPr/>
            </p:nvSpPr>
            <p:spPr>
              <a:xfrm>
                <a:off x="1200150" y="4065396"/>
                <a:ext cx="194627" cy="117665"/>
              </a:xfrm>
              <a:custGeom>
                <a:rect b="b" l="l" r="r" t="t"/>
                <a:pathLst>
                  <a:path extrusionOk="0" h="117665" w="194627">
                    <a:moveTo>
                      <a:pt x="142748" y="0"/>
                    </a:moveTo>
                    <a:lnTo>
                      <a:pt x="51879" y="0"/>
                    </a:lnTo>
                    <a:cubicBezTo>
                      <a:pt x="38354" y="0"/>
                      <a:pt x="26543" y="9271"/>
                      <a:pt x="23304" y="22416"/>
                    </a:cubicBezTo>
                    <a:lnTo>
                      <a:pt x="0" y="117666"/>
                    </a:lnTo>
                    <a:lnTo>
                      <a:pt x="194627" y="117666"/>
                    </a:lnTo>
                    <a:lnTo>
                      <a:pt x="171323" y="22416"/>
                    </a:lnTo>
                    <a:cubicBezTo>
                      <a:pt x="168085" y="9208"/>
                      <a:pt x="156274" y="0"/>
                      <a:pt x="142748"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92" name="Google Shape;2392;p54"/>
              <p:cNvSpPr/>
              <p:nvPr/>
            </p:nvSpPr>
            <p:spPr>
              <a:xfrm>
                <a:off x="1107821" y="4182998"/>
                <a:ext cx="379348" cy="152082"/>
              </a:xfrm>
              <a:custGeom>
                <a:rect b="b" l="l" r="r" t="t"/>
                <a:pathLst>
                  <a:path extrusionOk="0" h="152082" w="379348">
                    <a:moveTo>
                      <a:pt x="298767" y="0"/>
                    </a:moveTo>
                    <a:lnTo>
                      <a:pt x="80518" y="0"/>
                    </a:lnTo>
                    <a:cubicBezTo>
                      <a:pt x="61277" y="0"/>
                      <a:pt x="44259" y="12446"/>
                      <a:pt x="38481" y="30798"/>
                    </a:cubicBezTo>
                    <a:lnTo>
                      <a:pt x="0" y="152083"/>
                    </a:lnTo>
                    <a:lnTo>
                      <a:pt x="379349" y="152083"/>
                    </a:lnTo>
                    <a:lnTo>
                      <a:pt x="340868" y="30798"/>
                    </a:lnTo>
                    <a:cubicBezTo>
                      <a:pt x="334963" y="12446"/>
                      <a:pt x="317944" y="0"/>
                      <a:pt x="298767"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393" name="Google Shape;2393;p54"/>
              <p:cNvSpPr/>
              <p:nvPr/>
            </p:nvSpPr>
            <p:spPr>
              <a:xfrm>
                <a:off x="1200150" y="4152138"/>
                <a:ext cx="194627" cy="30860"/>
              </a:xfrm>
              <a:custGeom>
                <a:rect b="b" l="l" r="r" t="t"/>
                <a:pathLst>
                  <a:path extrusionOk="0" h="30860" w="194627">
                    <a:moveTo>
                      <a:pt x="0" y="30861"/>
                    </a:moveTo>
                    <a:lnTo>
                      <a:pt x="194627" y="30861"/>
                    </a:lnTo>
                    <a:lnTo>
                      <a:pt x="191770" y="19240"/>
                    </a:lnTo>
                    <a:lnTo>
                      <a:pt x="755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394" name="Google Shape;2394;p54"/>
              <p:cNvGrpSpPr/>
              <p:nvPr/>
            </p:nvGrpSpPr>
            <p:grpSpPr>
              <a:xfrm>
                <a:off x="971119" y="3290570"/>
                <a:ext cx="612189" cy="657478"/>
                <a:chOff x="971119" y="3290570"/>
                <a:chExt cx="612189" cy="657478"/>
              </a:xfrm>
            </p:grpSpPr>
            <p:sp>
              <p:nvSpPr>
                <p:cNvPr id="2395" name="Google Shape;2395;p54"/>
                <p:cNvSpPr/>
                <p:nvPr/>
              </p:nvSpPr>
              <p:spPr>
                <a:xfrm rot="-1193110">
                  <a:off x="1296820" y="3298958"/>
                  <a:ext cx="6728" cy="633672"/>
                </a:xfrm>
                <a:custGeom>
                  <a:rect b="b" l="l" r="r" t="t"/>
                  <a:pathLst>
                    <a:path extrusionOk="0" h="633926" w="6731">
                      <a:moveTo>
                        <a:pt x="0" y="0"/>
                      </a:moveTo>
                      <a:lnTo>
                        <a:pt x="6731" y="0"/>
                      </a:lnTo>
                      <a:lnTo>
                        <a:pt x="6731" y="633927"/>
                      </a:lnTo>
                      <a:lnTo>
                        <a:pt x="0" y="633927"/>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396" name="Google Shape;2396;p54"/>
                <p:cNvGrpSpPr/>
                <p:nvPr/>
              </p:nvGrpSpPr>
              <p:grpSpPr>
                <a:xfrm>
                  <a:off x="1018666" y="3335654"/>
                  <a:ext cx="564642" cy="564642"/>
                  <a:chOff x="1018666" y="3335654"/>
                  <a:chExt cx="564642" cy="564642"/>
                </a:xfrm>
              </p:grpSpPr>
              <p:sp>
                <p:nvSpPr>
                  <p:cNvPr id="2397" name="Google Shape;2397;p54"/>
                  <p:cNvSpPr/>
                  <p:nvPr/>
                </p:nvSpPr>
                <p:spPr>
                  <a:xfrm>
                    <a:off x="1018666" y="3335654"/>
                    <a:ext cx="564642" cy="564642"/>
                  </a:xfrm>
                  <a:custGeom>
                    <a:rect b="b" l="l" r="r" t="t"/>
                    <a:pathLst>
                      <a:path extrusionOk="0" h="564642" w="564642">
                        <a:moveTo>
                          <a:pt x="564642" y="282321"/>
                        </a:moveTo>
                        <a:cubicBezTo>
                          <a:pt x="564642" y="438243"/>
                          <a:pt x="438243" y="564642"/>
                          <a:pt x="282321" y="564642"/>
                        </a:cubicBezTo>
                        <a:cubicBezTo>
                          <a:pt x="126399" y="564642"/>
                          <a:pt x="0" y="438243"/>
                          <a:pt x="0" y="282321"/>
                        </a:cubicBezTo>
                        <a:cubicBezTo>
                          <a:pt x="0" y="126400"/>
                          <a:pt x="126399" y="0"/>
                          <a:pt x="282321" y="0"/>
                        </a:cubicBezTo>
                        <a:cubicBezTo>
                          <a:pt x="438243" y="0"/>
                          <a:pt x="564642" y="126399"/>
                          <a:pt x="564642" y="2823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398" name="Google Shape;2398;p54"/>
                  <p:cNvGrpSpPr/>
                  <p:nvPr/>
                </p:nvGrpSpPr>
                <p:grpSpPr>
                  <a:xfrm>
                    <a:off x="1018954" y="3336099"/>
                    <a:ext cx="555718" cy="499427"/>
                    <a:chOff x="1018954" y="3336099"/>
                    <a:chExt cx="555718" cy="499427"/>
                  </a:xfrm>
                </p:grpSpPr>
                <p:sp>
                  <p:nvSpPr>
                    <p:cNvPr id="2399" name="Google Shape;2399;p54"/>
                    <p:cNvSpPr/>
                    <p:nvPr/>
                  </p:nvSpPr>
                  <p:spPr>
                    <a:xfrm>
                      <a:off x="1238377" y="3336099"/>
                      <a:ext cx="51815" cy="32847"/>
                    </a:xfrm>
                    <a:custGeom>
                      <a:rect b="b" l="l" r="r" t="t"/>
                      <a:pathLst>
                        <a:path extrusionOk="0" h="32847" w="51815">
                          <a:moveTo>
                            <a:pt x="8128" y="17653"/>
                          </a:moveTo>
                          <a:cubicBezTo>
                            <a:pt x="10541" y="22035"/>
                            <a:pt x="12446" y="26734"/>
                            <a:pt x="15430" y="30734"/>
                          </a:cubicBezTo>
                          <a:cubicBezTo>
                            <a:pt x="16002" y="31433"/>
                            <a:pt x="16574" y="32131"/>
                            <a:pt x="17399" y="32512"/>
                          </a:cubicBezTo>
                          <a:cubicBezTo>
                            <a:pt x="18351" y="32957"/>
                            <a:pt x="19494" y="32893"/>
                            <a:pt x="20510" y="32703"/>
                          </a:cubicBezTo>
                          <a:cubicBezTo>
                            <a:pt x="28194" y="31560"/>
                            <a:pt x="34925" y="26734"/>
                            <a:pt x="39878" y="20765"/>
                          </a:cubicBezTo>
                          <a:cubicBezTo>
                            <a:pt x="44894" y="14859"/>
                            <a:pt x="48387" y="7810"/>
                            <a:pt x="51816" y="889"/>
                          </a:cubicBezTo>
                          <a:cubicBezTo>
                            <a:pt x="49784" y="572"/>
                            <a:pt x="47815" y="317"/>
                            <a:pt x="45783" y="0"/>
                          </a:cubicBezTo>
                          <a:cubicBezTo>
                            <a:pt x="30416" y="889"/>
                            <a:pt x="15113" y="3048"/>
                            <a:pt x="0" y="6477"/>
                          </a:cubicBezTo>
                          <a:cubicBezTo>
                            <a:pt x="3175" y="9970"/>
                            <a:pt x="5905" y="13653"/>
                            <a:pt x="8128" y="1765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00" name="Google Shape;2400;p54"/>
                    <p:cNvSpPr/>
                    <p:nvPr/>
                  </p:nvSpPr>
                  <p:spPr>
                    <a:xfrm>
                      <a:off x="1325635" y="3360737"/>
                      <a:ext cx="249037" cy="193496"/>
                    </a:xfrm>
                    <a:custGeom>
                      <a:rect b="b" l="l" r="r" t="t"/>
                      <a:pathLst>
                        <a:path extrusionOk="0" h="193496" w="249037">
                          <a:moveTo>
                            <a:pt x="135754" y="24828"/>
                          </a:moveTo>
                          <a:cubicBezTo>
                            <a:pt x="130166" y="26734"/>
                            <a:pt x="124832" y="29528"/>
                            <a:pt x="120133" y="33084"/>
                          </a:cubicBezTo>
                          <a:cubicBezTo>
                            <a:pt x="118482" y="34353"/>
                            <a:pt x="116640" y="35751"/>
                            <a:pt x="114545" y="35560"/>
                          </a:cubicBezTo>
                          <a:cubicBezTo>
                            <a:pt x="112005" y="35242"/>
                            <a:pt x="110481" y="32639"/>
                            <a:pt x="108322" y="31178"/>
                          </a:cubicBezTo>
                          <a:cubicBezTo>
                            <a:pt x="103686" y="28067"/>
                            <a:pt x="95812" y="30226"/>
                            <a:pt x="93272" y="25273"/>
                          </a:cubicBezTo>
                          <a:cubicBezTo>
                            <a:pt x="91939" y="22670"/>
                            <a:pt x="93082" y="19495"/>
                            <a:pt x="94288" y="16828"/>
                          </a:cubicBezTo>
                          <a:cubicBezTo>
                            <a:pt x="96257" y="12573"/>
                            <a:pt x="98479" y="8382"/>
                            <a:pt x="100892" y="4382"/>
                          </a:cubicBezTo>
                          <a:cubicBezTo>
                            <a:pt x="97781" y="2858"/>
                            <a:pt x="94669" y="1460"/>
                            <a:pt x="91558" y="0"/>
                          </a:cubicBezTo>
                          <a:cubicBezTo>
                            <a:pt x="89589" y="3683"/>
                            <a:pt x="87684" y="7429"/>
                            <a:pt x="85970" y="11240"/>
                          </a:cubicBezTo>
                          <a:cubicBezTo>
                            <a:pt x="83176" y="17463"/>
                            <a:pt x="80636" y="24003"/>
                            <a:pt x="75746" y="28766"/>
                          </a:cubicBezTo>
                          <a:cubicBezTo>
                            <a:pt x="72317" y="32131"/>
                            <a:pt x="67872" y="34353"/>
                            <a:pt x="64380" y="37655"/>
                          </a:cubicBezTo>
                          <a:cubicBezTo>
                            <a:pt x="60887" y="40958"/>
                            <a:pt x="58284" y="46038"/>
                            <a:pt x="60062" y="50546"/>
                          </a:cubicBezTo>
                          <a:cubicBezTo>
                            <a:pt x="60760" y="52388"/>
                            <a:pt x="62094" y="53911"/>
                            <a:pt x="63173" y="55563"/>
                          </a:cubicBezTo>
                          <a:cubicBezTo>
                            <a:pt x="64189" y="57277"/>
                            <a:pt x="64888" y="59372"/>
                            <a:pt x="64126" y="61151"/>
                          </a:cubicBezTo>
                          <a:cubicBezTo>
                            <a:pt x="63364" y="62992"/>
                            <a:pt x="58220" y="65341"/>
                            <a:pt x="57585" y="63500"/>
                          </a:cubicBezTo>
                          <a:cubicBezTo>
                            <a:pt x="56188" y="59436"/>
                            <a:pt x="51045" y="57912"/>
                            <a:pt x="46790" y="58547"/>
                          </a:cubicBezTo>
                          <a:cubicBezTo>
                            <a:pt x="42536" y="59182"/>
                            <a:pt x="38599" y="61278"/>
                            <a:pt x="34344" y="61976"/>
                          </a:cubicBezTo>
                          <a:cubicBezTo>
                            <a:pt x="30090" y="62674"/>
                            <a:pt x="24882" y="61278"/>
                            <a:pt x="23422" y="57214"/>
                          </a:cubicBezTo>
                          <a:cubicBezTo>
                            <a:pt x="20565" y="68072"/>
                            <a:pt x="15866" y="78422"/>
                            <a:pt x="9452" y="87566"/>
                          </a:cubicBezTo>
                          <a:cubicBezTo>
                            <a:pt x="4880" y="94171"/>
                            <a:pt x="-898" y="101219"/>
                            <a:pt x="118" y="109220"/>
                          </a:cubicBezTo>
                          <a:cubicBezTo>
                            <a:pt x="943" y="115634"/>
                            <a:pt x="6087" y="121031"/>
                            <a:pt x="6277" y="127508"/>
                          </a:cubicBezTo>
                          <a:cubicBezTo>
                            <a:pt x="6468" y="133541"/>
                            <a:pt x="2340" y="139383"/>
                            <a:pt x="3610" y="145288"/>
                          </a:cubicBezTo>
                          <a:cubicBezTo>
                            <a:pt x="4372" y="148844"/>
                            <a:pt x="7039" y="151828"/>
                            <a:pt x="7293" y="155448"/>
                          </a:cubicBezTo>
                          <a:cubicBezTo>
                            <a:pt x="7357" y="156845"/>
                            <a:pt x="7103" y="158242"/>
                            <a:pt x="7547" y="159512"/>
                          </a:cubicBezTo>
                          <a:cubicBezTo>
                            <a:pt x="7865" y="160401"/>
                            <a:pt x="8436" y="161099"/>
                            <a:pt x="9071" y="161798"/>
                          </a:cubicBezTo>
                          <a:cubicBezTo>
                            <a:pt x="20057" y="173672"/>
                            <a:pt x="42091" y="171767"/>
                            <a:pt x="50791" y="185484"/>
                          </a:cubicBezTo>
                          <a:cubicBezTo>
                            <a:pt x="58284" y="182943"/>
                            <a:pt x="66602" y="179641"/>
                            <a:pt x="69587" y="172339"/>
                          </a:cubicBezTo>
                          <a:cubicBezTo>
                            <a:pt x="70158" y="170878"/>
                            <a:pt x="70539" y="169228"/>
                            <a:pt x="71746" y="168148"/>
                          </a:cubicBezTo>
                          <a:cubicBezTo>
                            <a:pt x="74032" y="166116"/>
                            <a:pt x="77715" y="167322"/>
                            <a:pt x="80509" y="166116"/>
                          </a:cubicBezTo>
                          <a:cubicBezTo>
                            <a:pt x="86668" y="163449"/>
                            <a:pt x="83874" y="151955"/>
                            <a:pt x="90097" y="149416"/>
                          </a:cubicBezTo>
                          <a:cubicBezTo>
                            <a:pt x="91177" y="148971"/>
                            <a:pt x="92383" y="148908"/>
                            <a:pt x="93463" y="148463"/>
                          </a:cubicBezTo>
                          <a:cubicBezTo>
                            <a:pt x="96066" y="147447"/>
                            <a:pt x="97527" y="144653"/>
                            <a:pt x="99114" y="142367"/>
                          </a:cubicBezTo>
                          <a:cubicBezTo>
                            <a:pt x="101337" y="139128"/>
                            <a:pt x="104194" y="136144"/>
                            <a:pt x="107623" y="134239"/>
                          </a:cubicBezTo>
                          <a:cubicBezTo>
                            <a:pt x="107941" y="132969"/>
                            <a:pt x="108195" y="131635"/>
                            <a:pt x="108512" y="130366"/>
                          </a:cubicBezTo>
                          <a:cubicBezTo>
                            <a:pt x="111306" y="128334"/>
                            <a:pt x="115624" y="128905"/>
                            <a:pt x="117720" y="131572"/>
                          </a:cubicBezTo>
                          <a:cubicBezTo>
                            <a:pt x="119434" y="133667"/>
                            <a:pt x="120069" y="137033"/>
                            <a:pt x="122609" y="137922"/>
                          </a:cubicBezTo>
                          <a:cubicBezTo>
                            <a:pt x="123943" y="138366"/>
                            <a:pt x="125403" y="138049"/>
                            <a:pt x="126864" y="137795"/>
                          </a:cubicBezTo>
                          <a:cubicBezTo>
                            <a:pt x="135500" y="136271"/>
                            <a:pt x="144834" y="140462"/>
                            <a:pt x="149470" y="147828"/>
                          </a:cubicBezTo>
                          <a:cubicBezTo>
                            <a:pt x="150359" y="149225"/>
                            <a:pt x="151121" y="150813"/>
                            <a:pt x="152518" y="151828"/>
                          </a:cubicBezTo>
                          <a:cubicBezTo>
                            <a:pt x="153915" y="152908"/>
                            <a:pt x="155756" y="153162"/>
                            <a:pt x="157471" y="153607"/>
                          </a:cubicBezTo>
                          <a:cubicBezTo>
                            <a:pt x="162995" y="155003"/>
                            <a:pt x="168012" y="158242"/>
                            <a:pt x="171568" y="162687"/>
                          </a:cubicBezTo>
                          <a:cubicBezTo>
                            <a:pt x="174743" y="166624"/>
                            <a:pt x="176775" y="171514"/>
                            <a:pt x="180648" y="174816"/>
                          </a:cubicBezTo>
                          <a:cubicBezTo>
                            <a:pt x="187316" y="180530"/>
                            <a:pt x="197285" y="179832"/>
                            <a:pt x="205477" y="183007"/>
                          </a:cubicBezTo>
                          <a:cubicBezTo>
                            <a:pt x="210430" y="184912"/>
                            <a:pt x="214684" y="188151"/>
                            <a:pt x="219383" y="190564"/>
                          </a:cubicBezTo>
                          <a:cubicBezTo>
                            <a:pt x="224082" y="192977"/>
                            <a:pt x="229670" y="194501"/>
                            <a:pt x="234623" y="192722"/>
                          </a:cubicBezTo>
                          <a:cubicBezTo>
                            <a:pt x="237100" y="191834"/>
                            <a:pt x="239259" y="190119"/>
                            <a:pt x="241735" y="189230"/>
                          </a:cubicBezTo>
                          <a:cubicBezTo>
                            <a:pt x="244085" y="188404"/>
                            <a:pt x="246625" y="188341"/>
                            <a:pt x="249038" y="187833"/>
                          </a:cubicBezTo>
                          <a:cubicBezTo>
                            <a:pt x="237481" y="142240"/>
                            <a:pt x="214430" y="98933"/>
                            <a:pt x="179632" y="62484"/>
                          </a:cubicBezTo>
                          <a:cubicBezTo>
                            <a:pt x="166043" y="48070"/>
                            <a:pt x="151311" y="35560"/>
                            <a:pt x="135754" y="2482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01" name="Google Shape;2401;p54"/>
                    <p:cNvSpPr/>
                    <p:nvPr/>
                  </p:nvSpPr>
                  <p:spPr>
                    <a:xfrm>
                      <a:off x="1018954" y="3497897"/>
                      <a:ext cx="441863" cy="337629"/>
                    </a:xfrm>
                    <a:custGeom>
                      <a:rect b="b" l="l" r="r" t="t"/>
                      <a:pathLst>
                        <a:path extrusionOk="0" h="337629" w="441863">
                          <a:moveTo>
                            <a:pt x="395254" y="220790"/>
                          </a:moveTo>
                          <a:cubicBezTo>
                            <a:pt x="394238" y="219202"/>
                            <a:pt x="392587" y="218123"/>
                            <a:pt x="391127" y="216980"/>
                          </a:cubicBezTo>
                          <a:cubicBezTo>
                            <a:pt x="385221" y="212217"/>
                            <a:pt x="381792" y="204534"/>
                            <a:pt x="382237" y="196977"/>
                          </a:cubicBezTo>
                          <a:cubicBezTo>
                            <a:pt x="382745" y="188214"/>
                            <a:pt x="388079" y="179388"/>
                            <a:pt x="385285" y="171069"/>
                          </a:cubicBezTo>
                          <a:cubicBezTo>
                            <a:pt x="381284" y="159068"/>
                            <a:pt x="362488" y="154178"/>
                            <a:pt x="363314" y="141542"/>
                          </a:cubicBezTo>
                          <a:cubicBezTo>
                            <a:pt x="363441" y="139573"/>
                            <a:pt x="364076" y="137668"/>
                            <a:pt x="363822" y="135763"/>
                          </a:cubicBezTo>
                          <a:cubicBezTo>
                            <a:pt x="363187" y="130810"/>
                            <a:pt x="356837" y="128524"/>
                            <a:pt x="351947" y="129731"/>
                          </a:cubicBezTo>
                          <a:cubicBezTo>
                            <a:pt x="347058" y="130937"/>
                            <a:pt x="343121" y="134366"/>
                            <a:pt x="338612" y="136652"/>
                          </a:cubicBezTo>
                          <a:cubicBezTo>
                            <a:pt x="335437" y="138240"/>
                            <a:pt x="331818" y="139446"/>
                            <a:pt x="329786" y="142367"/>
                          </a:cubicBezTo>
                          <a:cubicBezTo>
                            <a:pt x="328579" y="144018"/>
                            <a:pt x="328071" y="146177"/>
                            <a:pt x="326738" y="147701"/>
                          </a:cubicBezTo>
                          <a:cubicBezTo>
                            <a:pt x="322737" y="152527"/>
                            <a:pt x="314482" y="149797"/>
                            <a:pt x="309148" y="153035"/>
                          </a:cubicBezTo>
                          <a:cubicBezTo>
                            <a:pt x="306799" y="154432"/>
                            <a:pt x="304957" y="156972"/>
                            <a:pt x="302227" y="157163"/>
                          </a:cubicBezTo>
                          <a:cubicBezTo>
                            <a:pt x="299115" y="157353"/>
                            <a:pt x="296766" y="154432"/>
                            <a:pt x="293845" y="153480"/>
                          </a:cubicBezTo>
                          <a:cubicBezTo>
                            <a:pt x="284066" y="150432"/>
                            <a:pt x="278668" y="167831"/>
                            <a:pt x="268508" y="166370"/>
                          </a:cubicBezTo>
                          <a:cubicBezTo>
                            <a:pt x="264127" y="165735"/>
                            <a:pt x="259682" y="165100"/>
                            <a:pt x="255300" y="165672"/>
                          </a:cubicBezTo>
                          <a:cubicBezTo>
                            <a:pt x="250919" y="166243"/>
                            <a:pt x="246537" y="168148"/>
                            <a:pt x="243934" y="171768"/>
                          </a:cubicBezTo>
                          <a:cubicBezTo>
                            <a:pt x="242854" y="173228"/>
                            <a:pt x="242092" y="174943"/>
                            <a:pt x="241203" y="176593"/>
                          </a:cubicBezTo>
                          <a:cubicBezTo>
                            <a:pt x="238219" y="181737"/>
                            <a:pt x="233012" y="185484"/>
                            <a:pt x="227233" y="186754"/>
                          </a:cubicBezTo>
                          <a:cubicBezTo>
                            <a:pt x="226027" y="187008"/>
                            <a:pt x="224757" y="187198"/>
                            <a:pt x="223741" y="187897"/>
                          </a:cubicBezTo>
                          <a:cubicBezTo>
                            <a:pt x="222534" y="188722"/>
                            <a:pt x="221836" y="190056"/>
                            <a:pt x="221391" y="191453"/>
                          </a:cubicBezTo>
                          <a:cubicBezTo>
                            <a:pt x="219169" y="197612"/>
                            <a:pt x="220502" y="205423"/>
                            <a:pt x="223741" y="211074"/>
                          </a:cubicBezTo>
                          <a:cubicBezTo>
                            <a:pt x="218915" y="210630"/>
                            <a:pt x="213962" y="212344"/>
                            <a:pt x="210469" y="215710"/>
                          </a:cubicBezTo>
                          <a:cubicBezTo>
                            <a:pt x="208501" y="217551"/>
                            <a:pt x="206977" y="219964"/>
                            <a:pt x="204564" y="221171"/>
                          </a:cubicBezTo>
                          <a:cubicBezTo>
                            <a:pt x="200055" y="223393"/>
                            <a:pt x="194785" y="220599"/>
                            <a:pt x="190530" y="217868"/>
                          </a:cubicBezTo>
                          <a:cubicBezTo>
                            <a:pt x="189197" y="217043"/>
                            <a:pt x="187609" y="216154"/>
                            <a:pt x="186149" y="216662"/>
                          </a:cubicBezTo>
                          <a:cubicBezTo>
                            <a:pt x="185006" y="217043"/>
                            <a:pt x="184307" y="218123"/>
                            <a:pt x="183609" y="219075"/>
                          </a:cubicBezTo>
                          <a:cubicBezTo>
                            <a:pt x="181640" y="221806"/>
                            <a:pt x="178338" y="224409"/>
                            <a:pt x="175227" y="223139"/>
                          </a:cubicBezTo>
                          <a:cubicBezTo>
                            <a:pt x="170655" y="221298"/>
                            <a:pt x="172179" y="214186"/>
                            <a:pt x="169448" y="210058"/>
                          </a:cubicBezTo>
                          <a:cubicBezTo>
                            <a:pt x="167035" y="212408"/>
                            <a:pt x="164559" y="215011"/>
                            <a:pt x="163860" y="218249"/>
                          </a:cubicBezTo>
                          <a:cubicBezTo>
                            <a:pt x="163416" y="220218"/>
                            <a:pt x="163670" y="222187"/>
                            <a:pt x="163606" y="224155"/>
                          </a:cubicBezTo>
                          <a:cubicBezTo>
                            <a:pt x="163352" y="232728"/>
                            <a:pt x="154907" y="240983"/>
                            <a:pt x="146588" y="238697"/>
                          </a:cubicBezTo>
                          <a:cubicBezTo>
                            <a:pt x="141127" y="237173"/>
                            <a:pt x="137571" y="232029"/>
                            <a:pt x="134206" y="227521"/>
                          </a:cubicBezTo>
                          <a:cubicBezTo>
                            <a:pt x="131094" y="223330"/>
                            <a:pt x="127665" y="219139"/>
                            <a:pt x="126586" y="213995"/>
                          </a:cubicBezTo>
                          <a:cubicBezTo>
                            <a:pt x="125570" y="208915"/>
                            <a:pt x="127602" y="202311"/>
                            <a:pt x="132682" y="201168"/>
                          </a:cubicBezTo>
                          <a:cubicBezTo>
                            <a:pt x="134650" y="198057"/>
                            <a:pt x="137635" y="195580"/>
                            <a:pt x="141064" y="194247"/>
                          </a:cubicBezTo>
                          <a:cubicBezTo>
                            <a:pt x="137889" y="191326"/>
                            <a:pt x="138905" y="185674"/>
                            <a:pt x="142143" y="182880"/>
                          </a:cubicBezTo>
                          <a:cubicBezTo>
                            <a:pt x="145445" y="180086"/>
                            <a:pt x="150144" y="179642"/>
                            <a:pt x="154399" y="180213"/>
                          </a:cubicBezTo>
                          <a:cubicBezTo>
                            <a:pt x="159225" y="180848"/>
                            <a:pt x="163924" y="182626"/>
                            <a:pt x="167988" y="185420"/>
                          </a:cubicBezTo>
                          <a:cubicBezTo>
                            <a:pt x="169766" y="186627"/>
                            <a:pt x="172369" y="187897"/>
                            <a:pt x="173703" y="186246"/>
                          </a:cubicBezTo>
                          <a:cubicBezTo>
                            <a:pt x="174655" y="184976"/>
                            <a:pt x="173830" y="183134"/>
                            <a:pt x="172941" y="181864"/>
                          </a:cubicBezTo>
                          <a:cubicBezTo>
                            <a:pt x="170147" y="177927"/>
                            <a:pt x="166337" y="174752"/>
                            <a:pt x="162019" y="172593"/>
                          </a:cubicBezTo>
                          <a:cubicBezTo>
                            <a:pt x="159225" y="171196"/>
                            <a:pt x="156177" y="170180"/>
                            <a:pt x="154018" y="167894"/>
                          </a:cubicBezTo>
                          <a:cubicBezTo>
                            <a:pt x="148176" y="161608"/>
                            <a:pt x="153256" y="151257"/>
                            <a:pt x="151224" y="142939"/>
                          </a:cubicBezTo>
                          <a:cubicBezTo>
                            <a:pt x="150208" y="138938"/>
                            <a:pt x="147604" y="135509"/>
                            <a:pt x="145572" y="131953"/>
                          </a:cubicBezTo>
                          <a:cubicBezTo>
                            <a:pt x="143540" y="128334"/>
                            <a:pt x="142016" y="123952"/>
                            <a:pt x="143540" y="120142"/>
                          </a:cubicBezTo>
                          <a:cubicBezTo>
                            <a:pt x="144493" y="117793"/>
                            <a:pt x="146398" y="115951"/>
                            <a:pt x="147795" y="113856"/>
                          </a:cubicBezTo>
                          <a:cubicBezTo>
                            <a:pt x="149192" y="111760"/>
                            <a:pt x="150017" y="108839"/>
                            <a:pt x="148557" y="106743"/>
                          </a:cubicBezTo>
                          <a:cubicBezTo>
                            <a:pt x="147668" y="105474"/>
                            <a:pt x="146144" y="104775"/>
                            <a:pt x="144937" y="103759"/>
                          </a:cubicBezTo>
                          <a:cubicBezTo>
                            <a:pt x="142334" y="101473"/>
                            <a:pt x="141889" y="97409"/>
                            <a:pt x="143223" y="94234"/>
                          </a:cubicBezTo>
                          <a:cubicBezTo>
                            <a:pt x="144556" y="91059"/>
                            <a:pt x="147350" y="88710"/>
                            <a:pt x="150462" y="87186"/>
                          </a:cubicBezTo>
                          <a:cubicBezTo>
                            <a:pt x="152176" y="86297"/>
                            <a:pt x="154272" y="85408"/>
                            <a:pt x="154716" y="83503"/>
                          </a:cubicBezTo>
                          <a:cubicBezTo>
                            <a:pt x="154907" y="82550"/>
                            <a:pt x="154653" y="81534"/>
                            <a:pt x="154462" y="80582"/>
                          </a:cubicBezTo>
                          <a:cubicBezTo>
                            <a:pt x="153510" y="75946"/>
                            <a:pt x="154526" y="71311"/>
                            <a:pt x="157066" y="67374"/>
                          </a:cubicBezTo>
                          <a:cubicBezTo>
                            <a:pt x="152430" y="66802"/>
                            <a:pt x="148938" y="72517"/>
                            <a:pt x="144302" y="72327"/>
                          </a:cubicBezTo>
                          <a:cubicBezTo>
                            <a:pt x="141572" y="72199"/>
                            <a:pt x="139413" y="70041"/>
                            <a:pt x="137508" y="68072"/>
                          </a:cubicBezTo>
                          <a:cubicBezTo>
                            <a:pt x="136555" y="72390"/>
                            <a:pt x="133761" y="76264"/>
                            <a:pt x="130015" y="78613"/>
                          </a:cubicBezTo>
                          <a:cubicBezTo>
                            <a:pt x="125443" y="71818"/>
                            <a:pt x="127729" y="61405"/>
                            <a:pt x="134714" y="57150"/>
                          </a:cubicBezTo>
                          <a:cubicBezTo>
                            <a:pt x="135857" y="56452"/>
                            <a:pt x="137127" y="55880"/>
                            <a:pt x="137889" y="54801"/>
                          </a:cubicBezTo>
                          <a:cubicBezTo>
                            <a:pt x="139984" y="51880"/>
                            <a:pt x="137190" y="47562"/>
                            <a:pt x="138524" y="44260"/>
                          </a:cubicBezTo>
                          <a:cubicBezTo>
                            <a:pt x="139984" y="40449"/>
                            <a:pt x="145953" y="40577"/>
                            <a:pt x="148747" y="43498"/>
                          </a:cubicBezTo>
                          <a:cubicBezTo>
                            <a:pt x="151541" y="46482"/>
                            <a:pt x="152049" y="50864"/>
                            <a:pt x="152367" y="54928"/>
                          </a:cubicBezTo>
                          <a:cubicBezTo>
                            <a:pt x="156431" y="51499"/>
                            <a:pt x="161638" y="49467"/>
                            <a:pt x="166908" y="49213"/>
                          </a:cubicBezTo>
                          <a:cubicBezTo>
                            <a:pt x="164051" y="44641"/>
                            <a:pt x="159161" y="41783"/>
                            <a:pt x="154462" y="39116"/>
                          </a:cubicBezTo>
                          <a:cubicBezTo>
                            <a:pt x="153192" y="38418"/>
                            <a:pt x="151986" y="37719"/>
                            <a:pt x="150716" y="37021"/>
                          </a:cubicBezTo>
                          <a:cubicBezTo>
                            <a:pt x="148303" y="35687"/>
                            <a:pt x="145953" y="34290"/>
                            <a:pt x="143477" y="33084"/>
                          </a:cubicBezTo>
                          <a:cubicBezTo>
                            <a:pt x="138143" y="30417"/>
                            <a:pt x="132301" y="28194"/>
                            <a:pt x="126332" y="28893"/>
                          </a:cubicBezTo>
                          <a:cubicBezTo>
                            <a:pt x="123855" y="29147"/>
                            <a:pt x="121442" y="29909"/>
                            <a:pt x="118966" y="29845"/>
                          </a:cubicBezTo>
                          <a:cubicBezTo>
                            <a:pt x="116489" y="29782"/>
                            <a:pt x="113822" y="28639"/>
                            <a:pt x="112933" y="26353"/>
                          </a:cubicBezTo>
                          <a:cubicBezTo>
                            <a:pt x="112425" y="25083"/>
                            <a:pt x="112489" y="23559"/>
                            <a:pt x="111473" y="22670"/>
                          </a:cubicBezTo>
                          <a:cubicBezTo>
                            <a:pt x="110838" y="22162"/>
                            <a:pt x="110012" y="22035"/>
                            <a:pt x="109187" y="21971"/>
                          </a:cubicBezTo>
                          <a:cubicBezTo>
                            <a:pt x="104805" y="21717"/>
                            <a:pt x="100360" y="22543"/>
                            <a:pt x="96360" y="24384"/>
                          </a:cubicBezTo>
                          <a:cubicBezTo>
                            <a:pt x="99471" y="25464"/>
                            <a:pt x="102202" y="28321"/>
                            <a:pt x="102265" y="31623"/>
                          </a:cubicBezTo>
                          <a:cubicBezTo>
                            <a:pt x="102329" y="34925"/>
                            <a:pt x="99090" y="38164"/>
                            <a:pt x="95915" y="37402"/>
                          </a:cubicBezTo>
                          <a:cubicBezTo>
                            <a:pt x="90645" y="36132"/>
                            <a:pt x="90454" y="27178"/>
                            <a:pt x="85184" y="26035"/>
                          </a:cubicBezTo>
                          <a:cubicBezTo>
                            <a:pt x="82771" y="25527"/>
                            <a:pt x="80485" y="26924"/>
                            <a:pt x="78389" y="28258"/>
                          </a:cubicBezTo>
                          <a:cubicBezTo>
                            <a:pt x="75532" y="30163"/>
                            <a:pt x="72738" y="32004"/>
                            <a:pt x="69880" y="33909"/>
                          </a:cubicBezTo>
                          <a:cubicBezTo>
                            <a:pt x="66896" y="35878"/>
                            <a:pt x="63594" y="38608"/>
                            <a:pt x="64038" y="42164"/>
                          </a:cubicBezTo>
                          <a:cubicBezTo>
                            <a:pt x="64546" y="45847"/>
                            <a:pt x="68864" y="47625"/>
                            <a:pt x="72547" y="48133"/>
                          </a:cubicBezTo>
                          <a:cubicBezTo>
                            <a:pt x="76230" y="48705"/>
                            <a:pt x="80485" y="49022"/>
                            <a:pt x="82707" y="52007"/>
                          </a:cubicBezTo>
                          <a:cubicBezTo>
                            <a:pt x="85501" y="55880"/>
                            <a:pt x="83088" y="61151"/>
                            <a:pt x="82453" y="65849"/>
                          </a:cubicBezTo>
                          <a:cubicBezTo>
                            <a:pt x="81882" y="69850"/>
                            <a:pt x="82707" y="73978"/>
                            <a:pt x="84739" y="77470"/>
                          </a:cubicBezTo>
                          <a:cubicBezTo>
                            <a:pt x="85247" y="78296"/>
                            <a:pt x="85819" y="79185"/>
                            <a:pt x="85819" y="80137"/>
                          </a:cubicBezTo>
                          <a:cubicBezTo>
                            <a:pt x="85819" y="81661"/>
                            <a:pt x="84485" y="82741"/>
                            <a:pt x="83279" y="83630"/>
                          </a:cubicBezTo>
                          <a:cubicBezTo>
                            <a:pt x="79723" y="86233"/>
                            <a:pt x="76230" y="88900"/>
                            <a:pt x="72674" y="91504"/>
                          </a:cubicBezTo>
                          <a:cubicBezTo>
                            <a:pt x="69626" y="93790"/>
                            <a:pt x="66261" y="96139"/>
                            <a:pt x="62451" y="96330"/>
                          </a:cubicBezTo>
                          <a:cubicBezTo>
                            <a:pt x="58323" y="96520"/>
                            <a:pt x="54386" y="94107"/>
                            <a:pt x="50259" y="94488"/>
                          </a:cubicBezTo>
                          <a:cubicBezTo>
                            <a:pt x="48290" y="94615"/>
                            <a:pt x="46322" y="95441"/>
                            <a:pt x="44417" y="95123"/>
                          </a:cubicBezTo>
                          <a:cubicBezTo>
                            <a:pt x="40416" y="94552"/>
                            <a:pt x="38511" y="90043"/>
                            <a:pt x="37432" y="86170"/>
                          </a:cubicBezTo>
                          <a:cubicBezTo>
                            <a:pt x="34574" y="75946"/>
                            <a:pt x="32987" y="65342"/>
                            <a:pt x="32606" y="54737"/>
                          </a:cubicBezTo>
                          <a:cubicBezTo>
                            <a:pt x="32415" y="50038"/>
                            <a:pt x="35273" y="44768"/>
                            <a:pt x="38448" y="41339"/>
                          </a:cubicBezTo>
                          <a:cubicBezTo>
                            <a:pt x="40924" y="41021"/>
                            <a:pt x="47528" y="40196"/>
                            <a:pt x="47528" y="40196"/>
                          </a:cubicBezTo>
                          <a:cubicBezTo>
                            <a:pt x="47528" y="40196"/>
                            <a:pt x="51592" y="35624"/>
                            <a:pt x="48798" y="33465"/>
                          </a:cubicBezTo>
                          <a:cubicBezTo>
                            <a:pt x="46068" y="31306"/>
                            <a:pt x="41369" y="35052"/>
                            <a:pt x="34257" y="26099"/>
                          </a:cubicBezTo>
                          <a:cubicBezTo>
                            <a:pt x="27081" y="17145"/>
                            <a:pt x="34447" y="19114"/>
                            <a:pt x="35654" y="12446"/>
                          </a:cubicBezTo>
                          <a:cubicBezTo>
                            <a:pt x="36860" y="5842"/>
                            <a:pt x="33050" y="2540"/>
                            <a:pt x="29304" y="0"/>
                          </a:cubicBezTo>
                          <a:cubicBezTo>
                            <a:pt x="28288" y="445"/>
                            <a:pt x="27272" y="762"/>
                            <a:pt x="26256" y="1080"/>
                          </a:cubicBezTo>
                          <a:cubicBezTo>
                            <a:pt x="-9241" y="77470"/>
                            <a:pt x="-8860" y="166688"/>
                            <a:pt x="28097" y="243015"/>
                          </a:cubicBezTo>
                          <a:cubicBezTo>
                            <a:pt x="33876" y="244666"/>
                            <a:pt x="39146" y="247206"/>
                            <a:pt x="43083" y="251651"/>
                          </a:cubicBezTo>
                          <a:cubicBezTo>
                            <a:pt x="43972" y="252667"/>
                            <a:pt x="44861" y="253873"/>
                            <a:pt x="46131" y="254381"/>
                          </a:cubicBezTo>
                          <a:cubicBezTo>
                            <a:pt x="47020" y="254762"/>
                            <a:pt x="48036" y="254699"/>
                            <a:pt x="48989" y="254635"/>
                          </a:cubicBezTo>
                          <a:cubicBezTo>
                            <a:pt x="57053" y="254127"/>
                            <a:pt x="65245" y="252032"/>
                            <a:pt x="72992" y="254127"/>
                          </a:cubicBezTo>
                          <a:cubicBezTo>
                            <a:pt x="79342" y="255842"/>
                            <a:pt x="84612" y="260223"/>
                            <a:pt x="90518" y="263081"/>
                          </a:cubicBezTo>
                          <a:cubicBezTo>
                            <a:pt x="96423" y="265938"/>
                            <a:pt x="104170" y="267018"/>
                            <a:pt x="109060" y="262636"/>
                          </a:cubicBezTo>
                          <a:cubicBezTo>
                            <a:pt x="104170" y="260287"/>
                            <a:pt x="98646" y="259715"/>
                            <a:pt x="93375" y="258318"/>
                          </a:cubicBezTo>
                          <a:cubicBezTo>
                            <a:pt x="88105" y="256921"/>
                            <a:pt x="82707" y="254381"/>
                            <a:pt x="80104" y="249618"/>
                          </a:cubicBezTo>
                          <a:cubicBezTo>
                            <a:pt x="79596" y="248730"/>
                            <a:pt x="79215" y="247650"/>
                            <a:pt x="79532" y="246698"/>
                          </a:cubicBezTo>
                          <a:cubicBezTo>
                            <a:pt x="79786" y="245936"/>
                            <a:pt x="80421" y="245364"/>
                            <a:pt x="81056" y="244920"/>
                          </a:cubicBezTo>
                          <a:cubicBezTo>
                            <a:pt x="84231" y="242951"/>
                            <a:pt x="88359" y="243713"/>
                            <a:pt x="91851" y="245110"/>
                          </a:cubicBezTo>
                          <a:cubicBezTo>
                            <a:pt x="95344" y="246507"/>
                            <a:pt x="98646" y="248476"/>
                            <a:pt x="102392" y="248857"/>
                          </a:cubicBezTo>
                          <a:cubicBezTo>
                            <a:pt x="105123" y="249111"/>
                            <a:pt x="107980" y="248476"/>
                            <a:pt x="110647" y="249174"/>
                          </a:cubicBezTo>
                          <a:cubicBezTo>
                            <a:pt x="115791" y="250508"/>
                            <a:pt x="118839" y="256286"/>
                            <a:pt x="123982" y="257810"/>
                          </a:cubicBezTo>
                          <a:cubicBezTo>
                            <a:pt x="126776" y="258636"/>
                            <a:pt x="129697" y="258064"/>
                            <a:pt x="132555" y="257429"/>
                          </a:cubicBezTo>
                          <a:cubicBezTo>
                            <a:pt x="139032" y="255968"/>
                            <a:pt x="145699" y="254127"/>
                            <a:pt x="151986" y="252095"/>
                          </a:cubicBezTo>
                          <a:cubicBezTo>
                            <a:pt x="164559" y="239395"/>
                            <a:pt x="182212" y="231839"/>
                            <a:pt x="200055" y="231585"/>
                          </a:cubicBezTo>
                          <a:cubicBezTo>
                            <a:pt x="201516" y="231585"/>
                            <a:pt x="203040" y="231585"/>
                            <a:pt x="204310" y="230949"/>
                          </a:cubicBezTo>
                          <a:cubicBezTo>
                            <a:pt x="205453" y="230378"/>
                            <a:pt x="206278" y="229426"/>
                            <a:pt x="207104" y="228473"/>
                          </a:cubicBezTo>
                          <a:cubicBezTo>
                            <a:pt x="212184" y="222250"/>
                            <a:pt x="218407" y="214440"/>
                            <a:pt x="226281" y="216091"/>
                          </a:cubicBezTo>
                          <a:cubicBezTo>
                            <a:pt x="233583" y="217615"/>
                            <a:pt x="236504" y="226441"/>
                            <a:pt x="237457" y="233871"/>
                          </a:cubicBezTo>
                          <a:cubicBezTo>
                            <a:pt x="238409" y="241300"/>
                            <a:pt x="239425" y="249936"/>
                            <a:pt x="245775" y="253810"/>
                          </a:cubicBezTo>
                          <a:cubicBezTo>
                            <a:pt x="255046" y="259398"/>
                            <a:pt x="268381" y="250317"/>
                            <a:pt x="277462" y="256286"/>
                          </a:cubicBezTo>
                          <a:cubicBezTo>
                            <a:pt x="279938" y="257937"/>
                            <a:pt x="281843" y="260541"/>
                            <a:pt x="284637" y="261493"/>
                          </a:cubicBezTo>
                          <a:cubicBezTo>
                            <a:pt x="290860" y="263652"/>
                            <a:pt x="296194" y="256731"/>
                            <a:pt x="302354" y="254508"/>
                          </a:cubicBezTo>
                          <a:cubicBezTo>
                            <a:pt x="310291" y="251651"/>
                            <a:pt x="318673" y="256731"/>
                            <a:pt x="325595" y="261557"/>
                          </a:cubicBezTo>
                          <a:cubicBezTo>
                            <a:pt x="336072" y="268923"/>
                            <a:pt x="346550" y="276289"/>
                            <a:pt x="357027" y="283655"/>
                          </a:cubicBezTo>
                          <a:cubicBezTo>
                            <a:pt x="363758" y="288417"/>
                            <a:pt x="370616" y="293243"/>
                            <a:pt x="375633" y="299720"/>
                          </a:cubicBezTo>
                          <a:cubicBezTo>
                            <a:pt x="378935" y="303974"/>
                            <a:pt x="382046" y="309309"/>
                            <a:pt x="387317" y="310007"/>
                          </a:cubicBezTo>
                          <a:cubicBezTo>
                            <a:pt x="390746" y="310515"/>
                            <a:pt x="395000" y="309118"/>
                            <a:pt x="397096" y="311849"/>
                          </a:cubicBezTo>
                          <a:cubicBezTo>
                            <a:pt x="398048" y="313119"/>
                            <a:pt x="398112" y="314833"/>
                            <a:pt x="398747" y="316294"/>
                          </a:cubicBezTo>
                          <a:cubicBezTo>
                            <a:pt x="399636" y="318326"/>
                            <a:pt x="401541" y="319659"/>
                            <a:pt x="403319" y="320929"/>
                          </a:cubicBezTo>
                          <a:cubicBezTo>
                            <a:pt x="414558" y="328676"/>
                            <a:pt x="426496" y="336614"/>
                            <a:pt x="440085" y="337630"/>
                          </a:cubicBezTo>
                          <a:cubicBezTo>
                            <a:pt x="440657" y="335979"/>
                            <a:pt x="441292" y="334264"/>
                            <a:pt x="441863" y="332613"/>
                          </a:cubicBezTo>
                          <a:cubicBezTo>
                            <a:pt x="440149" y="333312"/>
                            <a:pt x="438434" y="333947"/>
                            <a:pt x="436720" y="334645"/>
                          </a:cubicBezTo>
                          <a:cubicBezTo>
                            <a:pt x="431195" y="327597"/>
                            <a:pt x="426560" y="319786"/>
                            <a:pt x="422940" y="311531"/>
                          </a:cubicBezTo>
                          <a:cubicBezTo>
                            <a:pt x="418876" y="314579"/>
                            <a:pt x="411891" y="310324"/>
                            <a:pt x="412780" y="305308"/>
                          </a:cubicBezTo>
                          <a:cubicBezTo>
                            <a:pt x="412971" y="304292"/>
                            <a:pt x="413352" y="303276"/>
                            <a:pt x="413098" y="302324"/>
                          </a:cubicBezTo>
                          <a:cubicBezTo>
                            <a:pt x="412717" y="301117"/>
                            <a:pt x="411447" y="300482"/>
                            <a:pt x="410431" y="299720"/>
                          </a:cubicBezTo>
                          <a:cubicBezTo>
                            <a:pt x="407256" y="297434"/>
                            <a:pt x="406049" y="292735"/>
                            <a:pt x="407764" y="289179"/>
                          </a:cubicBezTo>
                          <a:cubicBezTo>
                            <a:pt x="404144" y="289878"/>
                            <a:pt x="400334" y="289497"/>
                            <a:pt x="396905" y="288036"/>
                          </a:cubicBezTo>
                          <a:cubicBezTo>
                            <a:pt x="399445" y="286131"/>
                            <a:pt x="401414" y="283401"/>
                            <a:pt x="402430" y="280416"/>
                          </a:cubicBezTo>
                          <a:cubicBezTo>
                            <a:pt x="399445" y="280226"/>
                            <a:pt x="396778" y="277876"/>
                            <a:pt x="396270" y="274955"/>
                          </a:cubicBezTo>
                          <a:cubicBezTo>
                            <a:pt x="395762" y="272034"/>
                            <a:pt x="397477" y="268859"/>
                            <a:pt x="400207" y="267716"/>
                          </a:cubicBezTo>
                          <a:cubicBezTo>
                            <a:pt x="397350" y="264922"/>
                            <a:pt x="394429" y="262001"/>
                            <a:pt x="393286" y="258191"/>
                          </a:cubicBezTo>
                          <a:cubicBezTo>
                            <a:pt x="392143" y="254381"/>
                            <a:pt x="393476" y="249492"/>
                            <a:pt x="397223" y="248095"/>
                          </a:cubicBezTo>
                          <a:cubicBezTo>
                            <a:pt x="398048" y="247777"/>
                            <a:pt x="398937" y="247587"/>
                            <a:pt x="399445" y="246952"/>
                          </a:cubicBezTo>
                          <a:cubicBezTo>
                            <a:pt x="399953" y="246253"/>
                            <a:pt x="399826" y="245364"/>
                            <a:pt x="399699" y="244539"/>
                          </a:cubicBezTo>
                          <a:cubicBezTo>
                            <a:pt x="398747" y="238316"/>
                            <a:pt x="397794" y="232029"/>
                            <a:pt x="396842" y="225806"/>
                          </a:cubicBezTo>
                          <a:cubicBezTo>
                            <a:pt x="396461" y="224092"/>
                            <a:pt x="396207" y="222250"/>
                            <a:pt x="395254" y="2207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02" name="Google Shape;2402;p54"/>
                    <p:cNvSpPr/>
                    <p:nvPr/>
                  </p:nvSpPr>
                  <p:spPr>
                    <a:xfrm>
                      <a:off x="1054925" y="3462591"/>
                      <a:ext cx="58243" cy="57530"/>
                    </a:xfrm>
                    <a:custGeom>
                      <a:rect b="b" l="l" r="r" t="t"/>
                      <a:pathLst>
                        <a:path extrusionOk="0" h="57530" w="58243">
                          <a:moveTo>
                            <a:pt x="4064" y="25083"/>
                          </a:moveTo>
                          <a:cubicBezTo>
                            <a:pt x="6096" y="27242"/>
                            <a:pt x="8572" y="28893"/>
                            <a:pt x="10858" y="30861"/>
                          </a:cubicBezTo>
                          <a:cubicBezTo>
                            <a:pt x="14541" y="28639"/>
                            <a:pt x="19749" y="29147"/>
                            <a:pt x="22860" y="32131"/>
                          </a:cubicBezTo>
                          <a:cubicBezTo>
                            <a:pt x="19812" y="40196"/>
                            <a:pt x="18478" y="48895"/>
                            <a:pt x="18923" y="57531"/>
                          </a:cubicBezTo>
                          <a:cubicBezTo>
                            <a:pt x="20828" y="54991"/>
                            <a:pt x="24321" y="54229"/>
                            <a:pt x="27496" y="54420"/>
                          </a:cubicBezTo>
                          <a:cubicBezTo>
                            <a:pt x="30671" y="54610"/>
                            <a:pt x="33782" y="55436"/>
                            <a:pt x="36957" y="55245"/>
                          </a:cubicBezTo>
                          <a:cubicBezTo>
                            <a:pt x="44323" y="54801"/>
                            <a:pt x="50101" y="48959"/>
                            <a:pt x="55118" y="43498"/>
                          </a:cubicBezTo>
                          <a:cubicBezTo>
                            <a:pt x="57150" y="41275"/>
                            <a:pt x="59309" y="38037"/>
                            <a:pt x="57658" y="35560"/>
                          </a:cubicBezTo>
                          <a:cubicBezTo>
                            <a:pt x="56769" y="34290"/>
                            <a:pt x="55182" y="33718"/>
                            <a:pt x="53721" y="33274"/>
                          </a:cubicBezTo>
                          <a:cubicBezTo>
                            <a:pt x="50038" y="32131"/>
                            <a:pt x="46355" y="30988"/>
                            <a:pt x="42608" y="29845"/>
                          </a:cubicBezTo>
                          <a:cubicBezTo>
                            <a:pt x="40449" y="29210"/>
                            <a:pt x="38036" y="28258"/>
                            <a:pt x="37401" y="26099"/>
                          </a:cubicBezTo>
                          <a:cubicBezTo>
                            <a:pt x="36893" y="24257"/>
                            <a:pt x="38036" y="22289"/>
                            <a:pt x="39560" y="21082"/>
                          </a:cubicBezTo>
                          <a:cubicBezTo>
                            <a:pt x="41085" y="19876"/>
                            <a:pt x="42989" y="19241"/>
                            <a:pt x="44640" y="18288"/>
                          </a:cubicBezTo>
                          <a:cubicBezTo>
                            <a:pt x="49847" y="15240"/>
                            <a:pt x="52705" y="8699"/>
                            <a:pt x="51371" y="2858"/>
                          </a:cubicBezTo>
                          <a:cubicBezTo>
                            <a:pt x="47053" y="6858"/>
                            <a:pt x="41910" y="9970"/>
                            <a:pt x="36385" y="11938"/>
                          </a:cubicBezTo>
                          <a:cubicBezTo>
                            <a:pt x="35115" y="12383"/>
                            <a:pt x="33846" y="12764"/>
                            <a:pt x="32512" y="12700"/>
                          </a:cubicBezTo>
                          <a:cubicBezTo>
                            <a:pt x="30099" y="12446"/>
                            <a:pt x="28194" y="10541"/>
                            <a:pt x="26352" y="8890"/>
                          </a:cubicBezTo>
                          <a:cubicBezTo>
                            <a:pt x="22924" y="5779"/>
                            <a:pt x="16383" y="953"/>
                            <a:pt x="10477" y="0"/>
                          </a:cubicBezTo>
                          <a:cubicBezTo>
                            <a:pt x="6794" y="5588"/>
                            <a:pt x="3238" y="11240"/>
                            <a:pt x="0" y="17018"/>
                          </a:cubicBezTo>
                          <a:cubicBezTo>
                            <a:pt x="762" y="20193"/>
                            <a:pt x="2222" y="23114"/>
                            <a:pt x="4064" y="2508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03" name="Google Shape;2403;p54"/>
                    <p:cNvSpPr/>
                    <p:nvPr/>
                  </p:nvSpPr>
                  <p:spPr>
                    <a:xfrm>
                      <a:off x="1083183" y="3373628"/>
                      <a:ext cx="91027" cy="101624"/>
                    </a:xfrm>
                    <a:custGeom>
                      <a:rect b="b" l="l" r="r" t="t"/>
                      <a:pathLst>
                        <a:path extrusionOk="0" h="101624" w="91027">
                          <a:moveTo>
                            <a:pt x="65468" y="38290"/>
                          </a:moveTo>
                          <a:cubicBezTo>
                            <a:pt x="67119" y="31369"/>
                            <a:pt x="70676" y="25019"/>
                            <a:pt x="74866" y="19240"/>
                          </a:cubicBezTo>
                          <a:cubicBezTo>
                            <a:pt x="76390" y="17145"/>
                            <a:pt x="77978" y="15049"/>
                            <a:pt x="78740" y="12573"/>
                          </a:cubicBezTo>
                          <a:cubicBezTo>
                            <a:pt x="80010" y="8382"/>
                            <a:pt x="78549" y="3937"/>
                            <a:pt x="76454" y="0"/>
                          </a:cubicBezTo>
                          <a:cubicBezTo>
                            <a:pt x="57468" y="10985"/>
                            <a:pt x="39497" y="24320"/>
                            <a:pt x="22924" y="40132"/>
                          </a:cubicBezTo>
                          <a:cubicBezTo>
                            <a:pt x="14668" y="48006"/>
                            <a:pt x="7112" y="56324"/>
                            <a:pt x="0" y="64897"/>
                          </a:cubicBezTo>
                          <a:cubicBezTo>
                            <a:pt x="14351" y="69151"/>
                            <a:pt x="27622" y="76835"/>
                            <a:pt x="37973" y="87693"/>
                          </a:cubicBezTo>
                          <a:cubicBezTo>
                            <a:pt x="39815" y="89662"/>
                            <a:pt x="41656" y="91757"/>
                            <a:pt x="44005" y="93091"/>
                          </a:cubicBezTo>
                          <a:cubicBezTo>
                            <a:pt x="45974" y="94170"/>
                            <a:pt x="48133" y="94742"/>
                            <a:pt x="50292" y="95250"/>
                          </a:cubicBezTo>
                          <a:cubicBezTo>
                            <a:pt x="58039" y="97155"/>
                            <a:pt x="65786" y="99060"/>
                            <a:pt x="73533" y="100965"/>
                          </a:cubicBezTo>
                          <a:cubicBezTo>
                            <a:pt x="74993" y="101346"/>
                            <a:pt x="76518" y="101727"/>
                            <a:pt x="78041" y="101600"/>
                          </a:cubicBezTo>
                          <a:cubicBezTo>
                            <a:pt x="83820" y="101346"/>
                            <a:pt x="87376" y="95313"/>
                            <a:pt x="89852" y="90106"/>
                          </a:cubicBezTo>
                          <a:cubicBezTo>
                            <a:pt x="90488" y="88709"/>
                            <a:pt x="91186" y="87249"/>
                            <a:pt x="90996" y="85725"/>
                          </a:cubicBezTo>
                          <a:cubicBezTo>
                            <a:pt x="90868" y="84772"/>
                            <a:pt x="90488" y="83820"/>
                            <a:pt x="89979" y="82994"/>
                          </a:cubicBezTo>
                          <a:cubicBezTo>
                            <a:pt x="84582" y="73469"/>
                            <a:pt x="73088" y="68580"/>
                            <a:pt x="67754" y="58991"/>
                          </a:cubicBezTo>
                          <a:cubicBezTo>
                            <a:pt x="64262" y="52832"/>
                            <a:pt x="63818" y="45212"/>
                            <a:pt x="65468" y="382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04" name="Google Shape;2404;p54"/>
                    <p:cNvSpPr/>
                    <p:nvPr/>
                  </p:nvSpPr>
                  <p:spPr>
                    <a:xfrm>
                      <a:off x="1285162" y="3336163"/>
                      <a:ext cx="121997" cy="135191"/>
                    </a:xfrm>
                    <a:custGeom>
                      <a:rect b="b" l="l" r="r" t="t"/>
                      <a:pathLst>
                        <a:path extrusionOk="0" h="135191" w="121997">
                          <a:moveTo>
                            <a:pt x="20080" y="93472"/>
                          </a:moveTo>
                          <a:cubicBezTo>
                            <a:pt x="19318" y="96076"/>
                            <a:pt x="17731" y="98361"/>
                            <a:pt x="16461" y="100711"/>
                          </a:cubicBezTo>
                          <a:cubicBezTo>
                            <a:pt x="12206" y="108839"/>
                            <a:pt x="11635" y="118301"/>
                            <a:pt x="11127" y="127445"/>
                          </a:cubicBezTo>
                          <a:cubicBezTo>
                            <a:pt x="11063" y="128270"/>
                            <a:pt x="11063" y="129159"/>
                            <a:pt x="11444" y="129858"/>
                          </a:cubicBezTo>
                          <a:cubicBezTo>
                            <a:pt x="11952" y="130746"/>
                            <a:pt x="12968" y="131191"/>
                            <a:pt x="13857" y="131572"/>
                          </a:cubicBezTo>
                          <a:cubicBezTo>
                            <a:pt x="16842" y="132778"/>
                            <a:pt x="19826" y="133985"/>
                            <a:pt x="22747" y="135191"/>
                          </a:cubicBezTo>
                          <a:cubicBezTo>
                            <a:pt x="24271" y="132969"/>
                            <a:pt x="25351" y="130429"/>
                            <a:pt x="26430" y="127953"/>
                          </a:cubicBezTo>
                          <a:cubicBezTo>
                            <a:pt x="29986" y="119952"/>
                            <a:pt x="33542" y="111823"/>
                            <a:pt x="34368" y="103124"/>
                          </a:cubicBezTo>
                          <a:cubicBezTo>
                            <a:pt x="35130" y="94552"/>
                            <a:pt x="33161" y="85915"/>
                            <a:pt x="34368" y="77407"/>
                          </a:cubicBezTo>
                          <a:cubicBezTo>
                            <a:pt x="34558" y="76136"/>
                            <a:pt x="34812" y="74803"/>
                            <a:pt x="35574" y="73723"/>
                          </a:cubicBezTo>
                          <a:cubicBezTo>
                            <a:pt x="36527" y="72327"/>
                            <a:pt x="38178" y="71501"/>
                            <a:pt x="39638" y="70676"/>
                          </a:cubicBezTo>
                          <a:cubicBezTo>
                            <a:pt x="45226" y="67691"/>
                            <a:pt x="50370" y="63817"/>
                            <a:pt x="54751" y="59309"/>
                          </a:cubicBezTo>
                          <a:cubicBezTo>
                            <a:pt x="59196" y="54737"/>
                            <a:pt x="63197" y="49276"/>
                            <a:pt x="69166" y="47053"/>
                          </a:cubicBezTo>
                          <a:cubicBezTo>
                            <a:pt x="74627" y="45021"/>
                            <a:pt x="80659" y="46038"/>
                            <a:pt x="86438" y="45276"/>
                          </a:cubicBezTo>
                          <a:cubicBezTo>
                            <a:pt x="96852" y="43942"/>
                            <a:pt x="105551" y="37021"/>
                            <a:pt x="113171" y="29845"/>
                          </a:cubicBezTo>
                          <a:cubicBezTo>
                            <a:pt x="116283" y="26924"/>
                            <a:pt x="119394" y="23685"/>
                            <a:pt x="121998" y="20193"/>
                          </a:cubicBezTo>
                          <a:cubicBezTo>
                            <a:pt x="93677" y="8699"/>
                            <a:pt x="63832" y="1968"/>
                            <a:pt x="33733" y="0"/>
                          </a:cubicBezTo>
                          <a:cubicBezTo>
                            <a:pt x="29669" y="6985"/>
                            <a:pt x="24081" y="13398"/>
                            <a:pt x="20969" y="20891"/>
                          </a:cubicBezTo>
                          <a:cubicBezTo>
                            <a:pt x="18493" y="26734"/>
                            <a:pt x="16715" y="27368"/>
                            <a:pt x="11508" y="30226"/>
                          </a:cubicBezTo>
                          <a:cubicBezTo>
                            <a:pt x="6491" y="32957"/>
                            <a:pt x="3824" y="37402"/>
                            <a:pt x="1348" y="42482"/>
                          </a:cubicBezTo>
                          <a:cubicBezTo>
                            <a:pt x="840" y="43561"/>
                            <a:pt x="268" y="44704"/>
                            <a:pt x="205" y="45910"/>
                          </a:cubicBezTo>
                          <a:cubicBezTo>
                            <a:pt x="-113" y="50165"/>
                            <a:pt x="5221" y="53213"/>
                            <a:pt x="5031" y="57404"/>
                          </a:cubicBezTo>
                          <a:cubicBezTo>
                            <a:pt x="4967" y="58738"/>
                            <a:pt x="4332" y="60008"/>
                            <a:pt x="3824" y="61214"/>
                          </a:cubicBezTo>
                          <a:cubicBezTo>
                            <a:pt x="2110" y="65215"/>
                            <a:pt x="1348" y="69596"/>
                            <a:pt x="649" y="73851"/>
                          </a:cubicBezTo>
                          <a:cubicBezTo>
                            <a:pt x="141" y="76708"/>
                            <a:pt x="-303" y="79692"/>
                            <a:pt x="268" y="82550"/>
                          </a:cubicBezTo>
                          <a:cubicBezTo>
                            <a:pt x="840" y="85408"/>
                            <a:pt x="2745" y="88202"/>
                            <a:pt x="5539" y="88964"/>
                          </a:cubicBezTo>
                          <a:cubicBezTo>
                            <a:pt x="9031" y="85217"/>
                            <a:pt x="15127" y="82169"/>
                            <a:pt x="18747" y="85725"/>
                          </a:cubicBezTo>
                          <a:cubicBezTo>
                            <a:pt x="20652" y="87757"/>
                            <a:pt x="20842" y="90868"/>
                            <a:pt x="20080" y="9347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2405" name="Google Shape;2405;p54"/>
                <p:cNvSpPr/>
                <p:nvPr/>
              </p:nvSpPr>
              <p:spPr>
                <a:xfrm>
                  <a:off x="971119" y="3290570"/>
                  <a:ext cx="557833" cy="657478"/>
                </a:xfrm>
                <a:custGeom>
                  <a:rect b="b" l="l" r="r" t="t"/>
                  <a:pathLst>
                    <a:path extrusionOk="0" h="657478" w="557833">
                      <a:moveTo>
                        <a:pt x="330123" y="657479"/>
                      </a:moveTo>
                      <a:cubicBezTo>
                        <a:pt x="327519" y="657479"/>
                        <a:pt x="324916" y="657479"/>
                        <a:pt x="322249" y="657415"/>
                      </a:cubicBezTo>
                      <a:cubicBezTo>
                        <a:pt x="234111" y="655383"/>
                        <a:pt x="152005" y="619125"/>
                        <a:pt x="91172" y="555371"/>
                      </a:cubicBezTo>
                      <a:cubicBezTo>
                        <a:pt x="-34494" y="423735"/>
                        <a:pt x="-29668" y="214376"/>
                        <a:pt x="102031" y="88709"/>
                      </a:cubicBezTo>
                      <a:cubicBezTo>
                        <a:pt x="153466" y="39624"/>
                        <a:pt x="217791" y="8953"/>
                        <a:pt x="288149" y="0"/>
                      </a:cubicBezTo>
                      <a:lnTo>
                        <a:pt x="290880" y="21590"/>
                      </a:lnTo>
                      <a:cubicBezTo>
                        <a:pt x="225221" y="29908"/>
                        <a:pt x="165086" y="58547"/>
                        <a:pt x="117017" y="104394"/>
                      </a:cubicBezTo>
                      <a:cubicBezTo>
                        <a:pt x="-5919" y="221805"/>
                        <a:pt x="-10491" y="417322"/>
                        <a:pt x="106920" y="540258"/>
                      </a:cubicBezTo>
                      <a:cubicBezTo>
                        <a:pt x="163816" y="599821"/>
                        <a:pt x="240461" y="633666"/>
                        <a:pt x="322757" y="635571"/>
                      </a:cubicBezTo>
                      <a:cubicBezTo>
                        <a:pt x="405180" y="637540"/>
                        <a:pt x="483221" y="607251"/>
                        <a:pt x="542784" y="550354"/>
                      </a:cubicBezTo>
                      <a:lnTo>
                        <a:pt x="557834" y="566102"/>
                      </a:lnTo>
                      <a:cubicBezTo>
                        <a:pt x="495921" y="625221"/>
                        <a:pt x="415340" y="657479"/>
                        <a:pt x="330123" y="65747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2406" name="Google Shape;2406;p54"/>
            <p:cNvSpPr/>
            <p:nvPr/>
          </p:nvSpPr>
          <p:spPr>
            <a:xfrm>
              <a:off x="4859227" y="2047607"/>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407" name="Google Shape;2407;p54"/>
          <p:cNvGrpSpPr/>
          <p:nvPr/>
        </p:nvGrpSpPr>
        <p:grpSpPr>
          <a:xfrm rot="687335">
            <a:off x="7814378" y="3613114"/>
            <a:ext cx="1416822" cy="1799755"/>
            <a:chOff x="2997187" y="-465334"/>
            <a:chExt cx="922902" cy="1172339"/>
          </a:xfrm>
        </p:grpSpPr>
        <p:sp>
          <p:nvSpPr>
            <p:cNvPr id="2408" name="Google Shape;2408;p54"/>
            <p:cNvSpPr/>
            <p:nvPr/>
          </p:nvSpPr>
          <p:spPr>
            <a:xfrm>
              <a:off x="2997187" y="-465334"/>
              <a:ext cx="922902" cy="1172339"/>
            </a:xfrm>
            <a:custGeom>
              <a:rect b="b" l="l" r="r" t="t"/>
              <a:pathLst>
                <a:path extrusionOk="0" h="873251" w="687450">
                  <a:moveTo>
                    <a:pt x="687451" y="873252"/>
                  </a:moveTo>
                  <a:lnTo>
                    <a:pt x="0" y="873252"/>
                  </a:lnTo>
                  <a:lnTo>
                    <a:pt x="0" y="0"/>
                  </a:lnTo>
                  <a:lnTo>
                    <a:pt x="472631" y="0"/>
                  </a:lnTo>
                  <a:cubicBezTo>
                    <a:pt x="522669" y="0"/>
                    <a:pt x="568516" y="27877"/>
                    <a:pt x="591566" y="72199"/>
                  </a:cubicBezTo>
                  <a:lnTo>
                    <a:pt x="687451" y="256730"/>
                  </a:lnTo>
                  <a:lnTo>
                    <a:pt x="687451" y="873252"/>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409" name="Google Shape;2409;p54"/>
            <p:cNvGrpSpPr/>
            <p:nvPr/>
          </p:nvGrpSpPr>
          <p:grpSpPr>
            <a:xfrm>
              <a:off x="3094838" y="-164711"/>
              <a:ext cx="727103" cy="716195"/>
              <a:chOff x="2934017" y="2619755"/>
              <a:chExt cx="541846" cy="533717"/>
            </a:xfrm>
          </p:grpSpPr>
          <p:grpSp>
            <p:nvGrpSpPr>
              <p:cNvPr id="2410" name="Google Shape;2410;p54"/>
              <p:cNvGrpSpPr/>
              <p:nvPr/>
            </p:nvGrpSpPr>
            <p:grpSpPr>
              <a:xfrm>
                <a:off x="2934017" y="2619755"/>
                <a:ext cx="541846" cy="237490"/>
                <a:chOff x="2934017" y="2619755"/>
                <a:chExt cx="541846" cy="237490"/>
              </a:xfrm>
            </p:grpSpPr>
            <p:sp>
              <p:nvSpPr>
                <p:cNvPr id="2411" name="Google Shape;2411;p54"/>
                <p:cNvSpPr/>
                <p:nvPr/>
              </p:nvSpPr>
              <p:spPr>
                <a:xfrm>
                  <a:off x="2934080" y="2619755"/>
                  <a:ext cx="330961" cy="36195"/>
                </a:xfrm>
                <a:custGeom>
                  <a:rect b="b" l="l" r="r" t="t"/>
                  <a:pathLst>
                    <a:path extrusionOk="0" h="36195" w="330961">
                      <a:moveTo>
                        <a:pt x="312864" y="36195"/>
                      </a:moveTo>
                      <a:lnTo>
                        <a:pt x="18098" y="36195"/>
                      </a:lnTo>
                      <a:cubicBezTo>
                        <a:pt x="8064" y="36195"/>
                        <a:pt x="0" y="28067"/>
                        <a:pt x="0" y="18098"/>
                      </a:cubicBezTo>
                      <a:lnTo>
                        <a:pt x="0" y="18098"/>
                      </a:lnTo>
                      <a:cubicBezTo>
                        <a:pt x="0" y="8064"/>
                        <a:pt x="8128" y="0"/>
                        <a:pt x="18098" y="0"/>
                      </a:cubicBezTo>
                      <a:lnTo>
                        <a:pt x="312864" y="0"/>
                      </a:lnTo>
                      <a:cubicBezTo>
                        <a:pt x="322897" y="0"/>
                        <a:pt x="330962" y="8128"/>
                        <a:pt x="330962" y="18098"/>
                      </a:cubicBezTo>
                      <a:lnTo>
                        <a:pt x="330962" y="18098"/>
                      </a:lnTo>
                      <a:cubicBezTo>
                        <a:pt x="330962" y="28067"/>
                        <a:pt x="322834" y="36195"/>
                        <a:pt x="312864" y="3619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12" name="Google Shape;2412;p54"/>
                <p:cNvSpPr/>
                <p:nvPr/>
              </p:nvSpPr>
              <p:spPr>
                <a:xfrm>
                  <a:off x="2934017" y="2695448"/>
                  <a:ext cx="541846" cy="12572"/>
                </a:xfrm>
                <a:custGeom>
                  <a:rect b="b" l="l" r="r" t="t"/>
                  <a:pathLst>
                    <a:path extrusionOk="0" h="12572" w="541846">
                      <a:moveTo>
                        <a:pt x="535940" y="12573"/>
                      </a:moveTo>
                      <a:lnTo>
                        <a:pt x="5906" y="12573"/>
                      </a:lnTo>
                      <a:cubicBezTo>
                        <a:pt x="2604" y="12573"/>
                        <a:pt x="0" y="9906"/>
                        <a:pt x="0" y="6667"/>
                      </a:cubicBezTo>
                      <a:lnTo>
                        <a:pt x="0" y="5905"/>
                      </a:lnTo>
                      <a:cubicBezTo>
                        <a:pt x="0" y="2604"/>
                        <a:pt x="2667" y="0"/>
                        <a:pt x="5906" y="0"/>
                      </a:cubicBezTo>
                      <a:lnTo>
                        <a:pt x="535940" y="0"/>
                      </a:lnTo>
                      <a:cubicBezTo>
                        <a:pt x="539242" y="0"/>
                        <a:pt x="541846" y="2667"/>
                        <a:pt x="541846" y="5905"/>
                      </a:cubicBezTo>
                      <a:lnTo>
                        <a:pt x="541846" y="6667"/>
                      </a:lnTo>
                      <a:cubicBezTo>
                        <a:pt x="541909" y="9969"/>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13" name="Google Shape;2413;p54"/>
                <p:cNvSpPr/>
                <p:nvPr/>
              </p:nvSpPr>
              <p:spPr>
                <a:xfrm>
                  <a:off x="2934017" y="2745232"/>
                  <a:ext cx="541846" cy="12572"/>
                </a:xfrm>
                <a:custGeom>
                  <a:rect b="b" l="l" r="r" t="t"/>
                  <a:pathLst>
                    <a:path extrusionOk="0" h="12572" w="541846">
                      <a:moveTo>
                        <a:pt x="535940" y="12573"/>
                      </a:moveTo>
                      <a:lnTo>
                        <a:pt x="5906" y="12573"/>
                      </a:lnTo>
                      <a:cubicBezTo>
                        <a:pt x="2604" y="12573"/>
                        <a:pt x="0" y="9906"/>
                        <a:pt x="0" y="6667"/>
                      </a:cubicBezTo>
                      <a:lnTo>
                        <a:pt x="0" y="5905"/>
                      </a:lnTo>
                      <a:cubicBezTo>
                        <a:pt x="0" y="2604"/>
                        <a:pt x="2667" y="0"/>
                        <a:pt x="5906" y="0"/>
                      </a:cubicBezTo>
                      <a:lnTo>
                        <a:pt x="535940" y="0"/>
                      </a:lnTo>
                      <a:cubicBezTo>
                        <a:pt x="539242" y="0"/>
                        <a:pt x="541846" y="2667"/>
                        <a:pt x="541846" y="5905"/>
                      </a:cubicBezTo>
                      <a:lnTo>
                        <a:pt x="541846" y="6667"/>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14" name="Google Shape;2414;p54"/>
                <p:cNvSpPr/>
                <p:nvPr/>
              </p:nvSpPr>
              <p:spPr>
                <a:xfrm>
                  <a:off x="2934017" y="2794952"/>
                  <a:ext cx="541846" cy="12573"/>
                </a:xfrm>
                <a:custGeom>
                  <a:rect b="b" l="l" r="r" t="t"/>
                  <a:pathLst>
                    <a:path extrusionOk="0" h="12573" w="541846">
                      <a:moveTo>
                        <a:pt x="535940" y="12573"/>
                      </a:moveTo>
                      <a:lnTo>
                        <a:pt x="5906" y="12573"/>
                      </a:lnTo>
                      <a:cubicBezTo>
                        <a:pt x="2604" y="12573"/>
                        <a:pt x="0" y="9906"/>
                        <a:pt x="0" y="6668"/>
                      </a:cubicBezTo>
                      <a:lnTo>
                        <a:pt x="0" y="5905"/>
                      </a:lnTo>
                      <a:cubicBezTo>
                        <a:pt x="0" y="2604"/>
                        <a:pt x="2667" y="0"/>
                        <a:pt x="5906" y="0"/>
                      </a:cubicBezTo>
                      <a:lnTo>
                        <a:pt x="535940" y="0"/>
                      </a:lnTo>
                      <a:cubicBezTo>
                        <a:pt x="539242" y="0"/>
                        <a:pt x="541846" y="2667"/>
                        <a:pt x="541846" y="5905"/>
                      </a:cubicBezTo>
                      <a:lnTo>
                        <a:pt x="541846" y="6668"/>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15" name="Google Shape;2415;p54"/>
                <p:cNvSpPr/>
                <p:nvPr/>
              </p:nvSpPr>
              <p:spPr>
                <a:xfrm>
                  <a:off x="2934017" y="2844673"/>
                  <a:ext cx="225743" cy="12572"/>
                </a:xfrm>
                <a:custGeom>
                  <a:rect b="b" l="l" r="r" t="t"/>
                  <a:pathLst>
                    <a:path extrusionOk="0" h="12572" w="225743">
                      <a:moveTo>
                        <a:pt x="219837" y="12573"/>
                      </a:moveTo>
                      <a:lnTo>
                        <a:pt x="5906" y="12573"/>
                      </a:lnTo>
                      <a:cubicBezTo>
                        <a:pt x="2604" y="12573"/>
                        <a:pt x="0" y="9906"/>
                        <a:pt x="0" y="6667"/>
                      </a:cubicBezTo>
                      <a:lnTo>
                        <a:pt x="0" y="5905"/>
                      </a:lnTo>
                      <a:cubicBezTo>
                        <a:pt x="0" y="2604"/>
                        <a:pt x="2667" y="0"/>
                        <a:pt x="5906" y="0"/>
                      </a:cubicBezTo>
                      <a:lnTo>
                        <a:pt x="219837" y="0"/>
                      </a:lnTo>
                      <a:cubicBezTo>
                        <a:pt x="223139" y="0"/>
                        <a:pt x="225743" y="2667"/>
                        <a:pt x="225743" y="5905"/>
                      </a:cubicBezTo>
                      <a:lnTo>
                        <a:pt x="225743" y="6667"/>
                      </a:lnTo>
                      <a:cubicBezTo>
                        <a:pt x="225806" y="9906"/>
                        <a:pt x="223139" y="12573"/>
                        <a:pt x="219837"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416" name="Google Shape;2416;p54"/>
              <p:cNvGrpSpPr/>
              <p:nvPr/>
            </p:nvGrpSpPr>
            <p:grpSpPr>
              <a:xfrm>
                <a:off x="2934017" y="2915983"/>
                <a:ext cx="541846" cy="237489"/>
                <a:chOff x="2934017" y="2915983"/>
                <a:chExt cx="541846" cy="237489"/>
              </a:xfrm>
            </p:grpSpPr>
            <p:sp>
              <p:nvSpPr>
                <p:cNvPr id="2417" name="Google Shape;2417;p54"/>
                <p:cNvSpPr/>
                <p:nvPr/>
              </p:nvSpPr>
              <p:spPr>
                <a:xfrm>
                  <a:off x="2934080" y="2915983"/>
                  <a:ext cx="330961" cy="36195"/>
                </a:xfrm>
                <a:custGeom>
                  <a:rect b="b" l="l" r="r" t="t"/>
                  <a:pathLst>
                    <a:path extrusionOk="0" h="36195" w="330961">
                      <a:moveTo>
                        <a:pt x="312864" y="36195"/>
                      </a:moveTo>
                      <a:lnTo>
                        <a:pt x="18098" y="36195"/>
                      </a:lnTo>
                      <a:cubicBezTo>
                        <a:pt x="8064" y="36195"/>
                        <a:pt x="0" y="28067"/>
                        <a:pt x="0" y="18098"/>
                      </a:cubicBezTo>
                      <a:lnTo>
                        <a:pt x="0" y="18098"/>
                      </a:lnTo>
                      <a:cubicBezTo>
                        <a:pt x="0" y="8065"/>
                        <a:pt x="8128" y="0"/>
                        <a:pt x="18098" y="0"/>
                      </a:cubicBezTo>
                      <a:lnTo>
                        <a:pt x="312864" y="0"/>
                      </a:lnTo>
                      <a:cubicBezTo>
                        <a:pt x="322897" y="0"/>
                        <a:pt x="330962" y="8128"/>
                        <a:pt x="330962" y="18098"/>
                      </a:cubicBezTo>
                      <a:lnTo>
                        <a:pt x="330962" y="18098"/>
                      </a:lnTo>
                      <a:cubicBezTo>
                        <a:pt x="330962" y="28131"/>
                        <a:pt x="322834" y="36195"/>
                        <a:pt x="312864" y="3619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18" name="Google Shape;2418;p54"/>
                <p:cNvSpPr/>
                <p:nvPr/>
              </p:nvSpPr>
              <p:spPr>
                <a:xfrm>
                  <a:off x="2934017" y="2991739"/>
                  <a:ext cx="541846" cy="12572"/>
                </a:xfrm>
                <a:custGeom>
                  <a:rect b="b" l="l" r="r" t="t"/>
                  <a:pathLst>
                    <a:path extrusionOk="0" h="12572" w="541846">
                      <a:moveTo>
                        <a:pt x="535940" y="12573"/>
                      </a:moveTo>
                      <a:lnTo>
                        <a:pt x="5906" y="12573"/>
                      </a:lnTo>
                      <a:cubicBezTo>
                        <a:pt x="2604" y="12573"/>
                        <a:pt x="0" y="9906"/>
                        <a:pt x="0" y="6667"/>
                      </a:cubicBezTo>
                      <a:lnTo>
                        <a:pt x="0" y="5905"/>
                      </a:lnTo>
                      <a:cubicBezTo>
                        <a:pt x="0" y="2603"/>
                        <a:pt x="2667" y="0"/>
                        <a:pt x="5906" y="0"/>
                      </a:cubicBezTo>
                      <a:lnTo>
                        <a:pt x="535940" y="0"/>
                      </a:lnTo>
                      <a:cubicBezTo>
                        <a:pt x="539242" y="0"/>
                        <a:pt x="541846" y="2667"/>
                        <a:pt x="541846" y="5905"/>
                      </a:cubicBezTo>
                      <a:lnTo>
                        <a:pt x="541846" y="6667"/>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19" name="Google Shape;2419;p54"/>
                <p:cNvSpPr/>
                <p:nvPr/>
              </p:nvSpPr>
              <p:spPr>
                <a:xfrm>
                  <a:off x="2934017" y="3041459"/>
                  <a:ext cx="541846" cy="12573"/>
                </a:xfrm>
                <a:custGeom>
                  <a:rect b="b" l="l" r="r" t="t"/>
                  <a:pathLst>
                    <a:path extrusionOk="0" h="12573" w="541846">
                      <a:moveTo>
                        <a:pt x="535940" y="12573"/>
                      </a:moveTo>
                      <a:lnTo>
                        <a:pt x="5906" y="12573"/>
                      </a:lnTo>
                      <a:cubicBezTo>
                        <a:pt x="2604" y="12573"/>
                        <a:pt x="0" y="9906"/>
                        <a:pt x="0" y="6667"/>
                      </a:cubicBezTo>
                      <a:lnTo>
                        <a:pt x="0" y="5905"/>
                      </a:lnTo>
                      <a:cubicBezTo>
                        <a:pt x="0" y="2604"/>
                        <a:pt x="2667" y="0"/>
                        <a:pt x="5906" y="0"/>
                      </a:cubicBezTo>
                      <a:lnTo>
                        <a:pt x="535940" y="0"/>
                      </a:lnTo>
                      <a:cubicBezTo>
                        <a:pt x="539242" y="0"/>
                        <a:pt x="541846" y="2667"/>
                        <a:pt x="541846" y="5905"/>
                      </a:cubicBezTo>
                      <a:lnTo>
                        <a:pt x="541846" y="6667"/>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20" name="Google Shape;2420;p54"/>
                <p:cNvSpPr/>
                <p:nvPr/>
              </p:nvSpPr>
              <p:spPr>
                <a:xfrm>
                  <a:off x="2934017" y="3091179"/>
                  <a:ext cx="541846" cy="12573"/>
                </a:xfrm>
                <a:custGeom>
                  <a:rect b="b" l="l" r="r" t="t"/>
                  <a:pathLst>
                    <a:path extrusionOk="0" h="12573" w="541846">
                      <a:moveTo>
                        <a:pt x="535940" y="12573"/>
                      </a:moveTo>
                      <a:lnTo>
                        <a:pt x="5906" y="12573"/>
                      </a:lnTo>
                      <a:cubicBezTo>
                        <a:pt x="2604" y="12573"/>
                        <a:pt x="0" y="9906"/>
                        <a:pt x="0" y="6668"/>
                      </a:cubicBezTo>
                      <a:lnTo>
                        <a:pt x="0" y="5906"/>
                      </a:lnTo>
                      <a:cubicBezTo>
                        <a:pt x="0" y="2604"/>
                        <a:pt x="2667" y="0"/>
                        <a:pt x="5906" y="0"/>
                      </a:cubicBezTo>
                      <a:lnTo>
                        <a:pt x="535940" y="0"/>
                      </a:lnTo>
                      <a:cubicBezTo>
                        <a:pt x="539242" y="0"/>
                        <a:pt x="541846" y="2667"/>
                        <a:pt x="541846" y="5906"/>
                      </a:cubicBezTo>
                      <a:lnTo>
                        <a:pt x="541846" y="6668"/>
                      </a:lnTo>
                      <a:cubicBezTo>
                        <a:pt x="541909" y="9906"/>
                        <a:pt x="539242" y="12573"/>
                        <a:pt x="535940"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21" name="Google Shape;2421;p54"/>
                <p:cNvSpPr/>
                <p:nvPr/>
              </p:nvSpPr>
              <p:spPr>
                <a:xfrm>
                  <a:off x="2934017" y="3140900"/>
                  <a:ext cx="225743" cy="12572"/>
                </a:xfrm>
                <a:custGeom>
                  <a:rect b="b" l="l" r="r" t="t"/>
                  <a:pathLst>
                    <a:path extrusionOk="0" h="12572" w="225743">
                      <a:moveTo>
                        <a:pt x="219837" y="12573"/>
                      </a:moveTo>
                      <a:lnTo>
                        <a:pt x="5906" y="12573"/>
                      </a:lnTo>
                      <a:cubicBezTo>
                        <a:pt x="2604" y="12573"/>
                        <a:pt x="0" y="9906"/>
                        <a:pt x="0" y="6667"/>
                      </a:cubicBezTo>
                      <a:lnTo>
                        <a:pt x="0" y="5905"/>
                      </a:lnTo>
                      <a:cubicBezTo>
                        <a:pt x="0" y="2604"/>
                        <a:pt x="2667" y="0"/>
                        <a:pt x="5906" y="0"/>
                      </a:cubicBezTo>
                      <a:lnTo>
                        <a:pt x="219837" y="0"/>
                      </a:lnTo>
                      <a:cubicBezTo>
                        <a:pt x="223139" y="0"/>
                        <a:pt x="225743" y="2667"/>
                        <a:pt x="225743" y="5905"/>
                      </a:cubicBezTo>
                      <a:lnTo>
                        <a:pt x="225743" y="6667"/>
                      </a:lnTo>
                      <a:cubicBezTo>
                        <a:pt x="225806" y="9906"/>
                        <a:pt x="223139" y="12573"/>
                        <a:pt x="219837" y="125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2422" name="Google Shape;2422;p54"/>
            <p:cNvSpPr/>
            <p:nvPr/>
          </p:nvSpPr>
          <p:spPr>
            <a:xfrm>
              <a:off x="3631410" y="-465334"/>
              <a:ext cx="288396" cy="344746"/>
            </a:xfrm>
            <a:custGeom>
              <a:rect b="b" l="l" r="r" t="t"/>
              <a:pathLst>
                <a:path extrusionOk="0" h="256794" w="214820">
                  <a:moveTo>
                    <a:pt x="0" y="0"/>
                  </a:moveTo>
                  <a:cubicBezTo>
                    <a:pt x="62357" y="0"/>
                    <a:pt x="107442" y="53911"/>
                    <a:pt x="47371" y="135382"/>
                  </a:cubicBezTo>
                  <a:lnTo>
                    <a:pt x="214820" y="256794"/>
                  </a:lnTo>
                  <a:lnTo>
                    <a:pt x="118935" y="72263"/>
                  </a:lnTo>
                  <a:cubicBezTo>
                    <a:pt x="95885" y="27813"/>
                    <a:pt x="50038" y="0"/>
                    <a:pt x="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6" name="Shape 2426"/>
        <p:cNvGrpSpPr/>
        <p:nvPr/>
      </p:nvGrpSpPr>
      <p:grpSpPr>
        <a:xfrm>
          <a:off x="0" y="0"/>
          <a:ext cx="0" cy="0"/>
          <a:chOff x="0" y="0"/>
          <a:chExt cx="0" cy="0"/>
        </a:xfrm>
      </p:grpSpPr>
      <p:sp>
        <p:nvSpPr>
          <p:cNvPr id="2427" name="Google Shape;2427;p55"/>
          <p:cNvSpPr txBox="1"/>
          <p:nvPr>
            <p:ph type="title"/>
          </p:nvPr>
        </p:nvSpPr>
        <p:spPr>
          <a:xfrm>
            <a:off x="3860125" y="1555800"/>
            <a:ext cx="4570800" cy="2031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Je krijgt een rol toebedeeld: de CEO van Shell, de consument, de overheid, de burger of de toekomstige generaties.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rPr lang="en" sz="2400"/>
              <a:t>Je leest de monoloog van jouw rol en beantwoordt de vragen op het vragenblad. </a:t>
            </a:r>
            <a:endParaRPr sz="2400"/>
          </a:p>
        </p:txBody>
      </p:sp>
      <p:grpSp>
        <p:nvGrpSpPr>
          <p:cNvPr id="2428" name="Google Shape;2428;p55"/>
          <p:cNvGrpSpPr/>
          <p:nvPr/>
        </p:nvGrpSpPr>
        <p:grpSpPr>
          <a:xfrm>
            <a:off x="713215" y="425830"/>
            <a:ext cx="3213972" cy="4291840"/>
            <a:chOff x="496015" y="390995"/>
            <a:chExt cx="3213972" cy="4291840"/>
          </a:xfrm>
        </p:grpSpPr>
        <p:grpSp>
          <p:nvGrpSpPr>
            <p:cNvPr id="2429" name="Google Shape;2429;p55"/>
            <p:cNvGrpSpPr/>
            <p:nvPr/>
          </p:nvGrpSpPr>
          <p:grpSpPr>
            <a:xfrm>
              <a:off x="555855" y="1875281"/>
              <a:ext cx="532409" cy="576161"/>
              <a:chOff x="8436927" y="2610104"/>
              <a:chExt cx="288813" cy="312547"/>
            </a:xfrm>
          </p:grpSpPr>
          <p:sp>
            <p:nvSpPr>
              <p:cNvPr id="2430" name="Google Shape;2430;p55"/>
              <p:cNvSpPr/>
              <p:nvPr/>
            </p:nvSpPr>
            <p:spPr>
              <a:xfrm>
                <a:off x="8436927" y="2610104"/>
                <a:ext cx="288813" cy="312547"/>
              </a:xfrm>
              <a:custGeom>
                <a:rect b="b" l="l" r="r" t="t"/>
                <a:pathLst>
                  <a:path extrusionOk="0" h="312547" w="288813">
                    <a:moveTo>
                      <a:pt x="0" y="39941"/>
                    </a:moveTo>
                    <a:lnTo>
                      <a:pt x="0" y="272669"/>
                    </a:lnTo>
                    <a:cubicBezTo>
                      <a:pt x="0" y="294704"/>
                      <a:pt x="17780" y="312547"/>
                      <a:pt x="39688" y="312547"/>
                    </a:cubicBezTo>
                    <a:lnTo>
                      <a:pt x="184023" y="312547"/>
                    </a:lnTo>
                    <a:cubicBezTo>
                      <a:pt x="205930" y="312547"/>
                      <a:pt x="223710" y="294704"/>
                      <a:pt x="223710" y="272669"/>
                    </a:cubicBezTo>
                    <a:lnTo>
                      <a:pt x="223710" y="205232"/>
                    </a:lnTo>
                    <a:cubicBezTo>
                      <a:pt x="223710" y="199009"/>
                      <a:pt x="227076" y="193294"/>
                      <a:pt x="232537" y="190310"/>
                    </a:cubicBezTo>
                    <a:lnTo>
                      <a:pt x="286003" y="161036"/>
                    </a:lnTo>
                    <a:cubicBezTo>
                      <a:pt x="289751" y="159004"/>
                      <a:pt x="289751" y="153543"/>
                      <a:pt x="286003" y="151511"/>
                    </a:cubicBezTo>
                    <a:lnTo>
                      <a:pt x="232537" y="122238"/>
                    </a:lnTo>
                    <a:cubicBezTo>
                      <a:pt x="227076" y="119253"/>
                      <a:pt x="223710" y="113538"/>
                      <a:pt x="223710" y="107315"/>
                    </a:cubicBezTo>
                    <a:lnTo>
                      <a:pt x="223710" y="39878"/>
                    </a:lnTo>
                    <a:cubicBezTo>
                      <a:pt x="223710" y="17843"/>
                      <a:pt x="205930" y="0"/>
                      <a:pt x="184023" y="0"/>
                    </a:cubicBezTo>
                    <a:lnTo>
                      <a:pt x="39688" y="0"/>
                    </a:lnTo>
                    <a:cubicBezTo>
                      <a:pt x="17780" y="63"/>
                      <a:pt x="0" y="17970"/>
                      <a:pt x="0" y="3994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31" name="Google Shape;2431;p55"/>
              <p:cNvSpPr/>
              <p:nvPr/>
            </p:nvSpPr>
            <p:spPr>
              <a:xfrm>
                <a:off x="8470518" y="2712720"/>
                <a:ext cx="154940" cy="107378"/>
              </a:xfrm>
              <a:custGeom>
                <a:rect b="b" l="l" r="r" t="t"/>
                <a:pathLst>
                  <a:path extrusionOk="0" h="107378" w="154940">
                    <a:moveTo>
                      <a:pt x="64263" y="107378"/>
                    </a:moveTo>
                    <a:lnTo>
                      <a:pt x="0" y="42863"/>
                    </a:lnTo>
                    <a:lnTo>
                      <a:pt x="17336" y="25781"/>
                    </a:lnTo>
                    <a:lnTo>
                      <a:pt x="64326" y="73025"/>
                    </a:lnTo>
                    <a:lnTo>
                      <a:pt x="137732" y="0"/>
                    </a:lnTo>
                    <a:lnTo>
                      <a:pt x="154940" y="17208"/>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432" name="Google Shape;2432;p55"/>
            <p:cNvGrpSpPr/>
            <p:nvPr/>
          </p:nvGrpSpPr>
          <p:grpSpPr>
            <a:xfrm>
              <a:off x="854810" y="2661436"/>
              <a:ext cx="1493503" cy="1680145"/>
              <a:chOff x="9893871" y="3618738"/>
              <a:chExt cx="738878" cy="831215"/>
            </a:xfrm>
          </p:grpSpPr>
          <p:sp>
            <p:nvSpPr>
              <p:cNvPr id="2433" name="Google Shape;2433;p55"/>
              <p:cNvSpPr/>
              <p:nvPr/>
            </p:nvSpPr>
            <p:spPr>
              <a:xfrm>
                <a:off x="9893871" y="3618738"/>
                <a:ext cx="554735" cy="831215"/>
              </a:xfrm>
              <a:custGeom>
                <a:rect b="b" l="l" r="r" t="t"/>
                <a:pathLst>
                  <a:path extrusionOk="0" h="831215" w="554735">
                    <a:moveTo>
                      <a:pt x="554736" y="831215"/>
                    </a:moveTo>
                    <a:lnTo>
                      <a:pt x="134810" y="831215"/>
                    </a:lnTo>
                    <a:lnTo>
                      <a:pt x="0" y="0"/>
                    </a:lnTo>
                    <a:lnTo>
                      <a:pt x="419989"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34" name="Google Shape;2434;p55"/>
              <p:cNvSpPr/>
              <p:nvPr/>
            </p:nvSpPr>
            <p:spPr>
              <a:xfrm>
                <a:off x="9930638" y="3641216"/>
                <a:ext cx="254825" cy="786320"/>
              </a:xfrm>
              <a:custGeom>
                <a:rect b="b" l="l" r="r" t="t"/>
                <a:pathLst>
                  <a:path extrusionOk="0" h="786320" w="254825">
                    <a:moveTo>
                      <a:pt x="254826" y="786321"/>
                    </a:moveTo>
                    <a:lnTo>
                      <a:pt x="127508" y="786321"/>
                    </a:lnTo>
                    <a:lnTo>
                      <a:pt x="0" y="0"/>
                    </a:lnTo>
                    <a:lnTo>
                      <a:pt x="127318"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35" name="Google Shape;2435;p55"/>
              <p:cNvSpPr/>
              <p:nvPr/>
            </p:nvSpPr>
            <p:spPr>
              <a:xfrm>
                <a:off x="10054335" y="3618738"/>
                <a:ext cx="578414" cy="831215"/>
              </a:xfrm>
              <a:custGeom>
                <a:rect b="b" l="l" r="r" t="t"/>
                <a:pathLst>
                  <a:path extrusionOk="0" h="831215" w="578414">
                    <a:moveTo>
                      <a:pt x="559880" y="831215"/>
                    </a:moveTo>
                    <a:lnTo>
                      <a:pt x="134747" y="831215"/>
                    </a:lnTo>
                    <a:lnTo>
                      <a:pt x="0" y="0"/>
                    </a:lnTo>
                    <a:lnTo>
                      <a:pt x="431356" y="0"/>
                    </a:lnTo>
                    <a:cubicBezTo>
                      <a:pt x="440309" y="0"/>
                      <a:pt x="447993" y="6477"/>
                      <a:pt x="449390" y="15367"/>
                    </a:cubicBezTo>
                    <a:lnTo>
                      <a:pt x="578168" y="809752"/>
                    </a:lnTo>
                    <a:cubicBezTo>
                      <a:pt x="580009" y="820991"/>
                      <a:pt x="571309" y="831215"/>
                      <a:pt x="559880" y="83121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36" name="Google Shape;2436;p55"/>
              <p:cNvSpPr/>
              <p:nvPr/>
            </p:nvSpPr>
            <p:spPr>
              <a:xfrm>
                <a:off x="10123360" y="3940111"/>
                <a:ext cx="460565" cy="188531"/>
              </a:xfrm>
              <a:custGeom>
                <a:rect b="b" l="l" r="r" t="t"/>
                <a:pathLst>
                  <a:path extrusionOk="0" h="188531" w="460565">
                    <a:moveTo>
                      <a:pt x="460566" y="188532"/>
                    </a:moveTo>
                    <a:lnTo>
                      <a:pt x="30544" y="188532"/>
                    </a:lnTo>
                    <a:lnTo>
                      <a:pt x="0" y="0"/>
                    </a:lnTo>
                    <a:lnTo>
                      <a:pt x="429958"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437" name="Google Shape;2437;p55"/>
              <p:cNvGrpSpPr/>
              <p:nvPr/>
            </p:nvGrpSpPr>
            <p:grpSpPr>
              <a:xfrm>
                <a:off x="10078148" y="3661600"/>
                <a:ext cx="550926" cy="745553"/>
                <a:chOff x="10078148" y="3661600"/>
                <a:chExt cx="550926" cy="745553"/>
              </a:xfrm>
            </p:grpSpPr>
            <p:grpSp>
              <p:nvGrpSpPr>
                <p:cNvPr id="2438" name="Google Shape;2438;p55"/>
                <p:cNvGrpSpPr/>
                <p:nvPr/>
              </p:nvGrpSpPr>
              <p:grpSpPr>
                <a:xfrm>
                  <a:off x="10078148" y="3661600"/>
                  <a:ext cx="435228" cy="31940"/>
                  <a:chOff x="10078148" y="3661600"/>
                  <a:chExt cx="435228" cy="31940"/>
                </a:xfrm>
              </p:grpSpPr>
              <p:sp>
                <p:nvSpPr>
                  <p:cNvPr id="2439" name="Google Shape;2439;p55"/>
                  <p:cNvSpPr/>
                  <p:nvPr/>
                </p:nvSpPr>
                <p:spPr>
                  <a:xfrm>
                    <a:off x="10078148" y="3661600"/>
                    <a:ext cx="431482" cy="8890"/>
                  </a:xfrm>
                  <a:custGeom>
                    <a:rect b="b" l="l" r="r" t="t"/>
                    <a:pathLst>
                      <a:path extrusionOk="0" h="8890" w="431482">
                        <a:moveTo>
                          <a:pt x="431483" y="8890"/>
                        </a:moveTo>
                        <a:lnTo>
                          <a:pt x="1460" y="8890"/>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40" name="Google Shape;2440;p55"/>
                  <p:cNvSpPr/>
                  <p:nvPr/>
                </p:nvSpPr>
                <p:spPr>
                  <a:xfrm>
                    <a:off x="10081894" y="3684587"/>
                    <a:ext cx="431482" cy="8953"/>
                  </a:xfrm>
                  <a:custGeom>
                    <a:rect b="b" l="l" r="r" t="t"/>
                    <a:pathLst>
                      <a:path extrusionOk="0" h="8953" w="431482">
                        <a:moveTo>
                          <a:pt x="431483" y="8953"/>
                        </a:moveTo>
                        <a:lnTo>
                          <a:pt x="1461" y="8953"/>
                        </a:lnTo>
                        <a:lnTo>
                          <a:pt x="0" y="0"/>
                        </a:lnTo>
                        <a:lnTo>
                          <a:pt x="430023"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441" name="Google Shape;2441;p55"/>
                <p:cNvGrpSpPr/>
                <p:nvPr/>
              </p:nvGrpSpPr>
              <p:grpSpPr>
                <a:xfrm>
                  <a:off x="10193908" y="4375213"/>
                  <a:ext cx="435166" cy="31940"/>
                  <a:chOff x="10193908" y="4375213"/>
                  <a:chExt cx="435166" cy="31940"/>
                </a:xfrm>
              </p:grpSpPr>
              <p:sp>
                <p:nvSpPr>
                  <p:cNvPr id="2442" name="Google Shape;2442;p55"/>
                  <p:cNvSpPr/>
                  <p:nvPr/>
                </p:nvSpPr>
                <p:spPr>
                  <a:xfrm>
                    <a:off x="10193908" y="4375213"/>
                    <a:ext cx="431419" cy="8953"/>
                  </a:xfrm>
                  <a:custGeom>
                    <a:rect b="b" l="l" r="r" t="t"/>
                    <a:pathLst>
                      <a:path extrusionOk="0" h="8953" w="431419">
                        <a:moveTo>
                          <a:pt x="431419" y="8953"/>
                        </a:moveTo>
                        <a:lnTo>
                          <a:pt x="1398" y="8953"/>
                        </a:lnTo>
                        <a:lnTo>
                          <a:pt x="0" y="0"/>
                        </a:lnTo>
                        <a:lnTo>
                          <a:pt x="429959"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43" name="Google Shape;2443;p55"/>
                  <p:cNvSpPr/>
                  <p:nvPr/>
                </p:nvSpPr>
                <p:spPr>
                  <a:xfrm>
                    <a:off x="10197592" y="4398200"/>
                    <a:ext cx="431482" cy="8953"/>
                  </a:xfrm>
                  <a:custGeom>
                    <a:rect b="b" l="l" r="r" t="t"/>
                    <a:pathLst>
                      <a:path extrusionOk="0" h="8953" w="431482">
                        <a:moveTo>
                          <a:pt x="431482" y="8953"/>
                        </a:moveTo>
                        <a:lnTo>
                          <a:pt x="1460" y="8953"/>
                        </a:lnTo>
                        <a:lnTo>
                          <a:pt x="0" y="0"/>
                        </a:lnTo>
                        <a:lnTo>
                          <a:pt x="430022"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2444" name="Google Shape;2444;p55"/>
              <p:cNvSpPr/>
              <p:nvPr/>
            </p:nvSpPr>
            <p:spPr>
              <a:xfrm>
                <a:off x="10054335" y="3618738"/>
                <a:ext cx="151638" cy="831215"/>
              </a:xfrm>
              <a:custGeom>
                <a:rect b="b" l="l" r="r" t="t"/>
                <a:pathLst>
                  <a:path extrusionOk="0" h="831215" w="151638">
                    <a:moveTo>
                      <a:pt x="151638" y="831215"/>
                    </a:moveTo>
                    <a:lnTo>
                      <a:pt x="134747"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45" name="Google Shape;2445;p55"/>
              <p:cNvSpPr/>
              <p:nvPr/>
            </p:nvSpPr>
            <p:spPr>
              <a:xfrm>
                <a:off x="9893871" y="3618738"/>
                <a:ext cx="151701" cy="831215"/>
              </a:xfrm>
              <a:custGeom>
                <a:rect b="b" l="l" r="r" t="t"/>
                <a:pathLst>
                  <a:path extrusionOk="0" h="831215" w="151701">
                    <a:moveTo>
                      <a:pt x="151702" y="831215"/>
                    </a:moveTo>
                    <a:lnTo>
                      <a:pt x="134810" y="831215"/>
                    </a:lnTo>
                    <a:lnTo>
                      <a:pt x="0" y="0"/>
                    </a:lnTo>
                    <a:lnTo>
                      <a:pt x="16891"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446" name="Google Shape;2446;p55"/>
              <p:cNvGrpSpPr/>
              <p:nvPr/>
            </p:nvGrpSpPr>
            <p:grpSpPr>
              <a:xfrm>
                <a:off x="9944607" y="3641216"/>
                <a:ext cx="226886" cy="786320"/>
                <a:chOff x="9944607" y="3641216"/>
                <a:chExt cx="226886" cy="786320"/>
              </a:xfrm>
            </p:grpSpPr>
            <p:sp>
              <p:nvSpPr>
                <p:cNvPr id="2447" name="Google Shape;2447;p55"/>
                <p:cNvSpPr/>
                <p:nvPr/>
              </p:nvSpPr>
              <p:spPr>
                <a:xfrm>
                  <a:off x="9976040" y="3641216"/>
                  <a:ext cx="132588" cy="786320"/>
                </a:xfrm>
                <a:custGeom>
                  <a:rect b="b" l="l" r="r" t="t"/>
                  <a:pathLst>
                    <a:path extrusionOk="0" h="786320" w="132588">
                      <a:moveTo>
                        <a:pt x="5080" y="0"/>
                      </a:moveTo>
                      <a:lnTo>
                        <a:pt x="0" y="0"/>
                      </a:lnTo>
                      <a:lnTo>
                        <a:pt x="127508"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48" name="Google Shape;2448;p55"/>
                <p:cNvSpPr/>
                <p:nvPr/>
              </p:nvSpPr>
              <p:spPr>
                <a:xfrm>
                  <a:off x="9944607" y="3641216"/>
                  <a:ext cx="132524" cy="786320"/>
                </a:xfrm>
                <a:custGeom>
                  <a:rect b="b" l="l" r="r" t="t"/>
                  <a:pathLst>
                    <a:path extrusionOk="0" h="786320" w="132524">
                      <a:moveTo>
                        <a:pt x="127509" y="786321"/>
                      </a:moveTo>
                      <a:lnTo>
                        <a:pt x="132524" y="786321"/>
                      </a:lnTo>
                      <a:lnTo>
                        <a:pt x="5080" y="0"/>
                      </a:lnTo>
                      <a:lnTo>
                        <a:pt x="0"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49" name="Google Shape;2449;p55"/>
                <p:cNvSpPr/>
                <p:nvPr/>
              </p:nvSpPr>
              <p:spPr>
                <a:xfrm>
                  <a:off x="9960356" y="3641216"/>
                  <a:ext cx="132524" cy="786320"/>
                </a:xfrm>
                <a:custGeom>
                  <a:rect b="b" l="l" r="r" t="t"/>
                  <a:pathLst>
                    <a:path extrusionOk="0" h="786320" w="132524">
                      <a:moveTo>
                        <a:pt x="5016" y="0"/>
                      </a:moveTo>
                      <a:lnTo>
                        <a:pt x="0" y="0"/>
                      </a:lnTo>
                      <a:lnTo>
                        <a:pt x="127444"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50" name="Google Shape;2450;p55"/>
                <p:cNvSpPr/>
                <p:nvPr/>
              </p:nvSpPr>
              <p:spPr>
                <a:xfrm>
                  <a:off x="10023220" y="3641216"/>
                  <a:ext cx="132588" cy="786320"/>
                </a:xfrm>
                <a:custGeom>
                  <a:rect b="b" l="l" r="r" t="t"/>
                  <a:pathLst>
                    <a:path extrusionOk="0" h="786320" w="132588">
                      <a:moveTo>
                        <a:pt x="5080" y="0"/>
                      </a:moveTo>
                      <a:lnTo>
                        <a:pt x="0" y="0"/>
                      </a:lnTo>
                      <a:lnTo>
                        <a:pt x="127509" y="786321"/>
                      </a:lnTo>
                      <a:lnTo>
                        <a:pt x="132588"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51" name="Google Shape;2451;p55"/>
                <p:cNvSpPr/>
                <p:nvPr/>
              </p:nvSpPr>
              <p:spPr>
                <a:xfrm>
                  <a:off x="10038968" y="3641216"/>
                  <a:ext cx="132525" cy="786320"/>
                </a:xfrm>
                <a:custGeom>
                  <a:rect b="b" l="l" r="r" t="t"/>
                  <a:pathLst>
                    <a:path extrusionOk="0" h="786320" w="132525">
                      <a:moveTo>
                        <a:pt x="5080" y="0"/>
                      </a:moveTo>
                      <a:lnTo>
                        <a:pt x="0" y="0"/>
                      </a:lnTo>
                      <a:lnTo>
                        <a:pt x="127509" y="786321"/>
                      </a:lnTo>
                      <a:lnTo>
                        <a:pt x="132525"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52" name="Google Shape;2452;p55"/>
                <p:cNvSpPr/>
                <p:nvPr/>
              </p:nvSpPr>
              <p:spPr>
                <a:xfrm>
                  <a:off x="10007536" y="3641216"/>
                  <a:ext cx="132524" cy="786320"/>
                </a:xfrm>
                <a:custGeom>
                  <a:rect b="b" l="l" r="r" t="t"/>
                  <a:pathLst>
                    <a:path extrusionOk="0" h="786320" w="132524">
                      <a:moveTo>
                        <a:pt x="5017" y="0"/>
                      </a:moveTo>
                      <a:lnTo>
                        <a:pt x="0" y="0"/>
                      </a:lnTo>
                      <a:lnTo>
                        <a:pt x="127445"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53" name="Google Shape;2453;p55"/>
                <p:cNvSpPr/>
                <p:nvPr/>
              </p:nvSpPr>
              <p:spPr>
                <a:xfrm>
                  <a:off x="9991788" y="3641216"/>
                  <a:ext cx="132524" cy="786320"/>
                </a:xfrm>
                <a:custGeom>
                  <a:rect b="b" l="l" r="r" t="t"/>
                  <a:pathLst>
                    <a:path extrusionOk="0" h="786320" w="132524">
                      <a:moveTo>
                        <a:pt x="5080" y="0"/>
                      </a:moveTo>
                      <a:lnTo>
                        <a:pt x="0" y="0"/>
                      </a:lnTo>
                      <a:lnTo>
                        <a:pt x="127508" y="786321"/>
                      </a:lnTo>
                      <a:lnTo>
                        <a:pt x="132524" y="78632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454" name="Google Shape;2454;p55"/>
              <p:cNvSpPr/>
              <p:nvPr/>
            </p:nvSpPr>
            <p:spPr>
              <a:xfrm>
                <a:off x="10478665" y="3638699"/>
                <a:ext cx="132607" cy="791378"/>
              </a:xfrm>
              <a:custGeom>
                <a:rect b="b" l="l" r="r" t="t"/>
                <a:pathLst>
                  <a:path extrusionOk="0" h="791378" w="132607">
                    <a:moveTo>
                      <a:pt x="130026" y="791378"/>
                    </a:moveTo>
                    <a:cubicBezTo>
                      <a:pt x="128819" y="791378"/>
                      <a:pt x="127740" y="790489"/>
                      <a:pt x="127549" y="789283"/>
                    </a:cubicBezTo>
                    <a:lnTo>
                      <a:pt x="41" y="2962"/>
                    </a:lnTo>
                    <a:cubicBezTo>
                      <a:pt x="-213" y="1565"/>
                      <a:pt x="740" y="295"/>
                      <a:pt x="2137" y="41"/>
                    </a:cubicBezTo>
                    <a:cubicBezTo>
                      <a:pt x="3534" y="-213"/>
                      <a:pt x="4803" y="740"/>
                      <a:pt x="5058" y="2136"/>
                    </a:cubicBezTo>
                    <a:lnTo>
                      <a:pt x="132566" y="788457"/>
                    </a:lnTo>
                    <a:cubicBezTo>
                      <a:pt x="132820" y="789854"/>
                      <a:pt x="131867" y="791124"/>
                      <a:pt x="130470" y="791378"/>
                    </a:cubicBezTo>
                    <a:cubicBezTo>
                      <a:pt x="130279" y="791378"/>
                      <a:pt x="130153" y="791378"/>
                      <a:pt x="130026" y="7913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455" name="Google Shape;2455;p55"/>
            <p:cNvGrpSpPr/>
            <p:nvPr/>
          </p:nvGrpSpPr>
          <p:grpSpPr>
            <a:xfrm rot="529762">
              <a:off x="745668" y="1003281"/>
              <a:ext cx="2802862" cy="2320175"/>
              <a:chOff x="12929369" y="-2225791"/>
              <a:chExt cx="3444414" cy="2851244"/>
            </a:xfrm>
          </p:grpSpPr>
          <p:sp>
            <p:nvSpPr>
              <p:cNvPr id="2456" name="Google Shape;2456;p55"/>
              <p:cNvSpPr/>
              <p:nvPr/>
            </p:nvSpPr>
            <p:spPr>
              <a:xfrm rot="-464232">
                <a:off x="13813427" y="-1181573"/>
                <a:ext cx="1433394" cy="793707"/>
              </a:xfrm>
              <a:custGeom>
                <a:rect b="b" l="l" r="r" t="t"/>
                <a:pathLst>
                  <a:path extrusionOk="0" h="305890" w="512556">
                    <a:moveTo>
                      <a:pt x="283083" y="305890"/>
                    </a:moveTo>
                    <a:lnTo>
                      <a:pt x="0" y="305890"/>
                    </a:lnTo>
                    <a:cubicBezTo>
                      <a:pt x="60960" y="301382"/>
                      <a:pt x="140145" y="232675"/>
                      <a:pt x="218313" y="107135"/>
                    </a:cubicBezTo>
                    <a:cubicBezTo>
                      <a:pt x="256603" y="45667"/>
                      <a:pt x="321627" y="-815"/>
                      <a:pt x="386016" y="11"/>
                    </a:cubicBezTo>
                    <a:cubicBezTo>
                      <a:pt x="411416" y="265"/>
                      <a:pt x="436753" y="7885"/>
                      <a:pt x="460248" y="24903"/>
                    </a:cubicBezTo>
                    <a:cubicBezTo>
                      <a:pt x="506603" y="58367"/>
                      <a:pt x="518668" y="107262"/>
                      <a:pt x="509905" y="155649"/>
                    </a:cubicBezTo>
                    <a:cubicBezTo>
                      <a:pt x="418084" y="253376"/>
                      <a:pt x="337502" y="305890"/>
                      <a:pt x="283083" y="30589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57" name="Google Shape;2457;p55"/>
              <p:cNvSpPr/>
              <p:nvPr/>
            </p:nvSpPr>
            <p:spPr>
              <a:xfrm rot="-464232">
                <a:off x="13521235" y="-2086885"/>
                <a:ext cx="2177530" cy="1684076"/>
              </a:xfrm>
              <a:custGeom>
                <a:rect b="b" l="l" r="r" t="t"/>
                <a:pathLst>
                  <a:path extrusionOk="0" h="649033" w="778646">
                    <a:moveTo>
                      <a:pt x="468598" y="343091"/>
                    </a:moveTo>
                    <a:lnTo>
                      <a:pt x="468598" y="343091"/>
                    </a:lnTo>
                    <a:cubicBezTo>
                      <a:pt x="404209" y="342328"/>
                      <a:pt x="339248" y="388810"/>
                      <a:pt x="300894" y="450278"/>
                    </a:cubicBezTo>
                    <a:cubicBezTo>
                      <a:pt x="222726" y="575818"/>
                      <a:pt x="143541" y="644461"/>
                      <a:pt x="82581" y="649033"/>
                    </a:cubicBezTo>
                    <a:lnTo>
                      <a:pt x="70707" y="649033"/>
                    </a:lnTo>
                    <a:cubicBezTo>
                      <a:pt x="49879" y="647636"/>
                      <a:pt x="31591" y="637985"/>
                      <a:pt x="16605" y="619887"/>
                    </a:cubicBezTo>
                    <a:cubicBezTo>
                      <a:pt x="-50769" y="538289"/>
                      <a:pt x="100996" y="430022"/>
                      <a:pt x="218789" y="367220"/>
                    </a:cubicBezTo>
                    <a:cubicBezTo>
                      <a:pt x="276193" y="336613"/>
                      <a:pt x="315690" y="298260"/>
                      <a:pt x="340010" y="257810"/>
                    </a:cubicBezTo>
                    <a:lnTo>
                      <a:pt x="340010" y="257746"/>
                    </a:lnTo>
                    <a:cubicBezTo>
                      <a:pt x="389985" y="174752"/>
                      <a:pt x="376205" y="83375"/>
                      <a:pt x="322294" y="33338"/>
                    </a:cubicBezTo>
                    <a:cubicBezTo>
                      <a:pt x="296957" y="9842"/>
                      <a:pt x="270097" y="0"/>
                      <a:pt x="243109" y="0"/>
                    </a:cubicBezTo>
                    <a:lnTo>
                      <a:pt x="675163" y="254"/>
                    </a:lnTo>
                    <a:lnTo>
                      <a:pt x="677196" y="254"/>
                    </a:lnTo>
                    <a:cubicBezTo>
                      <a:pt x="704627" y="254"/>
                      <a:pt x="729964" y="10096"/>
                      <a:pt x="750602" y="33464"/>
                    </a:cubicBezTo>
                    <a:cubicBezTo>
                      <a:pt x="810927" y="101854"/>
                      <a:pt x="777462" y="247586"/>
                      <a:pt x="615727" y="342710"/>
                    </a:cubicBezTo>
                    <a:lnTo>
                      <a:pt x="615664" y="342710"/>
                    </a:lnTo>
                    <a:lnTo>
                      <a:pt x="468598" y="34309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58" name="Google Shape;2458;p55"/>
              <p:cNvSpPr/>
              <p:nvPr/>
            </p:nvSpPr>
            <p:spPr>
              <a:xfrm rot="-464232">
                <a:off x="13135363" y="-1983685"/>
                <a:ext cx="1370194" cy="797633"/>
              </a:xfrm>
              <a:custGeom>
                <a:rect b="b" l="l" r="r" t="t"/>
                <a:pathLst>
                  <a:path extrusionOk="0" h="307403" w="489957">
                    <a:moveTo>
                      <a:pt x="458978" y="257746"/>
                    </a:moveTo>
                    <a:lnTo>
                      <a:pt x="458978" y="257746"/>
                    </a:lnTo>
                    <a:cubicBezTo>
                      <a:pt x="421894" y="287020"/>
                      <a:pt x="384873" y="307340"/>
                      <a:pt x="356108" y="306070"/>
                    </a:cubicBezTo>
                    <a:lnTo>
                      <a:pt x="356108" y="306133"/>
                    </a:lnTo>
                    <a:lnTo>
                      <a:pt x="0" y="307403"/>
                    </a:lnTo>
                    <a:cubicBezTo>
                      <a:pt x="51117" y="307149"/>
                      <a:pt x="112776" y="239077"/>
                      <a:pt x="154368" y="175768"/>
                    </a:cubicBezTo>
                    <a:cubicBezTo>
                      <a:pt x="161671" y="164719"/>
                      <a:pt x="168339" y="153797"/>
                      <a:pt x="174244" y="143383"/>
                    </a:cubicBezTo>
                    <a:cubicBezTo>
                      <a:pt x="213042" y="74866"/>
                      <a:pt x="287274" y="127"/>
                      <a:pt x="361759" y="0"/>
                    </a:cubicBezTo>
                    <a:lnTo>
                      <a:pt x="362014" y="0"/>
                    </a:lnTo>
                    <a:cubicBezTo>
                      <a:pt x="389001" y="0"/>
                      <a:pt x="415861" y="9842"/>
                      <a:pt x="441198" y="33338"/>
                    </a:cubicBezTo>
                    <a:cubicBezTo>
                      <a:pt x="495173" y="83375"/>
                      <a:pt x="508952" y="174752"/>
                      <a:pt x="458978" y="257746"/>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59" name="Google Shape;2459;p55"/>
              <p:cNvSpPr/>
              <p:nvPr/>
            </p:nvSpPr>
            <p:spPr>
              <a:xfrm rot="-464232">
                <a:off x="12973933" y="-1814236"/>
                <a:ext cx="604591" cy="702561"/>
              </a:xfrm>
              <a:custGeom>
                <a:rect b="b" l="l" r="r" t="t"/>
                <a:pathLst>
                  <a:path extrusionOk="0" h="270763" w="216191">
                    <a:moveTo>
                      <a:pt x="169011" y="0"/>
                    </a:moveTo>
                    <a:cubicBezTo>
                      <a:pt x="169011" y="0"/>
                      <a:pt x="126212" y="98933"/>
                      <a:pt x="216191" y="139129"/>
                    </a:cubicBezTo>
                    <a:cubicBezTo>
                      <a:pt x="174599" y="202501"/>
                      <a:pt x="112940" y="270573"/>
                      <a:pt x="61823" y="270764"/>
                    </a:cubicBezTo>
                    <a:lnTo>
                      <a:pt x="60553" y="270764"/>
                    </a:lnTo>
                    <a:cubicBezTo>
                      <a:pt x="47027" y="270510"/>
                      <a:pt x="34264" y="265494"/>
                      <a:pt x="22961" y="254254"/>
                    </a:cubicBezTo>
                    <a:cubicBezTo>
                      <a:pt x="-48413" y="183007"/>
                      <a:pt x="59600" y="29210"/>
                      <a:pt x="169011"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60" name="Google Shape;2460;p55"/>
              <p:cNvSpPr/>
              <p:nvPr/>
            </p:nvSpPr>
            <p:spPr>
              <a:xfrm rot="-464232">
                <a:off x="14354171" y="-1285812"/>
                <a:ext cx="1907676" cy="1791010"/>
              </a:xfrm>
              <a:custGeom>
                <a:rect b="b" l="l" r="r" t="t"/>
                <a:pathLst>
                  <a:path extrusionOk="0" h="690245" w="682151">
                    <a:moveTo>
                      <a:pt x="568898" y="64"/>
                    </a:moveTo>
                    <a:lnTo>
                      <a:pt x="581217" y="0"/>
                    </a:lnTo>
                    <a:cubicBezTo>
                      <a:pt x="605791" y="953"/>
                      <a:pt x="628588" y="8636"/>
                      <a:pt x="647892" y="24765"/>
                    </a:cubicBezTo>
                    <a:cubicBezTo>
                      <a:pt x="719583" y="84582"/>
                      <a:pt x="667958" y="193675"/>
                      <a:pt x="592139" y="260921"/>
                    </a:cubicBezTo>
                    <a:cubicBezTo>
                      <a:pt x="516384" y="328232"/>
                      <a:pt x="254065" y="472567"/>
                      <a:pt x="207837" y="685927"/>
                    </a:cubicBezTo>
                    <a:lnTo>
                      <a:pt x="2" y="690245"/>
                    </a:lnTo>
                    <a:cubicBezTo>
                      <a:pt x="-697" y="475933"/>
                      <a:pt x="225109" y="330835"/>
                      <a:pt x="284799" y="263271"/>
                    </a:cubicBezTo>
                    <a:cubicBezTo>
                      <a:pt x="311215" y="233363"/>
                      <a:pt x="331217" y="195263"/>
                      <a:pt x="338139" y="156845"/>
                    </a:cubicBezTo>
                    <a:cubicBezTo>
                      <a:pt x="346839" y="108458"/>
                      <a:pt x="334773" y="59627"/>
                      <a:pt x="288482" y="26099"/>
                    </a:cubicBezTo>
                    <a:cubicBezTo>
                      <a:pt x="264987" y="9144"/>
                      <a:pt x="239651" y="1461"/>
                      <a:pt x="214251" y="1207"/>
                    </a:cubicBezTo>
                    <a:lnTo>
                      <a:pt x="214251" y="1143"/>
                    </a:lnTo>
                    <a:lnTo>
                      <a:pt x="361316" y="699"/>
                    </a:lnTo>
                    <a:lnTo>
                      <a:pt x="361380" y="699"/>
                    </a:lnTo>
                    <a:lnTo>
                      <a:pt x="568200" y="127"/>
                    </a:lnTo>
                    <a:lnTo>
                      <a:pt x="568898" y="127"/>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61" name="Google Shape;2461;p55"/>
              <p:cNvSpPr/>
              <p:nvPr/>
            </p:nvSpPr>
            <p:spPr>
              <a:xfrm rot="-464232">
                <a:off x="14923025" y="-1267243"/>
                <a:ext cx="290879" cy="15156"/>
              </a:xfrm>
              <a:custGeom>
                <a:rect b="b" l="l" r="r" t="t"/>
                <a:pathLst>
                  <a:path extrusionOk="0" h="5841" w="104013">
                    <a:moveTo>
                      <a:pt x="101092" y="5842"/>
                    </a:moveTo>
                    <a:lnTo>
                      <a:pt x="2921" y="5842"/>
                    </a:lnTo>
                    <a:cubicBezTo>
                      <a:pt x="1270" y="5842"/>
                      <a:pt x="0" y="4508"/>
                      <a:pt x="0" y="2921"/>
                    </a:cubicBezTo>
                    <a:cubicBezTo>
                      <a:pt x="0" y="1333"/>
                      <a:pt x="1333" y="0"/>
                      <a:pt x="2921" y="0"/>
                    </a:cubicBezTo>
                    <a:lnTo>
                      <a:pt x="101092" y="0"/>
                    </a:lnTo>
                    <a:cubicBezTo>
                      <a:pt x="102743" y="0"/>
                      <a:pt x="104013" y="1333"/>
                      <a:pt x="104013" y="2921"/>
                    </a:cubicBezTo>
                    <a:cubicBezTo>
                      <a:pt x="104013" y="4508"/>
                      <a:pt x="102679" y="5842"/>
                      <a:pt x="10109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462" name="Google Shape;2462;p55"/>
              <p:cNvGrpSpPr/>
              <p:nvPr/>
            </p:nvGrpSpPr>
            <p:grpSpPr>
              <a:xfrm rot="-464232">
                <a:off x="14508103" y="-1236597"/>
                <a:ext cx="1672105" cy="1339057"/>
                <a:chOff x="5867400" y="2467927"/>
                <a:chExt cx="597915" cy="516065"/>
              </a:xfrm>
            </p:grpSpPr>
            <p:sp>
              <p:nvSpPr>
                <p:cNvPr id="2463" name="Google Shape;2463;p55"/>
                <p:cNvSpPr/>
                <p:nvPr/>
              </p:nvSpPr>
              <p:spPr>
                <a:xfrm>
                  <a:off x="6151117" y="2506662"/>
                  <a:ext cx="305689" cy="5842"/>
                </a:xfrm>
                <a:custGeom>
                  <a:rect b="b" l="l" r="r" t="t"/>
                  <a:pathLst>
                    <a:path extrusionOk="0" h="5842" w="305689">
                      <a:moveTo>
                        <a:pt x="302768" y="5842"/>
                      </a:moveTo>
                      <a:lnTo>
                        <a:pt x="2921" y="5842"/>
                      </a:lnTo>
                      <a:cubicBezTo>
                        <a:pt x="1270" y="5842"/>
                        <a:pt x="0" y="4508"/>
                        <a:pt x="0" y="2921"/>
                      </a:cubicBezTo>
                      <a:cubicBezTo>
                        <a:pt x="0" y="1333"/>
                        <a:pt x="1334" y="0"/>
                        <a:pt x="2921" y="0"/>
                      </a:cubicBezTo>
                      <a:lnTo>
                        <a:pt x="302768" y="0"/>
                      </a:lnTo>
                      <a:cubicBezTo>
                        <a:pt x="304419" y="0"/>
                        <a:pt x="305689" y="1333"/>
                        <a:pt x="305689" y="2921"/>
                      </a:cubicBezTo>
                      <a:cubicBezTo>
                        <a:pt x="305689" y="4508"/>
                        <a:pt x="304355" y="5842"/>
                        <a:pt x="30276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64" name="Google Shape;2464;p55"/>
                <p:cNvSpPr/>
                <p:nvPr/>
              </p:nvSpPr>
              <p:spPr>
                <a:xfrm>
                  <a:off x="6163373" y="2545969"/>
                  <a:ext cx="301942" cy="5841"/>
                </a:xfrm>
                <a:custGeom>
                  <a:rect b="b" l="l" r="r" t="t"/>
                  <a:pathLst>
                    <a:path extrusionOk="0" h="5841" w="301942">
                      <a:moveTo>
                        <a:pt x="299022" y="5842"/>
                      </a:moveTo>
                      <a:lnTo>
                        <a:pt x="2921" y="5842"/>
                      </a:lnTo>
                      <a:cubicBezTo>
                        <a:pt x="1270" y="5842"/>
                        <a:pt x="0" y="4508"/>
                        <a:pt x="0" y="2921"/>
                      </a:cubicBezTo>
                      <a:cubicBezTo>
                        <a:pt x="0" y="1333"/>
                        <a:pt x="1334" y="0"/>
                        <a:pt x="2921" y="0"/>
                      </a:cubicBezTo>
                      <a:lnTo>
                        <a:pt x="299022" y="0"/>
                      </a:lnTo>
                      <a:cubicBezTo>
                        <a:pt x="300673" y="0"/>
                        <a:pt x="301942" y="1333"/>
                        <a:pt x="301942" y="2921"/>
                      </a:cubicBezTo>
                      <a:cubicBezTo>
                        <a:pt x="301942" y="4508"/>
                        <a:pt x="300673" y="5842"/>
                        <a:pt x="29902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65" name="Google Shape;2465;p55"/>
                <p:cNvSpPr/>
                <p:nvPr/>
              </p:nvSpPr>
              <p:spPr>
                <a:xfrm>
                  <a:off x="6164834" y="2585339"/>
                  <a:ext cx="183324" cy="5841"/>
                </a:xfrm>
                <a:custGeom>
                  <a:rect b="b" l="l" r="r" t="t"/>
                  <a:pathLst>
                    <a:path extrusionOk="0" h="5841" w="183324">
                      <a:moveTo>
                        <a:pt x="180467" y="5842"/>
                      </a:moveTo>
                      <a:lnTo>
                        <a:pt x="2921" y="5842"/>
                      </a:lnTo>
                      <a:cubicBezTo>
                        <a:pt x="1270" y="5842"/>
                        <a:pt x="0" y="4508"/>
                        <a:pt x="0" y="2921"/>
                      </a:cubicBezTo>
                      <a:cubicBezTo>
                        <a:pt x="0" y="1333"/>
                        <a:pt x="1333" y="0"/>
                        <a:pt x="2921" y="0"/>
                      </a:cubicBezTo>
                      <a:lnTo>
                        <a:pt x="180403" y="0"/>
                      </a:lnTo>
                      <a:cubicBezTo>
                        <a:pt x="182054" y="0"/>
                        <a:pt x="183324" y="1333"/>
                        <a:pt x="183324" y="2921"/>
                      </a:cubicBezTo>
                      <a:cubicBezTo>
                        <a:pt x="183324" y="4508"/>
                        <a:pt x="182054" y="5842"/>
                        <a:pt x="18046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66" name="Google Shape;2466;p55"/>
                <p:cNvSpPr/>
                <p:nvPr/>
              </p:nvSpPr>
              <p:spPr>
                <a:xfrm>
                  <a:off x="6146736" y="2654998"/>
                  <a:ext cx="267779" cy="5842"/>
                </a:xfrm>
                <a:custGeom>
                  <a:rect b="b" l="l" r="r" t="t"/>
                  <a:pathLst>
                    <a:path extrusionOk="0" h="5842" w="267779">
                      <a:moveTo>
                        <a:pt x="264859" y="5842"/>
                      </a:moveTo>
                      <a:lnTo>
                        <a:pt x="2921" y="5842"/>
                      </a:lnTo>
                      <a:cubicBezTo>
                        <a:pt x="1270" y="5842"/>
                        <a:pt x="0" y="4509"/>
                        <a:pt x="0" y="2921"/>
                      </a:cubicBezTo>
                      <a:cubicBezTo>
                        <a:pt x="0" y="1334"/>
                        <a:pt x="1334" y="0"/>
                        <a:pt x="2921" y="0"/>
                      </a:cubicBezTo>
                      <a:lnTo>
                        <a:pt x="264859" y="0"/>
                      </a:lnTo>
                      <a:cubicBezTo>
                        <a:pt x="266510" y="0"/>
                        <a:pt x="267779" y="1334"/>
                        <a:pt x="267779" y="2921"/>
                      </a:cubicBezTo>
                      <a:cubicBezTo>
                        <a:pt x="267779" y="4509"/>
                        <a:pt x="266446" y="5842"/>
                        <a:pt x="264859"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67" name="Google Shape;2467;p55"/>
                <p:cNvSpPr/>
                <p:nvPr/>
              </p:nvSpPr>
              <p:spPr>
                <a:xfrm>
                  <a:off x="6129273" y="2688018"/>
                  <a:ext cx="201803" cy="5842"/>
                </a:xfrm>
                <a:custGeom>
                  <a:rect b="b" l="l" r="r" t="t"/>
                  <a:pathLst>
                    <a:path extrusionOk="0" h="5842" w="201803">
                      <a:moveTo>
                        <a:pt x="198882" y="5842"/>
                      </a:moveTo>
                      <a:lnTo>
                        <a:pt x="2921" y="5842"/>
                      </a:lnTo>
                      <a:cubicBezTo>
                        <a:pt x="1270" y="5842"/>
                        <a:pt x="0" y="4508"/>
                        <a:pt x="0" y="2921"/>
                      </a:cubicBezTo>
                      <a:cubicBezTo>
                        <a:pt x="0" y="1333"/>
                        <a:pt x="1334" y="0"/>
                        <a:pt x="2921" y="0"/>
                      </a:cubicBezTo>
                      <a:lnTo>
                        <a:pt x="198882" y="0"/>
                      </a:lnTo>
                      <a:cubicBezTo>
                        <a:pt x="200533" y="0"/>
                        <a:pt x="201803" y="1333"/>
                        <a:pt x="201803" y="2921"/>
                      </a:cubicBezTo>
                      <a:cubicBezTo>
                        <a:pt x="201803" y="4508"/>
                        <a:pt x="200470" y="5842"/>
                        <a:pt x="19888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68" name="Google Shape;2468;p55"/>
                <p:cNvSpPr/>
                <p:nvPr/>
              </p:nvSpPr>
              <p:spPr>
                <a:xfrm>
                  <a:off x="6107429" y="2717800"/>
                  <a:ext cx="236537" cy="5905"/>
                </a:xfrm>
                <a:custGeom>
                  <a:rect b="b" l="l" r="r" t="t"/>
                  <a:pathLst>
                    <a:path extrusionOk="0" h="5905" w="236537">
                      <a:moveTo>
                        <a:pt x="233617" y="5905"/>
                      </a:moveTo>
                      <a:lnTo>
                        <a:pt x="2921" y="5905"/>
                      </a:lnTo>
                      <a:cubicBezTo>
                        <a:pt x="1270" y="5905"/>
                        <a:pt x="0" y="4572"/>
                        <a:pt x="0" y="2985"/>
                      </a:cubicBezTo>
                      <a:cubicBezTo>
                        <a:pt x="0" y="1397"/>
                        <a:pt x="1270" y="0"/>
                        <a:pt x="2921" y="0"/>
                      </a:cubicBezTo>
                      <a:lnTo>
                        <a:pt x="233617" y="0"/>
                      </a:lnTo>
                      <a:cubicBezTo>
                        <a:pt x="235267" y="0"/>
                        <a:pt x="236538" y="1333"/>
                        <a:pt x="236538" y="2921"/>
                      </a:cubicBezTo>
                      <a:cubicBezTo>
                        <a:pt x="236538" y="4508"/>
                        <a:pt x="235267" y="5905"/>
                        <a:pt x="233617" y="59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69" name="Google Shape;2469;p55"/>
                <p:cNvSpPr/>
                <p:nvPr/>
              </p:nvSpPr>
              <p:spPr>
                <a:xfrm>
                  <a:off x="6083998" y="2742247"/>
                  <a:ext cx="226567" cy="5841"/>
                </a:xfrm>
                <a:custGeom>
                  <a:rect b="b" l="l" r="r" t="t"/>
                  <a:pathLst>
                    <a:path extrusionOk="0" h="5841" w="226567">
                      <a:moveTo>
                        <a:pt x="223647" y="5842"/>
                      </a:moveTo>
                      <a:lnTo>
                        <a:pt x="2921" y="5842"/>
                      </a:lnTo>
                      <a:cubicBezTo>
                        <a:pt x="1270" y="5842"/>
                        <a:pt x="0" y="4508"/>
                        <a:pt x="0" y="2921"/>
                      </a:cubicBezTo>
                      <a:cubicBezTo>
                        <a:pt x="0" y="1333"/>
                        <a:pt x="1334" y="0"/>
                        <a:pt x="2921" y="0"/>
                      </a:cubicBezTo>
                      <a:lnTo>
                        <a:pt x="223647" y="0"/>
                      </a:lnTo>
                      <a:cubicBezTo>
                        <a:pt x="225298" y="0"/>
                        <a:pt x="226568" y="1333"/>
                        <a:pt x="226568" y="2921"/>
                      </a:cubicBezTo>
                      <a:cubicBezTo>
                        <a:pt x="226568" y="4508"/>
                        <a:pt x="225298" y="5842"/>
                        <a:pt x="2236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70" name="Google Shape;2470;p55"/>
                <p:cNvSpPr/>
                <p:nvPr/>
              </p:nvSpPr>
              <p:spPr>
                <a:xfrm>
                  <a:off x="6057455" y="2766567"/>
                  <a:ext cx="219646" cy="5842"/>
                </a:xfrm>
                <a:custGeom>
                  <a:rect b="b" l="l" r="r" t="t"/>
                  <a:pathLst>
                    <a:path extrusionOk="0" h="5842" w="219646">
                      <a:moveTo>
                        <a:pt x="216726" y="5842"/>
                      </a:moveTo>
                      <a:lnTo>
                        <a:pt x="2921" y="5842"/>
                      </a:lnTo>
                      <a:cubicBezTo>
                        <a:pt x="1270" y="5842"/>
                        <a:pt x="0" y="4509"/>
                        <a:pt x="0" y="2921"/>
                      </a:cubicBezTo>
                      <a:cubicBezTo>
                        <a:pt x="0" y="1334"/>
                        <a:pt x="1334" y="0"/>
                        <a:pt x="2921" y="0"/>
                      </a:cubicBezTo>
                      <a:lnTo>
                        <a:pt x="216726" y="0"/>
                      </a:lnTo>
                      <a:cubicBezTo>
                        <a:pt x="218377" y="0"/>
                        <a:pt x="219647" y="1334"/>
                        <a:pt x="219647" y="2921"/>
                      </a:cubicBezTo>
                      <a:cubicBezTo>
                        <a:pt x="219647" y="4509"/>
                        <a:pt x="218313" y="5842"/>
                        <a:pt x="21672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71" name="Google Shape;2471;p55"/>
                <p:cNvSpPr/>
                <p:nvPr/>
              </p:nvSpPr>
              <p:spPr>
                <a:xfrm>
                  <a:off x="5997321" y="2820923"/>
                  <a:ext cx="210565" cy="5842"/>
                </a:xfrm>
                <a:custGeom>
                  <a:rect b="b" l="l" r="r" t="t"/>
                  <a:pathLst>
                    <a:path extrusionOk="0" h="5842" w="210565">
                      <a:moveTo>
                        <a:pt x="207645" y="5842"/>
                      </a:moveTo>
                      <a:lnTo>
                        <a:pt x="2921" y="5842"/>
                      </a:lnTo>
                      <a:cubicBezTo>
                        <a:pt x="1270" y="5842"/>
                        <a:pt x="0" y="4509"/>
                        <a:pt x="0" y="2921"/>
                      </a:cubicBezTo>
                      <a:cubicBezTo>
                        <a:pt x="0" y="1334"/>
                        <a:pt x="1333" y="0"/>
                        <a:pt x="2921" y="0"/>
                      </a:cubicBezTo>
                      <a:lnTo>
                        <a:pt x="207645" y="0"/>
                      </a:lnTo>
                      <a:cubicBezTo>
                        <a:pt x="209296" y="0"/>
                        <a:pt x="210566" y="1334"/>
                        <a:pt x="210566" y="2921"/>
                      </a:cubicBezTo>
                      <a:cubicBezTo>
                        <a:pt x="210566" y="4509"/>
                        <a:pt x="209296" y="5842"/>
                        <a:pt x="2076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72" name="Google Shape;2472;p55"/>
                <p:cNvSpPr/>
                <p:nvPr/>
              </p:nvSpPr>
              <p:spPr>
                <a:xfrm>
                  <a:off x="5970270" y="2847085"/>
                  <a:ext cx="124840" cy="5842"/>
                </a:xfrm>
                <a:custGeom>
                  <a:rect b="b" l="l" r="r" t="t"/>
                  <a:pathLst>
                    <a:path extrusionOk="0" h="5842" w="124840">
                      <a:moveTo>
                        <a:pt x="121920" y="5842"/>
                      </a:moveTo>
                      <a:lnTo>
                        <a:pt x="2921" y="5842"/>
                      </a:lnTo>
                      <a:cubicBezTo>
                        <a:pt x="1270" y="5842"/>
                        <a:pt x="0" y="4509"/>
                        <a:pt x="0" y="2921"/>
                      </a:cubicBezTo>
                      <a:cubicBezTo>
                        <a:pt x="0" y="1334"/>
                        <a:pt x="1333" y="0"/>
                        <a:pt x="2921" y="0"/>
                      </a:cubicBezTo>
                      <a:lnTo>
                        <a:pt x="121920" y="0"/>
                      </a:lnTo>
                      <a:cubicBezTo>
                        <a:pt x="123571" y="0"/>
                        <a:pt x="124841" y="1334"/>
                        <a:pt x="124841" y="2921"/>
                      </a:cubicBezTo>
                      <a:cubicBezTo>
                        <a:pt x="124841" y="4509"/>
                        <a:pt x="123571" y="5842"/>
                        <a:pt x="12192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73" name="Google Shape;2473;p55"/>
                <p:cNvSpPr/>
                <p:nvPr/>
              </p:nvSpPr>
              <p:spPr>
                <a:xfrm>
                  <a:off x="5949886" y="2868167"/>
                  <a:ext cx="204597" cy="5842"/>
                </a:xfrm>
                <a:custGeom>
                  <a:rect b="b" l="l" r="r" t="t"/>
                  <a:pathLst>
                    <a:path extrusionOk="0" h="5842" w="204597">
                      <a:moveTo>
                        <a:pt x="201676" y="5842"/>
                      </a:moveTo>
                      <a:lnTo>
                        <a:pt x="2921" y="5842"/>
                      </a:lnTo>
                      <a:cubicBezTo>
                        <a:pt x="1270" y="5842"/>
                        <a:pt x="0" y="4509"/>
                        <a:pt x="0" y="2921"/>
                      </a:cubicBezTo>
                      <a:cubicBezTo>
                        <a:pt x="0" y="1334"/>
                        <a:pt x="1334" y="0"/>
                        <a:pt x="2921" y="0"/>
                      </a:cubicBezTo>
                      <a:lnTo>
                        <a:pt x="201676" y="0"/>
                      </a:lnTo>
                      <a:cubicBezTo>
                        <a:pt x="203327" y="0"/>
                        <a:pt x="204597" y="1334"/>
                        <a:pt x="204597" y="2921"/>
                      </a:cubicBezTo>
                      <a:cubicBezTo>
                        <a:pt x="204597" y="4509"/>
                        <a:pt x="203327" y="5842"/>
                        <a:pt x="20167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74" name="Google Shape;2474;p55"/>
                <p:cNvSpPr/>
                <p:nvPr/>
              </p:nvSpPr>
              <p:spPr>
                <a:xfrm>
                  <a:off x="5925248" y="2895790"/>
                  <a:ext cx="201231" cy="5842"/>
                </a:xfrm>
                <a:custGeom>
                  <a:rect b="b" l="l" r="r" t="t"/>
                  <a:pathLst>
                    <a:path extrusionOk="0" h="5842" w="201231">
                      <a:moveTo>
                        <a:pt x="198311" y="5842"/>
                      </a:moveTo>
                      <a:lnTo>
                        <a:pt x="2921" y="5842"/>
                      </a:lnTo>
                      <a:cubicBezTo>
                        <a:pt x="1270" y="5842"/>
                        <a:pt x="0" y="4508"/>
                        <a:pt x="0" y="2921"/>
                      </a:cubicBezTo>
                      <a:cubicBezTo>
                        <a:pt x="0" y="1333"/>
                        <a:pt x="1334" y="0"/>
                        <a:pt x="2921" y="0"/>
                      </a:cubicBezTo>
                      <a:lnTo>
                        <a:pt x="198311" y="0"/>
                      </a:lnTo>
                      <a:cubicBezTo>
                        <a:pt x="199961" y="0"/>
                        <a:pt x="201232" y="1333"/>
                        <a:pt x="201232" y="2921"/>
                      </a:cubicBezTo>
                      <a:cubicBezTo>
                        <a:pt x="201232" y="4508"/>
                        <a:pt x="199961" y="5842"/>
                        <a:pt x="19831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75" name="Google Shape;2475;p55"/>
                <p:cNvSpPr/>
                <p:nvPr/>
              </p:nvSpPr>
              <p:spPr>
                <a:xfrm>
                  <a:off x="5903277" y="2923285"/>
                  <a:ext cx="197865" cy="5842"/>
                </a:xfrm>
                <a:custGeom>
                  <a:rect b="b" l="l" r="r" t="t"/>
                  <a:pathLst>
                    <a:path extrusionOk="0" h="5842" w="197865">
                      <a:moveTo>
                        <a:pt x="194945" y="5842"/>
                      </a:moveTo>
                      <a:lnTo>
                        <a:pt x="2921" y="5842"/>
                      </a:lnTo>
                      <a:cubicBezTo>
                        <a:pt x="1270" y="5842"/>
                        <a:pt x="0" y="4509"/>
                        <a:pt x="0" y="2921"/>
                      </a:cubicBezTo>
                      <a:cubicBezTo>
                        <a:pt x="0" y="1334"/>
                        <a:pt x="1333" y="0"/>
                        <a:pt x="2921" y="0"/>
                      </a:cubicBezTo>
                      <a:lnTo>
                        <a:pt x="194945" y="0"/>
                      </a:lnTo>
                      <a:cubicBezTo>
                        <a:pt x="196596" y="0"/>
                        <a:pt x="197866" y="1334"/>
                        <a:pt x="197866" y="2921"/>
                      </a:cubicBezTo>
                      <a:cubicBezTo>
                        <a:pt x="197866" y="4509"/>
                        <a:pt x="196596" y="5842"/>
                        <a:pt x="1949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76" name="Google Shape;2476;p55"/>
                <p:cNvSpPr/>
                <p:nvPr/>
              </p:nvSpPr>
              <p:spPr>
                <a:xfrm>
                  <a:off x="5883973" y="2950717"/>
                  <a:ext cx="194373" cy="5842"/>
                </a:xfrm>
                <a:custGeom>
                  <a:rect b="b" l="l" r="r" t="t"/>
                  <a:pathLst>
                    <a:path extrusionOk="0" h="5842" w="194373">
                      <a:moveTo>
                        <a:pt x="191453" y="5842"/>
                      </a:moveTo>
                      <a:lnTo>
                        <a:pt x="2921" y="5842"/>
                      </a:lnTo>
                      <a:cubicBezTo>
                        <a:pt x="1270" y="5842"/>
                        <a:pt x="0" y="4509"/>
                        <a:pt x="0" y="2921"/>
                      </a:cubicBezTo>
                      <a:cubicBezTo>
                        <a:pt x="0" y="1334"/>
                        <a:pt x="1334" y="0"/>
                        <a:pt x="2921" y="0"/>
                      </a:cubicBezTo>
                      <a:lnTo>
                        <a:pt x="191453" y="0"/>
                      </a:lnTo>
                      <a:cubicBezTo>
                        <a:pt x="193104" y="0"/>
                        <a:pt x="194373" y="1334"/>
                        <a:pt x="194373" y="2921"/>
                      </a:cubicBezTo>
                      <a:cubicBezTo>
                        <a:pt x="194373" y="4509"/>
                        <a:pt x="193104" y="5842"/>
                        <a:pt x="19145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77" name="Google Shape;2477;p55"/>
                <p:cNvSpPr/>
                <p:nvPr/>
              </p:nvSpPr>
              <p:spPr>
                <a:xfrm>
                  <a:off x="5867400" y="2978150"/>
                  <a:ext cx="150367" cy="5842"/>
                </a:xfrm>
                <a:custGeom>
                  <a:rect b="b" l="l" r="r" t="t"/>
                  <a:pathLst>
                    <a:path extrusionOk="0" h="5842" w="150367">
                      <a:moveTo>
                        <a:pt x="147447" y="5842"/>
                      </a:moveTo>
                      <a:lnTo>
                        <a:pt x="2921" y="5842"/>
                      </a:lnTo>
                      <a:cubicBezTo>
                        <a:pt x="1270" y="5842"/>
                        <a:pt x="0" y="4508"/>
                        <a:pt x="0" y="2921"/>
                      </a:cubicBezTo>
                      <a:cubicBezTo>
                        <a:pt x="0" y="1333"/>
                        <a:pt x="1334" y="0"/>
                        <a:pt x="2921" y="0"/>
                      </a:cubicBezTo>
                      <a:lnTo>
                        <a:pt x="147447" y="0"/>
                      </a:lnTo>
                      <a:cubicBezTo>
                        <a:pt x="149098" y="0"/>
                        <a:pt x="150368" y="1333"/>
                        <a:pt x="150368" y="2921"/>
                      </a:cubicBezTo>
                      <a:cubicBezTo>
                        <a:pt x="150368" y="4508"/>
                        <a:pt x="149098" y="5842"/>
                        <a:pt x="1474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78" name="Google Shape;2478;p55"/>
                <p:cNvSpPr/>
                <p:nvPr/>
              </p:nvSpPr>
              <p:spPr>
                <a:xfrm>
                  <a:off x="6123685" y="2467927"/>
                  <a:ext cx="241617" cy="5842"/>
                </a:xfrm>
                <a:custGeom>
                  <a:rect b="b" l="l" r="r" t="t"/>
                  <a:pathLst>
                    <a:path extrusionOk="0" h="5842" w="241617">
                      <a:moveTo>
                        <a:pt x="238697" y="5842"/>
                      </a:moveTo>
                      <a:lnTo>
                        <a:pt x="2921" y="5842"/>
                      </a:lnTo>
                      <a:cubicBezTo>
                        <a:pt x="1270" y="5842"/>
                        <a:pt x="0" y="4508"/>
                        <a:pt x="0" y="2921"/>
                      </a:cubicBezTo>
                      <a:cubicBezTo>
                        <a:pt x="0" y="1333"/>
                        <a:pt x="1334" y="0"/>
                        <a:pt x="2921" y="0"/>
                      </a:cubicBezTo>
                      <a:lnTo>
                        <a:pt x="238697" y="0"/>
                      </a:lnTo>
                      <a:cubicBezTo>
                        <a:pt x="240348" y="0"/>
                        <a:pt x="241617" y="1333"/>
                        <a:pt x="241617" y="2921"/>
                      </a:cubicBezTo>
                      <a:cubicBezTo>
                        <a:pt x="241617" y="4508"/>
                        <a:pt x="240348" y="5842"/>
                        <a:pt x="23869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479" name="Google Shape;2479;p55"/>
              <p:cNvGrpSpPr/>
              <p:nvPr/>
            </p:nvGrpSpPr>
            <p:grpSpPr>
              <a:xfrm rot="-464232">
                <a:off x="14486781" y="-1997175"/>
                <a:ext cx="1084844" cy="418836"/>
                <a:chOff x="5919596" y="2162746"/>
                <a:chExt cx="387921" cy="161417"/>
              </a:xfrm>
            </p:grpSpPr>
            <p:sp>
              <p:nvSpPr>
                <p:cNvPr id="2480" name="Google Shape;2480;p55"/>
                <p:cNvSpPr/>
                <p:nvPr/>
              </p:nvSpPr>
              <p:spPr>
                <a:xfrm>
                  <a:off x="5919596" y="2162746"/>
                  <a:ext cx="232981" cy="5842"/>
                </a:xfrm>
                <a:custGeom>
                  <a:rect b="b" l="l" r="r" t="t"/>
                  <a:pathLst>
                    <a:path extrusionOk="0" h="5842" w="232981">
                      <a:moveTo>
                        <a:pt x="230061" y="5842"/>
                      </a:moveTo>
                      <a:lnTo>
                        <a:pt x="2921" y="5842"/>
                      </a:lnTo>
                      <a:cubicBezTo>
                        <a:pt x="1270" y="5842"/>
                        <a:pt x="0" y="4508"/>
                        <a:pt x="0" y="2921"/>
                      </a:cubicBezTo>
                      <a:cubicBezTo>
                        <a:pt x="0" y="1333"/>
                        <a:pt x="1334" y="0"/>
                        <a:pt x="2921" y="0"/>
                      </a:cubicBezTo>
                      <a:lnTo>
                        <a:pt x="230061" y="0"/>
                      </a:lnTo>
                      <a:cubicBezTo>
                        <a:pt x="231712" y="0"/>
                        <a:pt x="232982" y="1333"/>
                        <a:pt x="232982" y="2921"/>
                      </a:cubicBezTo>
                      <a:cubicBezTo>
                        <a:pt x="232982" y="4508"/>
                        <a:pt x="231712" y="5842"/>
                        <a:pt x="23006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81" name="Google Shape;2481;p55"/>
                <p:cNvSpPr/>
                <p:nvPr/>
              </p:nvSpPr>
              <p:spPr>
                <a:xfrm>
                  <a:off x="5930455" y="2187448"/>
                  <a:ext cx="373760" cy="5841"/>
                </a:xfrm>
                <a:custGeom>
                  <a:rect b="b" l="l" r="r" t="t"/>
                  <a:pathLst>
                    <a:path extrusionOk="0" h="5841" w="373760">
                      <a:moveTo>
                        <a:pt x="370840" y="5842"/>
                      </a:moveTo>
                      <a:lnTo>
                        <a:pt x="2921" y="5842"/>
                      </a:lnTo>
                      <a:cubicBezTo>
                        <a:pt x="1270" y="5842"/>
                        <a:pt x="0" y="4508"/>
                        <a:pt x="0" y="2921"/>
                      </a:cubicBezTo>
                      <a:cubicBezTo>
                        <a:pt x="0" y="1333"/>
                        <a:pt x="1334" y="0"/>
                        <a:pt x="2921" y="0"/>
                      </a:cubicBezTo>
                      <a:lnTo>
                        <a:pt x="370840" y="0"/>
                      </a:lnTo>
                      <a:cubicBezTo>
                        <a:pt x="372491" y="0"/>
                        <a:pt x="373761" y="1333"/>
                        <a:pt x="373761" y="2921"/>
                      </a:cubicBezTo>
                      <a:cubicBezTo>
                        <a:pt x="373761" y="4508"/>
                        <a:pt x="372428" y="5842"/>
                        <a:pt x="37084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82" name="Google Shape;2482;p55"/>
                <p:cNvSpPr/>
                <p:nvPr/>
              </p:nvSpPr>
              <p:spPr>
                <a:xfrm>
                  <a:off x="5938773" y="2220150"/>
                  <a:ext cx="368744" cy="5841"/>
                </a:xfrm>
                <a:custGeom>
                  <a:rect b="b" l="l" r="r" t="t"/>
                  <a:pathLst>
                    <a:path extrusionOk="0" h="5841" w="368744">
                      <a:moveTo>
                        <a:pt x="365823" y="5842"/>
                      </a:moveTo>
                      <a:lnTo>
                        <a:pt x="2921" y="5842"/>
                      </a:lnTo>
                      <a:cubicBezTo>
                        <a:pt x="1270" y="5842"/>
                        <a:pt x="0" y="4508"/>
                        <a:pt x="0" y="2921"/>
                      </a:cubicBezTo>
                      <a:cubicBezTo>
                        <a:pt x="0" y="1333"/>
                        <a:pt x="1334" y="0"/>
                        <a:pt x="2921" y="0"/>
                      </a:cubicBezTo>
                      <a:lnTo>
                        <a:pt x="365823" y="0"/>
                      </a:lnTo>
                      <a:cubicBezTo>
                        <a:pt x="367474" y="0"/>
                        <a:pt x="368745" y="1333"/>
                        <a:pt x="368745" y="2921"/>
                      </a:cubicBezTo>
                      <a:cubicBezTo>
                        <a:pt x="368745" y="4508"/>
                        <a:pt x="367411" y="5842"/>
                        <a:pt x="36582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83" name="Google Shape;2483;p55"/>
                <p:cNvSpPr/>
                <p:nvPr/>
              </p:nvSpPr>
              <p:spPr>
                <a:xfrm>
                  <a:off x="5941250" y="2252852"/>
                  <a:ext cx="361251" cy="5842"/>
                </a:xfrm>
                <a:custGeom>
                  <a:rect b="b" l="l" r="r" t="t"/>
                  <a:pathLst>
                    <a:path extrusionOk="0" h="5842" w="361251">
                      <a:moveTo>
                        <a:pt x="358330" y="5842"/>
                      </a:moveTo>
                      <a:lnTo>
                        <a:pt x="2921" y="5842"/>
                      </a:lnTo>
                      <a:cubicBezTo>
                        <a:pt x="1270" y="5842"/>
                        <a:pt x="0" y="4508"/>
                        <a:pt x="0" y="2921"/>
                      </a:cubicBezTo>
                      <a:cubicBezTo>
                        <a:pt x="0" y="1333"/>
                        <a:pt x="1334" y="0"/>
                        <a:pt x="2921" y="0"/>
                      </a:cubicBezTo>
                      <a:lnTo>
                        <a:pt x="358330" y="0"/>
                      </a:lnTo>
                      <a:cubicBezTo>
                        <a:pt x="359982" y="0"/>
                        <a:pt x="361252" y="1333"/>
                        <a:pt x="361252" y="2921"/>
                      </a:cubicBezTo>
                      <a:cubicBezTo>
                        <a:pt x="361252" y="4508"/>
                        <a:pt x="359982" y="5842"/>
                        <a:pt x="35833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84" name="Google Shape;2484;p55"/>
                <p:cNvSpPr/>
                <p:nvPr/>
              </p:nvSpPr>
              <p:spPr>
                <a:xfrm>
                  <a:off x="5938646" y="2285555"/>
                  <a:ext cx="352234" cy="5842"/>
                </a:xfrm>
                <a:custGeom>
                  <a:rect b="b" l="l" r="r" t="t"/>
                  <a:pathLst>
                    <a:path extrusionOk="0" h="5842" w="352234">
                      <a:moveTo>
                        <a:pt x="349314" y="5842"/>
                      </a:moveTo>
                      <a:lnTo>
                        <a:pt x="2921" y="5842"/>
                      </a:lnTo>
                      <a:cubicBezTo>
                        <a:pt x="1270" y="5842"/>
                        <a:pt x="0" y="4509"/>
                        <a:pt x="0" y="2921"/>
                      </a:cubicBezTo>
                      <a:cubicBezTo>
                        <a:pt x="0" y="1334"/>
                        <a:pt x="1334" y="0"/>
                        <a:pt x="2921" y="0"/>
                      </a:cubicBezTo>
                      <a:lnTo>
                        <a:pt x="349314" y="0"/>
                      </a:lnTo>
                      <a:cubicBezTo>
                        <a:pt x="350965" y="0"/>
                        <a:pt x="352235" y="1334"/>
                        <a:pt x="352235" y="2921"/>
                      </a:cubicBezTo>
                      <a:cubicBezTo>
                        <a:pt x="352235" y="4509"/>
                        <a:pt x="350901" y="5842"/>
                        <a:pt x="349314"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85" name="Google Shape;2485;p55"/>
                <p:cNvSpPr/>
                <p:nvPr/>
              </p:nvSpPr>
              <p:spPr>
                <a:xfrm>
                  <a:off x="5930455" y="2318321"/>
                  <a:ext cx="105028" cy="5842"/>
                </a:xfrm>
                <a:custGeom>
                  <a:rect b="b" l="l" r="r" t="t"/>
                  <a:pathLst>
                    <a:path extrusionOk="0" h="5842" w="105028">
                      <a:moveTo>
                        <a:pt x="102108" y="5842"/>
                      </a:moveTo>
                      <a:lnTo>
                        <a:pt x="2921" y="5842"/>
                      </a:lnTo>
                      <a:cubicBezTo>
                        <a:pt x="1270" y="5842"/>
                        <a:pt x="0" y="4508"/>
                        <a:pt x="0" y="2921"/>
                      </a:cubicBezTo>
                      <a:cubicBezTo>
                        <a:pt x="0" y="1333"/>
                        <a:pt x="1334" y="0"/>
                        <a:pt x="2921" y="0"/>
                      </a:cubicBezTo>
                      <a:lnTo>
                        <a:pt x="102108" y="0"/>
                      </a:lnTo>
                      <a:cubicBezTo>
                        <a:pt x="103759" y="0"/>
                        <a:pt x="105029" y="1333"/>
                        <a:pt x="105029" y="2921"/>
                      </a:cubicBezTo>
                      <a:cubicBezTo>
                        <a:pt x="105029" y="4508"/>
                        <a:pt x="103696" y="5842"/>
                        <a:pt x="10210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486" name="Google Shape;2486;p55"/>
            <p:cNvGrpSpPr/>
            <p:nvPr/>
          </p:nvGrpSpPr>
          <p:grpSpPr>
            <a:xfrm>
              <a:off x="1665340" y="3003268"/>
              <a:ext cx="963501" cy="1338309"/>
              <a:chOff x="10261727" y="3787902"/>
              <a:chExt cx="476671" cy="662099"/>
            </a:xfrm>
          </p:grpSpPr>
          <p:grpSp>
            <p:nvGrpSpPr>
              <p:cNvPr id="2487" name="Google Shape;2487;p55"/>
              <p:cNvGrpSpPr/>
              <p:nvPr/>
            </p:nvGrpSpPr>
            <p:grpSpPr>
              <a:xfrm>
                <a:off x="10261727" y="3787902"/>
                <a:ext cx="132875" cy="662099"/>
                <a:chOff x="10261727" y="3787902"/>
                <a:chExt cx="132875" cy="662099"/>
              </a:xfrm>
            </p:grpSpPr>
            <p:sp>
              <p:nvSpPr>
                <p:cNvPr id="2488" name="Google Shape;2488;p55"/>
                <p:cNvSpPr/>
                <p:nvPr/>
              </p:nvSpPr>
              <p:spPr>
                <a:xfrm>
                  <a:off x="10261727" y="3787902"/>
                  <a:ext cx="18224" cy="662051"/>
                </a:xfrm>
                <a:custGeom>
                  <a:rect b="b" l="l" r="r" t="t"/>
                  <a:pathLst>
                    <a:path extrusionOk="0" h="662051" w="18224">
                      <a:moveTo>
                        <a:pt x="0" y="0"/>
                      </a:moveTo>
                      <a:lnTo>
                        <a:pt x="18225" y="0"/>
                      </a:lnTo>
                      <a:lnTo>
                        <a:pt x="18225" y="662051"/>
                      </a:lnTo>
                      <a:lnTo>
                        <a:pt x="0" y="66205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89" name="Google Shape;2489;p55"/>
                <p:cNvSpPr/>
                <p:nvPr/>
              </p:nvSpPr>
              <p:spPr>
                <a:xfrm rot="10800000">
                  <a:off x="10279922" y="3787950"/>
                  <a:ext cx="114680" cy="662051"/>
                </a:xfrm>
                <a:custGeom>
                  <a:rect b="b" l="l" r="r" t="t"/>
                  <a:pathLst>
                    <a:path extrusionOk="0" h="662051" w="114680">
                      <a:moveTo>
                        <a:pt x="0" y="0"/>
                      </a:moveTo>
                      <a:lnTo>
                        <a:pt x="114681" y="0"/>
                      </a:lnTo>
                      <a:lnTo>
                        <a:pt x="114681" y="662051"/>
                      </a:lnTo>
                      <a:lnTo>
                        <a:pt x="0" y="662051"/>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490" name="Google Shape;2490;p55"/>
              <p:cNvSpPr/>
              <p:nvPr/>
            </p:nvSpPr>
            <p:spPr>
              <a:xfrm>
                <a:off x="10293921" y="3787902"/>
                <a:ext cx="126619" cy="662051"/>
              </a:xfrm>
              <a:custGeom>
                <a:rect b="b" l="l" r="r" t="t"/>
                <a:pathLst>
                  <a:path extrusionOk="0" h="662051" w="126619">
                    <a:moveTo>
                      <a:pt x="0" y="0"/>
                    </a:moveTo>
                    <a:lnTo>
                      <a:pt x="126618" y="0"/>
                    </a:lnTo>
                    <a:lnTo>
                      <a:pt x="126618" y="662051"/>
                    </a:lnTo>
                    <a:lnTo>
                      <a:pt x="0" y="66205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491" name="Google Shape;2491;p55"/>
              <p:cNvGrpSpPr/>
              <p:nvPr/>
            </p:nvGrpSpPr>
            <p:grpSpPr>
              <a:xfrm>
                <a:off x="10301478" y="3787902"/>
                <a:ext cx="51815" cy="662051"/>
                <a:chOff x="10301478" y="3787902"/>
                <a:chExt cx="51815" cy="662051"/>
              </a:xfrm>
            </p:grpSpPr>
            <p:sp>
              <p:nvSpPr>
                <p:cNvPr id="2492" name="Google Shape;2492;p55"/>
                <p:cNvSpPr/>
                <p:nvPr/>
              </p:nvSpPr>
              <p:spPr>
                <a:xfrm>
                  <a:off x="10301478"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93" name="Google Shape;2493;p55"/>
                <p:cNvSpPr/>
                <p:nvPr/>
              </p:nvSpPr>
              <p:spPr>
                <a:xfrm>
                  <a:off x="10311193"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94" name="Google Shape;2494;p55"/>
                <p:cNvSpPr/>
                <p:nvPr/>
              </p:nvSpPr>
              <p:spPr>
                <a:xfrm>
                  <a:off x="10320909" y="3787902"/>
                  <a:ext cx="3238" cy="662051"/>
                </a:xfrm>
                <a:custGeom>
                  <a:rect b="b" l="l" r="r" t="t"/>
                  <a:pathLst>
                    <a:path extrusionOk="0" h="662051" w="3238">
                      <a:moveTo>
                        <a:pt x="0" y="0"/>
                      </a:moveTo>
                      <a:lnTo>
                        <a:pt x="3238" y="0"/>
                      </a:lnTo>
                      <a:lnTo>
                        <a:pt x="3238"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95" name="Google Shape;2495;p55"/>
                <p:cNvSpPr/>
                <p:nvPr/>
              </p:nvSpPr>
              <p:spPr>
                <a:xfrm>
                  <a:off x="10330624"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96" name="Google Shape;2496;p55"/>
                <p:cNvSpPr/>
                <p:nvPr/>
              </p:nvSpPr>
              <p:spPr>
                <a:xfrm>
                  <a:off x="10340340"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97" name="Google Shape;2497;p55"/>
                <p:cNvSpPr/>
                <p:nvPr/>
              </p:nvSpPr>
              <p:spPr>
                <a:xfrm>
                  <a:off x="10350055" y="3787902"/>
                  <a:ext cx="3238" cy="662051"/>
                </a:xfrm>
                <a:custGeom>
                  <a:rect b="b" l="l" r="r" t="t"/>
                  <a:pathLst>
                    <a:path extrusionOk="0" h="662051" w="3238">
                      <a:moveTo>
                        <a:pt x="0" y="0"/>
                      </a:moveTo>
                      <a:lnTo>
                        <a:pt x="3239" y="0"/>
                      </a:lnTo>
                      <a:lnTo>
                        <a:pt x="3239" y="662051"/>
                      </a:lnTo>
                      <a:lnTo>
                        <a:pt x="0" y="662051"/>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498" name="Google Shape;2498;p55"/>
              <p:cNvGrpSpPr/>
              <p:nvPr/>
            </p:nvGrpSpPr>
            <p:grpSpPr>
              <a:xfrm>
                <a:off x="10359771" y="3787902"/>
                <a:ext cx="378627" cy="662099"/>
                <a:chOff x="10359771" y="3787902"/>
                <a:chExt cx="378627" cy="662099"/>
              </a:xfrm>
            </p:grpSpPr>
            <p:sp>
              <p:nvSpPr>
                <p:cNvPr id="2499" name="Google Shape;2499;p55"/>
                <p:cNvSpPr/>
                <p:nvPr/>
              </p:nvSpPr>
              <p:spPr>
                <a:xfrm>
                  <a:off x="10359771" y="3787902"/>
                  <a:ext cx="18224" cy="662051"/>
                </a:xfrm>
                <a:custGeom>
                  <a:rect b="b" l="l" r="r" t="t"/>
                  <a:pathLst>
                    <a:path extrusionOk="0" h="662051" w="18224">
                      <a:moveTo>
                        <a:pt x="0" y="0"/>
                      </a:moveTo>
                      <a:lnTo>
                        <a:pt x="18224" y="0"/>
                      </a:lnTo>
                      <a:lnTo>
                        <a:pt x="18224" y="662051"/>
                      </a:lnTo>
                      <a:lnTo>
                        <a:pt x="0" y="66205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00" name="Google Shape;2500;p55"/>
                <p:cNvSpPr/>
                <p:nvPr/>
              </p:nvSpPr>
              <p:spPr>
                <a:xfrm rot="10800000">
                  <a:off x="10378036" y="3787950"/>
                  <a:ext cx="360362" cy="662051"/>
                </a:xfrm>
                <a:custGeom>
                  <a:rect b="b" l="l" r="r" t="t"/>
                  <a:pathLst>
                    <a:path extrusionOk="0" h="662051" w="360362">
                      <a:moveTo>
                        <a:pt x="0" y="0"/>
                      </a:moveTo>
                      <a:lnTo>
                        <a:pt x="360362" y="0"/>
                      </a:lnTo>
                      <a:lnTo>
                        <a:pt x="360362" y="662051"/>
                      </a:lnTo>
                      <a:lnTo>
                        <a:pt x="0" y="662051"/>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501" name="Google Shape;2501;p55"/>
              <p:cNvSpPr/>
              <p:nvPr/>
            </p:nvSpPr>
            <p:spPr>
              <a:xfrm>
                <a:off x="10516298" y="3787902"/>
                <a:ext cx="83820" cy="662051"/>
              </a:xfrm>
              <a:custGeom>
                <a:rect b="b" l="l" r="r" t="t"/>
                <a:pathLst>
                  <a:path extrusionOk="0" h="662051" w="83820">
                    <a:moveTo>
                      <a:pt x="0" y="0"/>
                    </a:moveTo>
                    <a:lnTo>
                      <a:pt x="83820" y="0"/>
                    </a:lnTo>
                    <a:lnTo>
                      <a:pt x="83820" y="662051"/>
                    </a:lnTo>
                    <a:lnTo>
                      <a:pt x="0" y="66205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02" name="Google Shape;2502;p55"/>
              <p:cNvSpPr/>
              <p:nvPr/>
            </p:nvSpPr>
            <p:spPr>
              <a:xfrm>
                <a:off x="10429430" y="4034345"/>
                <a:ext cx="257682" cy="163702"/>
              </a:xfrm>
              <a:custGeom>
                <a:rect b="b" l="l" r="r" t="t"/>
                <a:pathLst>
                  <a:path extrusionOk="0" h="163702" w="257682">
                    <a:moveTo>
                      <a:pt x="257683" y="81851"/>
                    </a:moveTo>
                    <a:cubicBezTo>
                      <a:pt x="257683" y="59372"/>
                      <a:pt x="230949" y="39814"/>
                      <a:pt x="191452" y="29591"/>
                    </a:cubicBezTo>
                    <a:cubicBezTo>
                      <a:pt x="184594" y="27813"/>
                      <a:pt x="178244" y="24447"/>
                      <a:pt x="173227" y="19367"/>
                    </a:cubicBezTo>
                    <a:cubicBezTo>
                      <a:pt x="161226" y="7302"/>
                      <a:pt x="145732" y="0"/>
                      <a:pt x="128841" y="0"/>
                    </a:cubicBezTo>
                    <a:cubicBezTo>
                      <a:pt x="111951" y="0"/>
                      <a:pt x="96393" y="7302"/>
                      <a:pt x="84455" y="19367"/>
                    </a:cubicBezTo>
                    <a:cubicBezTo>
                      <a:pt x="79438" y="24384"/>
                      <a:pt x="73088" y="27813"/>
                      <a:pt x="66230" y="29591"/>
                    </a:cubicBezTo>
                    <a:cubicBezTo>
                      <a:pt x="26733" y="39814"/>
                      <a:pt x="0" y="59372"/>
                      <a:pt x="0" y="81851"/>
                    </a:cubicBezTo>
                    <a:cubicBezTo>
                      <a:pt x="0" y="104330"/>
                      <a:pt x="26733" y="123889"/>
                      <a:pt x="66230" y="134112"/>
                    </a:cubicBezTo>
                    <a:cubicBezTo>
                      <a:pt x="73088" y="135890"/>
                      <a:pt x="79438" y="139255"/>
                      <a:pt x="84455" y="144335"/>
                    </a:cubicBezTo>
                    <a:cubicBezTo>
                      <a:pt x="96456" y="156401"/>
                      <a:pt x="111951" y="163703"/>
                      <a:pt x="128841" y="163703"/>
                    </a:cubicBezTo>
                    <a:cubicBezTo>
                      <a:pt x="145732" y="163703"/>
                      <a:pt x="161289" y="156401"/>
                      <a:pt x="173227" y="144335"/>
                    </a:cubicBezTo>
                    <a:cubicBezTo>
                      <a:pt x="178244" y="139319"/>
                      <a:pt x="184594" y="135890"/>
                      <a:pt x="191452" y="134112"/>
                    </a:cubicBezTo>
                    <a:cubicBezTo>
                      <a:pt x="230949" y="123889"/>
                      <a:pt x="257683" y="104330"/>
                      <a:pt x="257683" y="8185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03" name="Google Shape;2503;p55"/>
              <p:cNvSpPr/>
              <p:nvPr/>
            </p:nvSpPr>
            <p:spPr>
              <a:xfrm>
                <a:off x="10715688" y="3803777"/>
                <a:ext cx="5080" cy="630364"/>
              </a:xfrm>
              <a:custGeom>
                <a:rect b="b" l="l" r="r" t="t"/>
                <a:pathLst>
                  <a:path extrusionOk="0" h="630364" w="5080">
                    <a:moveTo>
                      <a:pt x="2540" y="630364"/>
                    </a:moveTo>
                    <a:cubicBezTo>
                      <a:pt x="1143" y="630364"/>
                      <a:pt x="0" y="629221"/>
                      <a:pt x="0" y="627825"/>
                    </a:cubicBezTo>
                    <a:lnTo>
                      <a:pt x="0" y="2540"/>
                    </a:lnTo>
                    <a:cubicBezTo>
                      <a:pt x="0" y="1143"/>
                      <a:pt x="1143" y="0"/>
                      <a:pt x="2540" y="0"/>
                    </a:cubicBezTo>
                    <a:cubicBezTo>
                      <a:pt x="3937" y="0"/>
                      <a:pt x="5080" y="1143"/>
                      <a:pt x="5080" y="2540"/>
                    </a:cubicBezTo>
                    <a:lnTo>
                      <a:pt x="5080" y="627825"/>
                    </a:lnTo>
                    <a:cubicBezTo>
                      <a:pt x="5080" y="629221"/>
                      <a:pt x="3937" y="630364"/>
                      <a:pt x="2540" y="6303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504" name="Google Shape;2504;p55"/>
            <p:cNvSpPr/>
            <p:nvPr/>
          </p:nvSpPr>
          <p:spPr>
            <a:xfrm>
              <a:off x="496015" y="74754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05" name="Google Shape;2505;p55"/>
            <p:cNvSpPr/>
            <p:nvPr/>
          </p:nvSpPr>
          <p:spPr>
            <a:xfrm>
              <a:off x="1043915" y="3909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06" name="Google Shape;2506;p55"/>
            <p:cNvSpPr/>
            <p:nvPr/>
          </p:nvSpPr>
          <p:spPr>
            <a:xfrm>
              <a:off x="3324490" y="32623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07" name="Google Shape;2507;p55"/>
            <p:cNvSpPr/>
            <p:nvPr/>
          </p:nvSpPr>
          <p:spPr>
            <a:xfrm>
              <a:off x="496015" y="44258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1" name="Shape 2511"/>
        <p:cNvGrpSpPr/>
        <p:nvPr/>
      </p:nvGrpSpPr>
      <p:grpSpPr>
        <a:xfrm>
          <a:off x="0" y="0"/>
          <a:ext cx="0" cy="0"/>
          <a:chOff x="0" y="0"/>
          <a:chExt cx="0" cy="0"/>
        </a:xfrm>
      </p:grpSpPr>
      <p:grpSp>
        <p:nvGrpSpPr>
          <p:cNvPr id="2512" name="Google Shape;2512;p56"/>
          <p:cNvGrpSpPr/>
          <p:nvPr/>
        </p:nvGrpSpPr>
        <p:grpSpPr>
          <a:xfrm>
            <a:off x="6548183" y="576845"/>
            <a:ext cx="2769836" cy="4055357"/>
            <a:chOff x="6395783" y="576845"/>
            <a:chExt cx="2769836" cy="4055357"/>
          </a:xfrm>
        </p:grpSpPr>
        <p:grpSp>
          <p:nvGrpSpPr>
            <p:cNvPr id="2513" name="Google Shape;2513;p56"/>
            <p:cNvGrpSpPr/>
            <p:nvPr/>
          </p:nvGrpSpPr>
          <p:grpSpPr>
            <a:xfrm flipH="1" rot="-529808">
              <a:off x="6538883" y="2397580"/>
              <a:ext cx="2483638" cy="2056180"/>
              <a:chOff x="12929369" y="-2226570"/>
              <a:chExt cx="3444009" cy="2851263"/>
            </a:xfrm>
          </p:grpSpPr>
          <p:sp>
            <p:nvSpPr>
              <p:cNvPr id="2514" name="Google Shape;2514;p56"/>
              <p:cNvSpPr/>
              <p:nvPr/>
            </p:nvSpPr>
            <p:spPr>
              <a:xfrm rot="-465633">
                <a:off x="13813466" y="-1181841"/>
                <a:ext cx="1432904" cy="793394"/>
              </a:xfrm>
              <a:custGeom>
                <a:rect b="b" l="l" r="r" t="t"/>
                <a:pathLst>
                  <a:path extrusionOk="0" h="305890" w="512556">
                    <a:moveTo>
                      <a:pt x="283083" y="305890"/>
                    </a:moveTo>
                    <a:lnTo>
                      <a:pt x="0" y="305890"/>
                    </a:lnTo>
                    <a:cubicBezTo>
                      <a:pt x="60960" y="301382"/>
                      <a:pt x="140145" y="232675"/>
                      <a:pt x="218313" y="107135"/>
                    </a:cubicBezTo>
                    <a:cubicBezTo>
                      <a:pt x="256603" y="45667"/>
                      <a:pt x="321627" y="-815"/>
                      <a:pt x="386016" y="11"/>
                    </a:cubicBezTo>
                    <a:cubicBezTo>
                      <a:pt x="411416" y="265"/>
                      <a:pt x="436753" y="7885"/>
                      <a:pt x="460248" y="24903"/>
                    </a:cubicBezTo>
                    <a:cubicBezTo>
                      <a:pt x="506603" y="58367"/>
                      <a:pt x="518668" y="107262"/>
                      <a:pt x="509905" y="155649"/>
                    </a:cubicBezTo>
                    <a:cubicBezTo>
                      <a:pt x="418084" y="253376"/>
                      <a:pt x="337502" y="305890"/>
                      <a:pt x="283083" y="30589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15" name="Google Shape;2515;p56"/>
              <p:cNvSpPr/>
              <p:nvPr/>
            </p:nvSpPr>
            <p:spPr>
              <a:xfrm rot="-465633">
                <a:off x="13521341" y="-2087299"/>
                <a:ext cx="2176787" cy="1683412"/>
              </a:xfrm>
              <a:custGeom>
                <a:rect b="b" l="l" r="r" t="t"/>
                <a:pathLst>
                  <a:path extrusionOk="0" h="649033" w="778646">
                    <a:moveTo>
                      <a:pt x="468598" y="343091"/>
                    </a:moveTo>
                    <a:lnTo>
                      <a:pt x="468598" y="343091"/>
                    </a:lnTo>
                    <a:cubicBezTo>
                      <a:pt x="404209" y="342328"/>
                      <a:pt x="339248" y="388810"/>
                      <a:pt x="300894" y="450278"/>
                    </a:cubicBezTo>
                    <a:cubicBezTo>
                      <a:pt x="222726" y="575818"/>
                      <a:pt x="143541" y="644461"/>
                      <a:pt x="82581" y="649033"/>
                    </a:cubicBezTo>
                    <a:lnTo>
                      <a:pt x="70707" y="649033"/>
                    </a:lnTo>
                    <a:cubicBezTo>
                      <a:pt x="49879" y="647636"/>
                      <a:pt x="31591" y="637985"/>
                      <a:pt x="16605" y="619887"/>
                    </a:cubicBezTo>
                    <a:cubicBezTo>
                      <a:pt x="-50769" y="538289"/>
                      <a:pt x="100996" y="430022"/>
                      <a:pt x="218789" y="367220"/>
                    </a:cubicBezTo>
                    <a:cubicBezTo>
                      <a:pt x="276193" y="336613"/>
                      <a:pt x="315690" y="298260"/>
                      <a:pt x="340010" y="257810"/>
                    </a:cubicBezTo>
                    <a:lnTo>
                      <a:pt x="340010" y="257746"/>
                    </a:lnTo>
                    <a:cubicBezTo>
                      <a:pt x="389985" y="174752"/>
                      <a:pt x="376205" y="83375"/>
                      <a:pt x="322294" y="33338"/>
                    </a:cubicBezTo>
                    <a:cubicBezTo>
                      <a:pt x="296957" y="9842"/>
                      <a:pt x="270097" y="0"/>
                      <a:pt x="243109" y="0"/>
                    </a:cubicBezTo>
                    <a:lnTo>
                      <a:pt x="675163" y="254"/>
                    </a:lnTo>
                    <a:lnTo>
                      <a:pt x="677196" y="254"/>
                    </a:lnTo>
                    <a:cubicBezTo>
                      <a:pt x="704627" y="254"/>
                      <a:pt x="729964" y="10096"/>
                      <a:pt x="750602" y="33464"/>
                    </a:cubicBezTo>
                    <a:cubicBezTo>
                      <a:pt x="810927" y="101854"/>
                      <a:pt x="777462" y="247586"/>
                      <a:pt x="615727" y="342710"/>
                    </a:cubicBezTo>
                    <a:lnTo>
                      <a:pt x="615664" y="342710"/>
                    </a:lnTo>
                    <a:lnTo>
                      <a:pt x="468598" y="34309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16" name="Google Shape;2516;p56"/>
              <p:cNvSpPr/>
              <p:nvPr/>
            </p:nvSpPr>
            <p:spPr>
              <a:xfrm rot="-465633">
                <a:off x="13135405" y="-1983942"/>
                <a:ext cx="1369726" cy="797318"/>
              </a:xfrm>
              <a:custGeom>
                <a:rect b="b" l="l" r="r" t="t"/>
                <a:pathLst>
                  <a:path extrusionOk="0" h="307403" w="489957">
                    <a:moveTo>
                      <a:pt x="458978" y="257746"/>
                    </a:moveTo>
                    <a:lnTo>
                      <a:pt x="458978" y="257746"/>
                    </a:lnTo>
                    <a:cubicBezTo>
                      <a:pt x="421894" y="287020"/>
                      <a:pt x="384873" y="307340"/>
                      <a:pt x="356108" y="306070"/>
                    </a:cubicBezTo>
                    <a:lnTo>
                      <a:pt x="356108" y="306133"/>
                    </a:lnTo>
                    <a:lnTo>
                      <a:pt x="0" y="307403"/>
                    </a:lnTo>
                    <a:cubicBezTo>
                      <a:pt x="51117" y="307149"/>
                      <a:pt x="112776" y="239077"/>
                      <a:pt x="154368" y="175768"/>
                    </a:cubicBezTo>
                    <a:cubicBezTo>
                      <a:pt x="161671" y="164719"/>
                      <a:pt x="168339" y="153797"/>
                      <a:pt x="174244" y="143383"/>
                    </a:cubicBezTo>
                    <a:cubicBezTo>
                      <a:pt x="213042" y="74866"/>
                      <a:pt x="287274" y="127"/>
                      <a:pt x="361759" y="0"/>
                    </a:cubicBezTo>
                    <a:lnTo>
                      <a:pt x="362014" y="0"/>
                    </a:lnTo>
                    <a:cubicBezTo>
                      <a:pt x="389001" y="0"/>
                      <a:pt x="415861" y="9842"/>
                      <a:pt x="441198" y="33338"/>
                    </a:cubicBezTo>
                    <a:cubicBezTo>
                      <a:pt x="495173" y="83375"/>
                      <a:pt x="508952" y="174752"/>
                      <a:pt x="458978" y="257746"/>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17" name="Google Shape;2517;p56"/>
              <p:cNvSpPr/>
              <p:nvPr/>
            </p:nvSpPr>
            <p:spPr>
              <a:xfrm rot="-465633">
                <a:off x="12973985" y="-1814355"/>
                <a:ext cx="604385" cy="702284"/>
              </a:xfrm>
              <a:custGeom>
                <a:rect b="b" l="l" r="r" t="t"/>
                <a:pathLst>
                  <a:path extrusionOk="0" h="270763" w="216191">
                    <a:moveTo>
                      <a:pt x="169011" y="0"/>
                    </a:moveTo>
                    <a:cubicBezTo>
                      <a:pt x="169011" y="0"/>
                      <a:pt x="126212" y="98933"/>
                      <a:pt x="216191" y="139129"/>
                    </a:cubicBezTo>
                    <a:cubicBezTo>
                      <a:pt x="174599" y="202501"/>
                      <a:pt x="112940" y="270573"/>
                      <a:pt x="61823" y="270764"/>
                    </a:cubicBezTo>
                    <a:lnTo>
                      <a:pt x="60553" y="270764"/>
                    </a:lnTo>
                    <a:cubicBezTo>
                      <a:pt x="47027" y="270510"/>
                      <a:pt x="34264" y="265494"/>
                      <a:pt x="22961" y="254254"/>
                    </a:cubicBezTo>
                    <a:cubicBezTo>
                      <a:pt x="-48413" y="183007"/>
                      <a:pt x="59600" y="29210"/>
                      <a:pt x="169011"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18" name="Google Shape;2518;p56"/>
              <p:cNvSpPr/>
              <p:nvPr/>
            </p:nvSpPr>
            <p:spPr>
              <a:xfrm rot="-465633">
                <a:off x="14354294" y="-1286180"/>
                <a:ext cx="1907025" cy="1790304"/>
              </a:xfrm>
              <a:custGeom>
                <a:rect b="b" l="l" r="r" t="t"/>
                <a:pathLst>
                  <a:path extrusionOk="0" h="690245" w="682151">
                    <a:moveTo>
                      <a:pt x="568898" y="64"/>
                    </a:moveTo>
                    <a:lnTo>
                      <a:pt x="581217" y="0"/>
                    </a:lnTo>
                    <a:cubicBezTo>
                      <a:pt x="605791" y="953"/>
                      <a:pt x="628588" y="8636"/>
                      <a:pt x="647892" y="24765"/>
                    </a:cubicBezTo>
                    <a:cubicBezTo>
                      <a:pt x="719583" y="84582"/>
                      <a:pt x="667958" y="193675"/>
                      <a:pt x="592139" y="260921"/>
                    </a:cubicBezTo>
                    <a:cubicBezTo>
                      <a:pt x="516384" y="328232"/>
                      <a:pt x="254065" y="472567"/>
                      <a:pt x="207837" y="685927"/>
                    </a:cubicBezTo>
                    <a:lnTo>
                      <a:pt x="2" y="690245"/>
                    </a:lnTo>
                    <a:cubicBezTo>
                      <a:pt x="-697" y="475933"/>
                      <a:pt x="225109" y="330835"/>
                      <a:pt x="284799" y="263271"/>
                    </a:cubicBezTo>
                    <a:cubicBezTo>
                      <a:pt x="311215" y="233363"/>
                      <a:pt x="331217" y="195263"/>
                      <a:pt x="338139" y="156845"/>
                    </a:cubicBezTo>
                    <a:cubicBezTo>
                      <a:pt x="346839" y="108458"/>
                      <a:pt x="334773" y="59627"/>
                      <a:pt x="288482" y="26099"/>
                    </a:cubicBezTo>
                    <a:cubicBezTo>
                      <a:pt x="264987" y="9144"/>
                      <a:pt x="239651" y="1461"/>
                      <a:pt x="214251" y="1207"/>
                    </a:cubicBezTo>
                    <a:lnTo>
                      <a:pt x="214251" y="1143"/>
                    </a:lnTo>
                    <a:lnTo>
                      <a:pt x="361316" y="699"/>
                    </a:lnTo>
                    <a:lnTo>
                      <a:pt x="361380" y="699"/>
                    </a:lnTo>
                    <a:lnTo>
                      <a:pt x="568200" y="127"/>
                    </a:lnTo>
                    <a:lnTo>
                      <a:pt x="568898" y="127"/>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19" name="Google Shape;2519;p56"/>
              <p:cNvSpPr/>
              <p:nvPr/>
            </p:nvSpPr>
            <p:spPr>
              <a:xfrm rot="-465633">
                <a:off x="14923019" y="-1267295"/>
                <a:ext cx="290779" cy="15150"/>
              </a:xfrm>
              <a:custGeom>
                <a:rect b="b" l="l" r="r" t="t"/>
                <a:pathLst>
                  <a:path extrusionOk="0" h="5841" w="104013">
                    <a:moveTo>
                      <a:pt x="101092" y="5842"/>
                    </a:moveTo>
                    <a:lnTo>
                      <a:pt x="2921" y="5842"/>
                    </a:lnTo>
                    <a:cubicBezTo>
                      <a:pt x="1270" y="5842"/>
                      <a:pt x="0" y="4508"/>
                      <a:pt x="0" y="2921"/>
                    </a:cubicBezTo>
                    <a:cubicBezTo>
                      <a:pt x="0" y="1333"/>
                      <a:pt x="1333" y="0"/>
                      <a:pt x="2921" y="0"/>
                    </a:cubicBezTo>
                    <a:lnTo>
                      <a:pt x="101092" y="0"/>
                    </a:lnTo>
                    <a:cubicBezTo>
                      <a:pt x="102743" y="0"/>
                      <a:pt x="104013" y="1333"/>
                      <a:pt x="104013" y="2921"/>
                    </a:cubicBezTo>
                    <a:cubicBezTo>
                      <a:pt x="104013" y="4508"/>
                      <a:pt x="102679" y="5842"/>
                      <a:pt x="10109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520" name="Google Shape;2520;p56"/>
              <p:cNvGrpSpPr/>
              <p:nvPr/>
            </p:nvGrpSpPr>
            <p:grpSpPr>
              <a:xfrm rot="-464232">
                <a:off x="14508103" y="-1236597"/>
                <a:ext cx="1672105" cy="1339057"/>
                <a:chOff x="5867400" y="2467927"/>
                <a:chExt cx="597915" cy="516065"/>
              </a:xfrm>
            </p:grpSpPr>
            <p:sp>
              <p:nvSpPr>
                <p:cNvPr id="2521" name="Google Shape;2521;p56"/>
                <p:cNvSpPr/>
                <p:nvPr/>
              </p:nvSpPr>
              <p:spPr>
                <a:xfrm>
                  <a:off x="6151117" y="2506662"/>
                  <a:ext cx="305689" cy="5842"/>
                </a:xfrm>
                <a:custGeom>
                  <a:rect b="b" l="l" r="r" t="t"/>
                  <a:pathLst>
                    <a:path extrusionOk="0" h="5842" w="305689">
                      <a:moveTo>
                        <a:pt x="302768" y="5842"/>
                      </a:moveTo>
                      <a:lnTo>
                        <a:pt x="2921" y="5842"/>
                      </a:lnTo>
                      <a:cubicBezTo>
                        <a:pt x="1270" y="5842"/>
                        <a:pt x="0" y="4508"/>
                        <a:pt x="0" y="2921"/>
                      </a:cubicBezTo>
                      <a:cubicBezTo>
                        <a:pt x="0" y="1333"/>
                        <a:pt x="1334" y="0"/>
                        <a:pt x="2921" y="0"/>
                      </a:cubicBezTo>
                      <a:lnTo>
                        <a:pt x="302768" y="0"/>
                      </a:lnTo>
                      <a:cubicBezTo>
                        <a:pt x="304419" y="0"/>
                        <a:pt x="305689" y="1333"/>
                        <a:pt x="305689" y="2921"/>
                      </a:cubicBezTo>
                      <a:cubicBezTo>
                        <a:pt x="305689" y="4508"/>
                        <a:pt x="304355" y="5842"/>
                        <a:pt x="30276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22" name="Google Shape;2522;p56"/>
                <p:cNvSpPr/>
                <p:nvPr/>
              </p:nvSpPr>
              <p:spPr>
                <a:xfrm>
                  <a:off x="6163373" y="2545969"/>
                  <a:ext cx="301942" cy="5841"/>
                </a:xfrm>
                <a:custGeom>
                  <a:rect b="b" l="l" r="r" t="t"/>
                  <a:pathLst>
                    <a:path extrusionOk="0" h="5841" w="301942">
                      <a:moveTo>
                        <a:pt x="299022" y="5842"/>
                      </a:moveTo>
                      <a:lnTo>
                        <a:pt x="2921" y="5842"/>
                      </a:lnTo>
                      <a:cubicBezTo>
                        <a:pt x="1270" y="5842"/>
                        <a:pt x="0" y="4508"/>
                        <a:pt x="0" y="2921"/>
                      </a:cubicBezTo>
                      <a:cubicBezTo>
                        <a:pt x="0" y="1333"/>
                        <a:pt x="1334" y="0"/>
                        <a:pt x="2921" y="0"/>
                      </a:cubicBezTo>
                      <a:lnTo>
                        <a:pt x="299022" y="0"/>
                      </a:lnTo>
                      <a:cubicBezTo>
                        <a:pt x="300673" y="0"/>
                        <a:pt x="301942" y="1333"/>
                        <a:pt x="301942" y="2921"/>
                      </a:cubicBezTo>
                      <a:cubicBezTo>
                        <a:pt x="301942" y="4508"/>
                        <a:pt x="300673" y="5842"/>
                        <a:pt x="29902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23" name="Google Shape;2523;p56"/>
                <p:cNvSpPr/>
                <p:nvPr/>
              </p:nvSpPr>
              <p:spPr>
                <a:xfrm>
                  <a:off x="6164834" y="2585339"/>
                  <a:ext cx="183324" cy="5841"/>
                </a:xfrm>
                <a:custGeom>
                  <a:rect b="b" l="l" r="r" t="t"/>
                  <a:pathLst>
                    <a:path extrusionOk="0" h="5841" w="183324">
                      <a:moveTo>
                        <a:pt x="180467" y="5842"/>
                      </a:moveTo>
                      <a:lnTo>
                        <a:pt x="2921" y="5842"/>
                      </a:lnTo>
                      <a:cubicBezTo>
                        <a:pt x="1270" y="5842"/>
                        <a:pt x="0" y="4508"/>
                        <a:pt x="0" y="2921"/>
                      </a:cubicBezTo>
                      <a:cubicBezTo>
                        <a:pt x="0" y="1333"/>
                        <a:pt x="1333" y="0"/>
                        <a:pt x="2921" y="0"/>
                      </a:cubicBezTo>
                      <a:lnTo>
                        <a:pt x="180403" y="0"/>
                      </a:lnTo>
                      <a:cubicBezTo>
                        <a:pt x="182054" y="0"/>
                        <a:pt x="183324" y="1333"/>
                        <a:pt x="183324" y="2921"/>
                      </a:cubicBezTo>
                      <a:cubicBezTo>
                        <a:pt x="183324" y="4508"/>
                        <a:pt x="182054" y="5842"/>
                        <a:pt x="18046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24" name="Google Shape;2524;p56"/>
                <p:cNvSpPr/>
                <p:nvPr/>
              </p:nvSpPr>
              <p:spPr>
                <a:xfrm>
                  <a:off x="6146736" y="2654998"/>
                  <a:ext cx="267779" cy="5842"/>
                </a:xfrm>
                <a:custGeom>
                  <a:rect b="b" l="l" r="r" t="t"/>
                  <a:pathLst>
                    <a:path extrusionOk="0" h="5842" w="267779">
                      <a:moveTo>
                        <a:pt x="264859" y="5842"/>
                      </a:moveTo>
                      <a:lnTo>
                        <a:pt x="2921" y="5842"/>
                      </a:lnTo>
                      <a:cubicBezTo>
                        <a:pt x="1270" y="5842"/>
                        <a:pt x="0" y="4509"/>
                        <a:pt x="0" y="2921"/>
                      </a:cubicBezTo>
                      <a:cubicBezTo>
                        <a:pt x="0" y="1334"/>
                        <a:pt x="1334" y="0"/>
                        <a:pt x="2921" y="0"/>
                      </a:cubicBezTo>
                      <a:lnTo>
                        <a:pt x="264859" y="0"/>
                      </a:lnTo>
                      <a:cubicBezTo>
                        <a:pt x="266510" y="0"/>
                        <a:pt x="267779" y="1334"/>
                        <a:pt x="267779" y="2921"/>
                      </a:cubicBezTo>
                      <a:cubicBezTo>
                        <a:pt x="267779" y="4509"/>
                        <a:pt x="266446" y="5842"/>
                        <a:pt x="264859"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25" name="Google Shape;2525;p56"/>
                <p:cNvSpPr/>
                <p:nvPr/>
              </p:nvSpPr>
              <p:spPr>
                <a:xfrm>
                  <a:off x="6129273" y="2688018"/>
                  <a:ext cx="201803" cy="5842"/>
                </a:xfrm>
                <a:custGeom>
                  <a:rect b="b" l="l" r="r" t="t"/>
                  <a:pathLst>
                    <a:path extrusionOk="0" h="5842" w="201803">
                      <a:moveTo>
                        <a:pt x="198882" y="5842"/>
                      </a:moveTo>
                      <a:lnTo>
                        <a:pt x="2921" y="5842"/>
                      </a:lnTo>
                      <a:cubicBezTo>
                        <a:pt x="1270" y="5842"/>
                        <a:pt x="0" y="4508"/>
                        <a:pt x="0" y="2921"/>
                      </a:cubicBezTo>
                      <a:cubicBezTo>
                        <a:pt x="0" y="1333"/>
                        <a:pt x="1334" y="0"/>
                        <a:pt x="2921" y="0"/>
                      </a:cubicBezTo>
                      <a:lnTo>
                        <a:pt x="198882" y="0"/>
                      </a:lnTo>
                      <a:cubicBezTo>
                        <a:pt x="200533" y="0"/>
                        <a:pt x="201803" y="1333"/>
                        <a:pt x="201803" y="2921"/>
                      </a:cubicBezTo>
                      <a:cubicBezTo>
                        <a:pt x="201803" y="4508"/>
                        <a:pt x="200470" y="5842"/>
                        <a:pt x="198882"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26" name="Google Shape;2526;p56"/>
                <p:cNvSpPr/>
                <p:nvPr/>
              </p:nvSpPr>
              <p:spPr>
                <a:xfrm>
                  <a:off x="6107429" y="2717800"/>
                  <a:ext cx="236537" cy="5905"/>
                </a:xfrm>
                <a:custGeom>
                  <a:rect b="b" l="l" r="r" t="t"/>
                  <a:pathLst>
                    <a:path extrusionOk="0" h="5905" w="236537">
                      <a:moveTo>
                        <a:pt x="233617" y="5905"/>
                      </a:moveTo>
                      <a:lnTo>
                        <a:pt x="2921" y="5905"/>
                      </a:lnTo>
                      <a:cubicBezTo>
                        <a:pt x="1270" y="5905"/>
                        <a:pt x="0" y="4572"/>
                        <a:pt x="0" y="2985"/>
                      </a:cubicBezTo>
                      <a:cubicBezTo>
                        <a:pt x="0" y="1397"/>
                        <a:pt x="1270" y="0"/>
                        <a:pt x="2921" y="0"/>
                      </a:cubicBezTo>
                      <a:lnTo>
                        <a:pt x="233617" y="0"/>
                      </a:lnTo>
                      <a:cubicBezTo>
                        <a:pt x="235267" y="0"/>
                        <a:pt x="236538" y="1333"/>
                        <a:pt x="236538" y="2921"/>
                      </a:cubicBezTo>
                      <a:cubicBezTo>
                        <a:pt x="236538" y="4508"/>
                        <a:pt x="235267" y="5905"/>
                        <a:pt x="233617" y="59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27" name="Google Shape;2527;p56"/>
                <p:cNvSpPr/>
                <p:nvPr/>
              </p:nvSpPr>
              <p:spPr>
                <a:xfrm>
                  <a:off x="6083998" y="2742247"/>
                  <a:ext cx="226567" cy="5841"/>
                </a:xfrm>
                <a:custGeom>
                  <a:rect b="b" l="l" r="r" t="t"/>
                  <a:pathLst>
                    <a:path extrusionOk="0" h="5841" w="226567">
                      <a:moveTo>
                        <a:pt x="223647" y="5842"/>
                      </a:moveTo>
                      <a:lnTo>
                        <a:pt x="2921" y="5842"/>
                      </a:lnTo>
                      <a:cubicBezTo>
                        <a:pt x="1270" y="5842"/>
                        <a:pt x="0" y="4508"/>
                        <a:pt x="0" y="2921"/>
                      </a:cubicBezTo>
                      <a:cubicBezTo>
                        <a:pt x="0" y="1333"/>
                        <a:pt x="1334" y="0"/>
                        <a:pt x="2921" y="0"/>
                      </a:cubicBezTo>
                      <a:lnTo>
                        <a:pt x="223647" y="0"/>
                      </a:lnTo>
                      <a:cubicBezTo>
                        <a:pt x="225298" y="0"/>
                        <a:pt x="226568" y="1333"/>
                        <a:pt x="226568" y="2921"/>
                      </a:cubicBezTo>
                      <a:cubicBezTo>
                        <a:pt x="226568" y="4508"/>
                        <a:pt x="225298" y="5842"/>
                        <a:pt x="2236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28" name="Google Shape;2528;p56"/>
                <p:cNvSpPr/>
                <p:nvPr/>
              </p:nvSpPr>
              <p:spPr>
                <a:xfrm>
                  <a:off x="6057455" y="2766567"/>
                  <a:ext cx="219646" cy="5842"/>
                </a:xfrm>
                <a:custGeom>
                  <a:rect b="b" l="l" r="r" t="t"/>
                  <a:pathLst>
                    <a:path extrusionOk="0" h="5842" w="219646">
                      <a:moveTo>
                        <a:pt x="216726" y="5842"/>
                      </a:moveTo>
                      <a:lnTo>
                        <a:pt x="2921" y="5842"/>
                      </a:lnTo>
                      <a:cubicBezTo>
                        <a:pt x="1270" y="5842"/>
                        <a:pt x="0" y="4509"/>
                        <a:pt x="0" y="2921"/>
                      </a:cubicBezTo>
                      <a:cubicBezTo>
                        <a:pt x="0" y="1334"/>
                        <a:pt x="1334" y="0"/>
                        <a:pt x="2921" y="0"/>
                      </a:cubicBezTo>
                      <a:lnTo>
                        <a:pt x="216726" y="0"/>
                      </a:lnTo>
                      <a:cubicBezTo>
                        <a:pt x="218377" y="0"/>
                        <a:pt x="219647" y="1334"/>
                        <a:pt x="219647" y="2921"/>
                      </a:cubicBezTo>
                      <a:cubicBezTo>
                        <a:pt x="219647" y="4509"/>
                        <a:pt x="218313" y="5842"/>
                        <a:pt x="21672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29" name="Google Shape;2529;p56"/>
                <p:cNvSpPr/>
                <p:nvPr/>
              </p:nvSpPr>
              <p:spPr>
                <a:xfrm>
                  <a:off x="5997321" y="2820923"/>
                  <a:ext cx="210565" cy="5842"/>
                </a:xfrm>
                <a:custGeom>
                  <a:rect b="b" l="l" r="r" t="t"/>
                  <a:pathLst>
                    <a:path extrusionOk="0" h="5842" w="210565">
                      <a:moveTo>
                        <a:pt x="207645" y="5842"/>
                      </a:moveTo>
                      <a:lnTo>
                        <a:pt x="2921" y="5842"/>
                      </a:lnTo>
                      <a:cubicBezTo>
                        <a:pt x="1270" y="5842"/>
                        <a:pt x="0" y="4509"/>
                        <a:pt x="0" y="2921"/>
                      </a:cubicBezTo>
                      <a:cubicBezTo>
                        <a:pt x="0" y="1334"/>
                        <a:pt x="1333" y="0"/>
                        <a:pt x="2921" y="0"/>
                      </a:cubicBezTo>
                      <a:lnTo>
                        <a:pt x="207645" y="0"/>
                      </a:lnTo>
                      <a:cubicBezTo>
                        <a:pt x="209296" y="0"/>
                        <a:pt x="210566" y="1334"/>
                        <a:pt x="210566" y="2921"/>
                      </a:cubicBezTo>
                      <a:cubicBezTo>
                        <a:pt x="210566" y="4509"/>
                        <a:pt x="209296" y="5842"/>
                        <a:pt x="2076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30" name="Google Shape;2530;p56"/>
                <p:cNvSpPr/>
                <p:nvPr/>
              </p:nvSpPr>
              <p:spPr>
                <a:xfrm>
                  <a:off x="5970270" y="2847085"/>
                  <a:ext cx="124840" cy="5842"/>
                </a:xfrm>
                <a:custGeom>
                  <a:rect b="b" l="l" r="r" t="t"/>
                  <a:pathLst>
                    <a:path extrusionOk="0" h="5842" w="124840">
                      <a:moveTo>
                        <a:pt x="121920" y="5842"/>
                      </a:moveTo>
                      <a:lnTo>
                        <a:pt x="2921" y="5842"/>
                      </a:lnTo>
                      <a:cubicBezTo>
                        <a:pt x="1270" y="5842"/>
                        <a:pt x="0" y="4509"/>
                        <a:pt x="0" y="2921"/>
                      </a:cubicBezTo>
                      <a:cubicBezTo>
                        <a:pt x="0" y="1334"/>
                        <a:pt x="1333" y="0"/>
                        <a:pt x="2921" y="0"/>
                      </a:cubicBezTo>
                      <a:lnTo>
                        <a:pt x="121920" y="0"/>
                      </a:lnTo>
                      <a:cubicBezTo>
                        <a:pt x="123571" y="0"/>
                        <a:pt x="124841" y="1334"/>
                        <a:pt x="124841" y="2921"/>
                      </a:cubicBezTo>
                      <a:cubicBezTo>
                        <a:pt x="124841" y="4509"/>
                        <a:pt x="123571" y="5842"/>
                        <a:pt x="12192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31" name="Google Shape;2531;p56"/>
                <p:cNvSpPr/>
                <p:nvPr/>
              </p:nvSpPr>
              <p:spPr>
                <a:xfrm>
                  <a:off x="5949886" y="2868167"/>
                  <a:ext cx="204597" cy="5842"/>
                </a:xfrm>
                <a:custGeom>
                  <a:rect b="b" l="l" r="r" t="t"/>
                  <a:pathLst>
                    <a:path extrusionOk="0" h="5842" w="204597">
                      <a:moveTo>
                        <a:pt x="201676" y="5842"/>
                      </a:moveTo>
                      <a:lnTo>
                        <a:pt x="2921" y="5842"/>
                      </a:lnTo>
                      <a:cubicBezTo>
                        <a:pt x="1270" y="5842"/>
                        <a:pt x="0" y="4509"/>
                        <a:pt x="0" y="2921"/>
                      </a:cubicBezTo>
                      <a:cubicBezTo>
                        <a:pt x="0" y="1334"/>
                        <a:pt x="1334" y="0"/>
                        <a:pt x="2921" y="0"/>
                      </a:cubicBezTo>
                      <a:lnTo>
                        <a:pt x="201676" y="0"/>
                      </a:lnTo>
                      <a:cubicBezTo>
                        <a:pt x="203327" y="0"/>
                        <a:pt x="204597" y="1334"/>
                        <a:pt x="204597" y="2921"/>
                      </a:cubicBezTo>
                      <a:cubicBezTo>
                        <a:pt x="204597" y="4509"/>
                        <a:pt x="203327" y="5842"/>
                        <a:pt x="201676"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32" name="Google Shape;2532;p56"/>
                <p:cNvSpPr/>
                <p:nvPr/>
              </p:nvSpPr>
              <p:spPr>
                <a:xfrm>
                  <a:off x="5925248" y="2895790"/>
                  <a:ext cx="201231" cy="5842"/>
                </a:xfrm>
                <a:custGeom>
                  <a:rect b="b" l="l" r="r" t="t"/>
                  <a:pathLst>
                    <a:path extrusionOk="0" h="5842" w="201231">
                      <a:moveTo>
                        <a:pt x="198311" y="5842"/>
                      </a:moveTo>
                      <a:lnTo>
                        <a:pt x="2921" y="5842"/>
                      </a:lnTo>
                      <a:cubicBezTo>
                        <a:pt x="1270" y="5842"/>
                        <a:pt x="0" y="4508"/>
                        <a:pt x="0" y="2921"/>
                      </a:cubicBezTo>
                      <a:cubicBezTo>
                        <a:pt x="0" y="1333"/>
                        <a:pt x="1334" y="0"/>
                        <a:pt x="2921" y="0"/>
                      </a:cubicBezTo>
                      <a:lnTo>
                        <a:pt x="198311" y="0"/>
                      </a:lnTo>
                      <a:cubicBezTo>
                        <a:pt x="199961" y="0"/>
                        <a:pt x="201232" y="1333"/>
                        <a:pt x="201232" y="2921"/>
                      </a:cubicBezTo>
                      <a:cubicBezTo>
                        <a:pt x="201232" y="4508"/>
                        <a:pt x="199961" y="5842"/>
                        <a:pt x="19831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33" name="Google Shape;2533;p56"/>
                <p:cNvSpPr/>
                <p:nvPr/>
              </p:nvSpPr>
              <p:spPr>
                <a:xfrm>
                  <a:off x="5903277" y="2923285"/>
                  <a:ext cx="197865" cy="5842"/>
                </a:xfrm>
                <a:custGeom>
                  <a:rect b="b" l="l" r="r" t="t"/>
                  <a:pathLst>
                    <a:path extrusionOk="0" h="5842" w="197865">
                      <a:moveTo>
                        <a:pt x="194945" y="5842"/>
                      </a:moveTo>
                      <a:lnTo>
                        <a:pt x="2921" y="5842"/>
                      </a:lnTo>
                      <a:cubicBezTo>
                        <a:pt x="1270" y="5842"/>
                        <a:pt x="0" y="4509"/>
                        <a:pt x="0" y="2921"/>
                      </a:cubicBezTo>
                      <a:cubicBezTo>
                        <a:pt x="0" y="1334"/>
                        <a:pt x="1333" y="0"/>
                        <a:pt x="2921" y="0"/>
                      </a:cubicBezTo>
                      <a:lnTo>
                        <a:pt x="194945" y="0"/>
                      </a:lnTo>
                      <a:cubicBezTo>
                        <a:pt x="196596" y="0"/>
                        <a:pt x="197866" y="1334"/>
                        <a:pt x="197866" y="2921"/>
                      </a:cubicBezTo>
                      <a:cubicBezTo>
                        <a:pt x="197866" y="4509"/>
                        <a:pt x="196596" y="5842"/>
                        <a:pt x="194945"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34" name="Google Shape;2534;p56"/>
                <p:cNvSpPr/>
                <p:nvPr/>
              </p:nvSpPr>
              <p:spPr>
                <a:xfrm>
                  <a:off x="5883973" y="2950717"/>
                  <a:ext cx="194373" cy="5842"/>
                </a:xfrm>
                <a:custGeom>
                  <a:rect b="b" l="l" r="r" t="t"/>
                  <a:pathLst>
                    <a:path extrusionOk="0" h="5842" w="194373">
                      <a:moveTo>
                        <a:pt x="191453" y="5842"/>
                      </a:moveTo>
                      <a:lnTo>
                        <a:pt x="2921" y="5842"/>
                      </a:lnTo>
                      <a:cubicBezTo>
                        <a:pt x="1270" y="5842"/>
                        <a:pt x="0" y="4509"/>
                        <a:pt x="0" y="2921"/>
                      </a:cubicBezTo>
                      <a:cubicBezTo>
                        <a:pt x="0" y="1334"/>
                        <a:pt x="1334" y="0"/>
                        <a:pt x="2921" y="0"/>
                      </a:cubicBezTo>
                      <a:lnTo>
                        <a:pt x="191453" y="0"/>
                      </a:lnTo>
                      <a:cubicBezTo>
                        <a:pt x="193104" y="0"/>
                        <a:pt x="194373" y="1334"/>
                        <a:pt x="194373" y="2921"/>
                      </a:cubicBezTo>
                      <a:cubicBezTo>
                        <a:pt x="194373" y="4509"/>
                        <a:pt x="193104" y="5842"/>
                        <a:pt x="19145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35" name="Google Shape;2535;p56"/>
                <p:cNvSpPr/>
                <p:nvPr/>
              </p:nvSpPr>
              <p:spPr>
                <a:xfrm>
                  <a:off x="5867400" y="2978150"/>
                  <a:ext cx="150367" cy="5842"/>
                </a:xfrm>
                <a:custGeom>
                  <a:rect b="b" l="l" r="r" t="t"/>
                  <a:pathLst>
                    <a:path extrusionOk="0" h="5842" w="150367">
                      <a:moveTo>
                        <a:pt x="147447" y="5842"/>
                      </a:moveTo>
                      <a:lnTo>
                        <a:pt x="2921" y="5842"/>
                      </a:lnTo>
                      <a:cubicBezTo>
                        <a:pt x="1270" y="5842"/>
                        <a:pt x="0" y="4508"/>
                        <a:pt x="0" y="2921"/>
                      </a:cubicBezTo>
                      <a:cubicBezTo>
                        <a:pt x="0" y="1333"/>
                        <a:pt x="1334" y="0"/>
                        <a:pt x="2921" y="0"/>
                      </a:cubicBezTo>
                      <a:lnTo>
                        <a:pt x="147447" y="0"/>
                      </a:lnTo>
                      <a:cubicBezTo>
                        <a:pt x="149098" y="0"/>
                        <a:pt x="150368" y="1333"/>
                        <a:pt x="150368" y="2921"/>
                      </a:cubicBezTo>
                      <a:cubicBezTo>
                        <a:pt x="150368" y="4508"/>
                        <a:pt x="149098" y="5842"/>
                        <a:pt x="14744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36" name="Google Shape;2536;p56"/>
                <p:cNvSpPr/>
                <p:nvPr/>
              </p:nvSpPr>
              <p:spPr>
                <a:xfrm>
                  <a:off x="6123685" y="2467927"/>
                  <a:ext cx="241617" cy="5842"/>
                </a:xfrm>
                <a:custGeom>
                  <a:rect b="b" l="l" r="r" t="t"/>
                  <a:pathLst>
                    <a:path extrusionOk="0" h="5842" w="241617">
                      <a:moveTo>
                        <a:pt x="238697" y="5842"/>
                      </a:moveTo>
                      <a:lnTo>
                        <a:pt x="2921" y="5842"/>
                      </a:lnTo>
                      <a:cubicBezTo>
                        <a:pt x="1270" y="5842"/>
                        <a:pt x="0" y="4508"/>
                        <a:pt x="0" y="2921"/>
                      </a:cubicBezTo>
                      <a:cubicBezTo>
                        <a:pt x="0" y="1333"/>
                        <a:pt x="1334" y="0"/>
                        <a:pt x="2921" y="0"/>
                      </a:cubicBezTo>
                      <a:lnTo>
                        <a:pt x="238697" y="0"/>
                      </a:lnTo>
                      <a:cubicBezTo>
                        <a:pt x="240348" y="0"/>
                        <a:pt x="241617" y="1333"/>
                        <a:pt x="241617" y="2921"/>
                      </a:cubicBezTo>
                      <a:cubicBezTo>
                        <a:pt x="241617" y="4508"/>
                        <a:pt x="240348" y="5842"/>
                        <a:pt x="238697"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537" name="Google Shape;2537;p56"/>
              <p:cNvGrpSpPr/>
              <p:nvPr/>
            </p:nvGrpSpPr>
            <p:grpSpPr>
              <a:xfrm rot="-464232">
                <a:off x="14486781" y="-1997175"/>
                <a:ext cx="1084844" cy="418836"/>
                <a:chOff x="5919596" y="2162746"/>
                <a:chExt cx="387921" cy="161417"/>
              </a:xfrm>
            </p:grpSpPr>
            <p:sp>
              <p:nvSpPr>
                <p:cNvPr id="2538" name="Google Shape;2538;p56"/>
                <p:cNvSpPr/>
                <p:nvPr/>
              </p:nvSpPr>
              <p:spPr>
                <a:xfrm>
                  <a:off x="5919596" y="2162746"/>
                  <a:ext cx="232981" cy="5842"/>
                </a:xfrm>
                <a:custGeom>
                  <a:rect b="b" l="l" r="r" t="t"/>
                  <a:pathLst>
                    <a:path extrusionOk="0" h="5842" w="232981">
                      <a:moveTo>
                        <a:pt x="230061" y="5842"/>
                      </a:moveTo>
                      <a:lnTo>
                        <a:pt x="2921" y="5842"/>
                      </a:lnTo>
                      <a:cubicBezTo>
                        <a:pt x="1270" y="5842"/>
                        <a:pt x="0" y="4508"/>
                        <a:pt x="0" y="2921"/>
                      </a:cubicBezTo>
                      <a:cubicBezTo>
                        <a:pt x="0" y="1333"/>
                        <a:pt x="1334" y="0"/>
                        <a:pt x="2921" y="0"/>
                      </a:cubicBezTo>
                      <a:lnTo>
                        <a:pt x="230061" y="0"/>
                      </a:lnTo>
                      <a:cubicBezTo>
                        <a:pt x="231712" y="0"/>
                        <a:pt x="232982" y="1333"/>
                        <a:pt x="232982" y="2921"/>
                      </a:cubicBezTo>
                      <a:cubicBezTo>
                        <a:pt x="232982" y="4508"/>
                        <a:pt x="231712" y="5842"/>
                        <a:pt x="230061"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39" name="Google Shape;2539;p56"/>
                <p:cNvSpPr/>
                <p:nvPr/>
              </p:nvSpPr>
              <p:spPr>
                <a:xfrm>
                  <a:off x="5930455" y="2187448"/>
                  <a:ext cx="373760" cy="5841"/>
                </a:xfrm>
                <a:custGeom>
                  <a:rect b="b" l="l" r="r" t="t"/>
                  <a:pathLst>
                    <a:path extrusionOk="0" h="5841" w="373760">
                      <a:moveTo>
                        <a:pt x="370840" y="5842"/>
                      </a:moveTo>
                      <a:lnTo>
                        <a:pt x="2921" y="5842"/>
                      </a:lnTo>
                      <a:cubicBezTo>
                        <a:pt x="1270" y="5842"/>
                        <a:pt x="0" y="4508"/>
                        <a:pt x="0" y="2921"/>
                      </a:cubicBezTo>
                      <a:cubicBezTo>
                        <a:pt x="0" y="1333"/>
                        <a:pt x="1334" y="0"/>
                        <a:pt x="2921" y="0"/>
                      </a:cubicBezTo>
                      <a:lnTo>
                        <a:pt x="370840" y="0"/>
                      </a:lnTo>
                      <a:cubicBezTo>
                        <a:pt x="372491" y="0"/>
                        <a:pt x="373761" y="1333"/>
                        <a:pt x="373761" y="2921"/>
                      </a:cubicBezTo>
                      <a:cubicBezTo>
                        <a:pt x="373761" y="4508"/>
                        <a:pt x="372428" y="5842"/>
                        <a:pt x="37084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40" name="Google Shape;2540;p56"/>
                <p:cNvSpPr/>
                <p:nvPr/>
              </p:nvSpPr>
              <p:spPr>
                <a:xfrm>
                  <a:off x="5938773" y="2220150"/>
                  <a:ext cx="368744" cy="5841"/>
                </a:xfrm>
                <a:custGeom>
                  <a:rect b="b" l="l" r="r" t="t"/>
                  <a:pathLst>
                    <a:path extrusionOk="0" h="5841" w="368744">
                      <a:moveTo>
                        <a:pt x="365823" y="5842"/>
                      </a:moveTo>
                      <a:lnTo>
                        <a:pt x="2921" y="5842"/>
                      </a:lnTo>
                      <a:cubicBezTo>
                        <a:pt x="1270" y="5842"/>
                        <a:pt x="0" y="4508"/>
                        <a:pt x="0" y="2921"/>
                      </a:cubicBezTo>
                      <a:cubicBezTo>
                        <a:pt x="0" y="1333"/>
                        <a:pt x="1334" y="0"/>
                        <a:pt x="2921" y="0"/>
                      </a:cubicBezTo>
                      <a:lnTo>
                        <a:pt x="365823" y="0"/>
                      </a:lnTo>
                      <a:cubicBezTo>
                        <a:pt x="367474" y="0"/>
                        <a:pt x="368745" y="1333"/>
                        <a:pt x="368745" y="2921"/>
                      </a:cubicBezTo>
                      <a:cubicBezTo>
                        <a:pt x="368745" y="4508"/>
                        <a:pt x="367411" y="5842"/>
                        <a:pt x="365823"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41" name="Google Shape;2541;p56"/>
                <p:cNvSpPr/>
                <p:nvPr/>
              </p:nvSpPr>
              <p:spPr>
                <a:xfrm>
                  <a:off x="5941250" y="2252852"/>
                  <a:ext cx="361251" cy="5842"/>
                </a:xfrm>
                <a:custGeom>
                  <a:rect b="b" l="l" r="r" t="t"/>
                  <a:pathLst>
                    <a:path extrusionOk="0" h="5842" w="361251">
                      <a:moveTo>
                        <a:pt x="358330" y="5842"/>
                      </a:moveTo>
                      <a:lnTo>
                        <a:pt x="2921" y="5842"/>
                      </a:lnTo>
                      <a:cubicBezTo>
                        <a:pt x="1270" y="5842"/>
                        <a:pt x="0" y="4508"/>
                        <a:pt x="0" y="2921"/>
                      </a:cubicBezTo>
                      <a:cubicBezTo>
                        <a:pt x="0" y="1333"/>
                        <a:pt x="1334" y="0"/>
                        <a:pt x="2921" y="0"/>
                      </a:cubicBezTo>
                      <a:lnTo>
                        <a:pt x="358330" y="0"/>
                      </a:lnTo>
                      <a:cubicBezTo>
                        <a:pt x="359982" y="0"/>
                        <a:pt x="361252" y="1333"/>
                        <a:pt x="361252" y="2921"/>
                      </a:cubicBezTo>
                      <a:cubicBezTo>
                        <a:pt x="361252" y="4508"/>
                        <a:pt x="359982" y="5842"/>
                        <a:pt x="358330"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42" name="Google Shape;2542;p56"/>
                <p:cNvSpPr/>
                <p:nvPr/>
              </p:nvSpPr>
              <p:spPr>
                <a:xfrm>
                  <a:off x="5938646" y="2285555"/>
                  <a:ext cx="352234" cy="5842"/>
                </a:xfrm>
                <a:custGeom>
                  <a:rect b="b" l="l" r="r" t="t"/>
                  <a:pathLst>
                    <a:path extrusionOk="0" h="5842" w="352234">
                      <a:moveTo>
                        <a:pt x="349314" y="5842"/>
                      </a:moveTo>
                      <a:lnTo>
                        <a:pt x="2921" y="5842"/>
                      </a:lnTo>
                      <a:cubicBezTo>
                        <a:pt x="1270" y="5842"/>
                        <a:pt x="0" y="4509"/>
                        <a:pt x="0" y="2921"/>
                      </a:cubicBezTo>
                      <a:cubicBezTo>
                        <a:pt x="0" y="1334"/>
                        <a:pt x="1334" y="0"/>
                        <a:pt x="2921" y="0"/>
                      </a:cubicBezTo>
                      <a:lnTo>
                        <a:pt x="349314" y="0"/>
                      </a:lnTo>
                      <a:cubicBezTo>
                        <a:pt x="350965" y="0"/>
                        <a:pt x="352235" y="1334"/>
                        <a:pt x="352235" y="2921"/>
                      </a:cubicBezTo>
                      <a:cubicBezTo>
                        <a:pt x="352235" y="4509"/>
                        <a:pt x="350901" y="5842"/>
                        <a:pt x="349314"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43" name="Google Shape;2543;p56"/>
                <p:cNvSpPr/>
                <p:nvPr/>
              </p:nvSpPr>
              <p:spPr>
                <a:xfrm>
                  <a:off x="5930455" y="2318321"/>
                  <a:ext cx="105028" cy="5842"/>
                </a:xfrm>
                <a:custGeom>
                  <a:rect b="b" l="l" r="r" t="t"/>
                  <a:pathLst>
                    <a:path extrusionOk="0" h="5842" w="105028">
                      <a:moveTo>
                        <a:pt x="102108" y="5842"/>
                      </a:moveTo>
                      <a:lnTo>
                        <a:pt x="2921" y="5842"/>
                      </a:lnTo>
                      <a:cubicBezTo>
                        <a:pt x="1270" y="5842"/>
                        <a:pt x="0" y="4508"/>
                        <a:pt x="0" y="2921"/>
                      </a:cubicBezTo>
                      <a:cubicBezTo>
                        <a:pt x="0" y="1333"/>
                        <a:pt x="1334" y="0"/>
                        <a:pt x="2921" y="0"/>
                      </a:cubicBezTo>
                      <a:lnTo>
                        <a:pt x="102108" y="0"/>
                      </a:lnTo>
                      <a:cubicBezTo>
                        <a:pt x="103759" y="0"/>
                        <a:pt x="105029" y="1333"/>
                        <a:pt x="105029" y="2921"/>
                      </a:cubicBezTo>
                      <a:cubicBezTo>
                        <a:pt x="105029" y="4508"/>
                        <a:pt x="103696" y="5842"/>
                        <a:pt x="102108" y="58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544" name="Google Shape;2544;p56"/>
            <p:cNvGrpSpPr/>
            <p:nvPr/>
          </p:nvGrpSpPr>
          <p:grpSpPr>
            <a:xfrm flipH="1" rot="-564173">
              <a:off x="7527449" y="734052"/>
              <a:ext cx="1192098" cy="1541446"/>
              <a:chOff x="-77414" y="210905"/>
              <a:chExt cx="508246" cy="657189"/>
            </a:xfrm>
          </p:grpSpPr>
          <p:grpSp>
            <p:nvGrpSpPr>
              <p:cNvPr id="2545" name="Google Shape;2545;p56"/>
              <p:cNvGrpSpPr/>
              <p:nvPr/>
            </p:nvGrpSpPr>
            <p:grpSpPr>
              <a:xfrm>
                <a:off x="-77414" y="423214"/>
                <a:ext cx="389218" cy="444880"/>
                <a:chOff x="6299617" y="2845180"/>
                <a:chExt cx="389218" cy="444880"/>
              </a:xfrm>
            </p:grpSpPr>
            <p:sp>
              <p:nvSpPr>
                <p:cNvPr id="2546" name="Google Shape;2546;p56"/>
                <p:cNvSpPr/>
                <p:nvPr/>
              </p:nvSpPr>
              <p:spPr>
                <a:xfrm>
                  <a:off x="6299617" y="2845180"/>
                  <a:ext cx="389218" cy="444880"/>
                </a:xfrm>
                <a:custGeom>
                  <a:rect b="b" l="l" r="r" t="t"/>
                  <a:pathLst>
                    <a:path extrusionOk="0" h="444880" w="389218">
                      <a:moveTo>
                        <a:pt x="389218" y="322453"/>
                      </a:moveTo>
                      <a:cubicBezTo>
                        <a:pt x="311113" y="362014"/>
                        <a:pt x="227928" y="402654"/>
                        <a:pt x="137377" y="444881"/>
                      </a:cubicBezTo>
                      <a:cubicBezTo>
                        <a:pt x="184558" y="282194"/>
                        <a:pt x="-93128" y="181166"/>
                        <a:pt x="33301" y="0"/>
                      </a:cubicBezTo>
                      <a:cubicBezTo>
                        <a:pt x="102897" y="8318"/>
                        <a:pt x="180430" y="14923"/>
                        <a:pt x="263488" y="20320"/>
                      </a:cubicBezTo>
                      <a:cubicBezTo>
                        <a:pt x="234850" y="133858"/>
                        <a:pt x="362929" y="219774"/>
                        <a:pt x="389218" y="32245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547" name="Google Shape;2547;p56"/>
                <p:cNvGrpSpPr/>
                <p:nvPr/>
              </p:nvGrpSpPr>
              <p:grpSpPr>
                <a:xfrm>
                  <a:off x="6337672" y="2908109"/>
                  <a:ext cx="290457" cy="307720"/>
                  <a:chOff x="6337672" y="2908109"/>
                  <a:chExt cx="290457" cy="307720"/>
                </a:xfrm>
              </p:grpSpPr>
              <p:sp>
                <p:nvSpPr>
                  <p:cNvPr id="2548" name="Google Shape;2548;p56"/>
                  <p:cNvSpPr/>
                  <p:nvPr/>
                </p:nvSpPr>
                <p:spPr>
                  <a:xfrm>
                    <a:off x="6338442" y="2908109"/>
                    <a:ext cx="115061" cy="7366"/>
                  </a:xfrm>
                  <a:custGeom>
                    <a:rect b="b" l="l" r="r" t="t"/>
                    <a:pathLst>
                      <a:path extrusionOk="0" h="7366" w="115061">
                        <a:moveTo>
                          <a:pt x="2921" y="7366"/>
                        </a:moveTo>
                        <a:cubicBezTo>
                          <a:pt x="1334" y="7366"/>
                          <a:pt x="0" y="6096"/>
                          <a:pt x="0" y="4445"/>
                        </a:cubicBezTo>
                        <a:cubicBezTo>
                          <a:pt x="0" y="2794"/>
                          <a:pt x="1270" y="1461"/>
                          <a:pt x="2921" y="1461"/>
                        </a:cubicBezTo>
                        <a:cubicBezTo>
                          <a:pt x="38798" y="1080"/>
                          <a:pt x="75184" y="571"/>
                          <a:pt x="112078" y="0"/>
                        </a:cubicBezTo>
                        <a:cubicBezTo>
                          <a:pt x="113792" y="0"/>
                          <a:pt x="115062" y="1270"/>
                          <a:pt x="115062" y="2921"/>
                        </a:cubicBezTo>
                        <a:cubicBezTo>
                          <a:pt x="115062" y="4572"/>
                          <a:pt x="113792" y="5905"/>
                          <a:pt x="112141" y="5905"/>
                        </a:cubicBezTo>
                        <a:cubicBezTo>
                          <a:pt x="75184" y="6477"/>
                          <a:pt x="38798" y="6985"/>
                          <a:pt x="2921" y="7366"/>
                        </a:cubicBezTo>
                        <a:cubicBezTo>
                          <a:pt x="2921" y="7366"/>
                          <a:pt x="2921" y="7366"/>
                          <a:pt x="2921" y="736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49" name="Google Shape;2549;p56"/>
                  <p:cNvSpPr/>
                  <p:nvPr/>
                </p:nvSpPr>
                <p:spPr>
                  <a:xfrm>
                    <a:off x="6337672" y="2934634"/>
                    <a:ext cx="187532" cy="17480"/>
                  </a:xfrm>
                  <a:custGeom>
                    <a:rect b="b" l="l" r="r" t="t"/>
                    <a:pathLst>
                      <a:path extrusionOk="0" h="17480" w="187532">
                        <a:moveTo>
                          <a:pt x="2930" y="17481"/>
                        </a:moveTo>
                        <a:cubicBezTo>
                          <a:pt x="1406" y="17481"/>
                          <a:pt x="72" y="16274"/>
                          <a:pt x="9" y="14687"/>
                        </a:cubicBezTo>
                        <a:cubicBezTo>
                          <a:pt x="-118" y="13036"/>
                          <a:pt x="1152" y="11639"/>
                          <a:pt x="2739" y="11575"/>
                        </a:cubicBezTo>
                        <a:cubicBezTo>
                          <a:pt x="62683" y="7829"/>
                          <a:pt x="123326" y="3955"/>
                          <a:pt x="184413" y="18"/>
                        </a:cubicBezTo>
                        <a:cubicBezTo>
                          <a:pt x="186000" y="-172"/>
                          <a:pt x="187461" y="1161"/>
                          <a:pt x="187524" y="2749"/>
                        </a:cubicBezTo>
                        <a:cubicBezTo>
                          <a:pt x="187651" y="4400"/>
                          <a:pt x="186382" y="5797"/>
                          <a:pt x="184794" y="5860"/>
                        </a:cubicBezTo>
                        <a:cubicBezTo>
                          <a:pt x="123707" y="9861"/>
                          <a:pt x="63064" y="13734"/>
                          <a:pt x="3120" y="17417"/>
                        </a:cubicBezTo>
                        <a:cubicBezTo>
                          <a:pt x="3057" y="17481"/>
                          <a:pt x="2993" y="17481"/>
                          <a:pt x="2930" y="1748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50" name="Google Shape;2550;p56"/>
                  <p:cNvSpPr/>
                  <p:nvPr/>
                </p:nvSpPr>
                <p:spPr>
                  <a:xfrm>
                    <a:off x="6345725" y="2961556"/>
                    <a:ext cx="187999" cy="25419"/>
                  </a:xfrm>
                  <a:custGeom>
                    <a:rect b="b" l="l" r="r" t="t"/>
                    <a:pathLst>
                      <a:path extrusionOk="0" h="25419" w="187999">
                        <a:moveTo>
                          <a:pt x="2941" y="25420"/>
                        </a:moveTo>
                        <a:cubicBezTo>
                          <a:pt x="1480" y="25420"/>
                          <a:pt x="147" y="24277"/>
                          <a:pt x="20" y="22816"/>
                        </a:cubicBezTo>
                        <a:cubicBezTo>
                          <a:pt x="-171" y="21229"/>
                          <a:pt x="1036" y="19768"/>
                          <a:pt x="2623" y="19578"/>
                        </a:cubicBezTo>
                        <a:cubicBezTo>
                          <a:pt x="63139" y="13101"/>
                          <a:pt x="123845" y="6560"/>
                          <a:pt x="184742" y="20"/>
                        </a:cubicBezTo>
                        <a:cubicBezTo>
                          <a:pt x="186393" y="-171"/>
                          <a:pt x="187789" y="1036"/>
                          <a:pt x="187980" y="2623"/>
                        </a:cubicBezTo>
                        <a:cubicBezTo>
                          <a:pt x="188170" y="4211"/>
                          <a:pt x="186964" y="5671"/>
                          <a:pt x="185376" y="5862"/>
                        </a:cubicBezTo>
                        <a:cubicBezTo>
                          <a:pt x="124480" y="12402"/>
                          <a:pt x="63774" y="18943"/>
                          <a:pt x="3258" y="25420"/>
                        </a:cubicBezTo>
                        <a:cubicBezTo>
                          <a:pt x="3195" y="25420"/>
                          <a:pt x="3068" y="25420"/>
                          <a:pt x="2941" y="2542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51" name="Google Shape;2551;p56"/>
                  <p:cNvSpPr/>
                  <p:nvPr/>
                </p:nvSpPr>
                <p:spPr>
                  <a:xfrm>
                    <a:off x="6360632" y="2987639"/>
                    <a:ext cx="185427" cy="32864"/>
                  </a:xfrm>
                  <a:custGeom>
                    <a:rect b="b" l="l" r="r" t="t"/>
                    <a:pathLst>
                      <a:path extrusionOk="0" h="32864" w="185427">
                        <a:moveTo>
                          <a:pt x="2956" y="32865"/>
                        </a:moveTo>
                        <a:cubicBezTo>
                          <a:pt x="1496" y="32865"/>
                          <a:pt x="289" y="31785"/>
                          <a:pt x="35" y="30325"/>
                        </a:cubicBezTo>
                        <a:cubicBezTo>
                          <a:pt x="-219" y="28737"/>
                          <a:pt x="924" y="27213"/>
                          <a:pt x="2512" y="26959"/>
                        </a:cubicBezTo>
                        <a:lnTo>
                          <a:pt x="182026" y="35"/>
                        </a:lnTo>
                        <a:cubicBezTo>
                          <a:pt x="183677" y="-219"/>
                          <a:pt x="185138" y="924"/>
                          <a:pt x="185392" y="2512"/>
                        </a:cubicBezTo>
                        <a:cubicBezTo>
                          <a:pt x="185646" y="4099"/>
                          <a:pt x="184503" y="5623"/>
                          <a:pt x="182915" y="5877"/>
                        </a:cubicBezTo>
                        <a:lnTo>
                          <a:pt x="3401" y="32801"/>
                        </a:lnTo>
                        <a:cubicBezTo>
                          <a:pt x="3274" y="32865"/>
                          <a:pt x="3147" y="32865"/>
                          <a:pt x="2956" y="3286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52" name="Google Shape;2552;p56"/>
                  <p:cNvSpPr/>
                  <p:nvPr/>
                </p:nvSpPr>
                <p:spPr>
                  <a:xfrm>
                    <a:off x="6380297" y="3024703"/>
                    <a:ext cx="122284" cy="28376"/>
                  </a:xfrm>
                  <a:custGeom>
                    <a:rect b="b" l="l" r="r" t="t"/>
                    <a:pathLst>
                      <a:path extrusionOk="0" h="28376" w="122284">
                        <a:moveTo>
                          <a:pt x="2976" y="28376"/>
                        </a:moveTo>
                        <a:cubicBezTo>
                          <a:pt x="1580" y="28376"/>
                          <a:pt x="373" y="27424"/>
                          <a:pt x="56" y="25964"/>
                        </a:cubicBezTo>
                        <a:cubicBezTo>
                          <a:pt x="-262" y="24376"/>
                          <a:pt x="818" y="22789"/>
                          <a:pt x="2405" y="22535"/>
                        </a:cubicBezTo>
                        <a:lnTo>
                          <a:pt x="118800" y="55"/>
                        </a:lnTo>
                        <a:cubicBezTo>
                          <a:pt x="120388" y="-262"/>
                          <a:pt x="121975" y="817"/>
                          <a:pt x="122230" y="2405"/>
                        </a:cubicBezTo>
                        <a:cubicBezTo>
                          <a:pt x="122547" y="3992"/>
                          <a:pt x="121468" y="5580"/>
                          <a:pt x="119880" y="5834"/>
                        </a:cubicBezTo>
                        <a:lnTo>
                          <a:pt x="3484" y="28313"/>
                        </a:lnTo>
                        <a:cubicBezTo>
                          <a:pt x="3294" y="28376"/>
                          <a:pt x="3167" y="28376"/>
                          <a:pt x="2976" y="2837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53" name="Google Shape;2553;p56"/>
                  <p:cNvSpPr/>
                  <p:nvPr/>
                </p:nvSpPr>
                <p:spPr>
                  <a:xfrm>
                    <a:off x="6425133" y="3063887"/>
                    <a:ext cx="170217" cy="53073"/>
                  </a:xfrm>
                  <a:custGeom>
                    <a:rect b="b" l="l" r="r" t="t"/>
                    <a:pathLst>
                      <a:path extrusionOk="0" h="53073" w="170217">
                        <a:moveTo>
                          <a:pt x="2972" y="53073"/>
                        </a:moveTo>
                        <a:cubicBezTo>
                          <a:pt x="1702" y="53073"/>
                          <a:pt x="495" y="52248"/>
                          <a:pt x="114" y="50914"/>
                        </a:cubicBezTo>
                        <a:cubicBezTo>
                          <a:pt x="-330" y="49327"/>
                          <a:pt x="559" y="47739"/>
                          <a:pt x="2146" y="47295"/>
                        </a:cubicBezTo>
                        <a:lnTo>
                          <a:pt x="166485" y="114"/>
                        </a:lnTo>
                        <a:cubicBezTo>
                          <a:pt x="168072" y="-330"/>
                          <a:pt x="169660" y="559"/>
                          <a:pt x="170104" y="2146"/>
                        </a:cubicBezTo>
                        <a:cubicBezTo>
                          <a:pt x="170548" y="3734"/>
                          <a:pt x="169660" y="5321"/>
                          <a:pt x="168072" y="5766"/>
                        </a:cubicBezTo>
                        <a:lnTo>
                          <a:pt x="3734" y="52946"/>
                        </a:lnTo>
                        <a:cubicBezTo>
                          <a:pt x="3480" y="53010"/>
                          <a:pt x="3226" y="53073"/>
                          <a:pt x="2972" y="530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54" name="Google Shape;2554;p56"/>
                  <p:cNvSpPr/>
                  <p:nvPr/>
                </p:nvSpPr>
                <p:spPr>
                  <a:xfrm>
                    <a:off x="6446052" y="3089061"/>
                    <a:ext cx="166352" cy="60030"/>
                  </a:xfrm>
                  <a:custGeom>
                    <a:rect b="b" l="l" r="r" t="t"/>
                    <a:pathLst>
                      <a:path extrusionOk="0" h="60030" w="166352">
                        <a:moveTo>
                          <a:pt x="2944" y="60030"/>
                        </a:moveTo>
                        <a:cubicBezTo>
                          <a:pt x="1737" y="60030"/>
                          <a:pt x="594" y="59268"/>
                          <a:pt x="150" y="57998"/>
                        </a:cubicBezTo>
                        <a:cubicBezTo>
                          <a:pt x="-358" y="56474"/>
                          <a:pt x="467" y="54760"/>
                          <a:pt x="1991" y="54252"/>
                        </a:cubicBezTo>
                        <a:cubicBezTo>
                          <a:pt x="55649" y="36154"/>
                          <a:pt x="109179" y="18120"/>
                          <a:pt x="162456" y="150"/>
                        </a:cubicBezTo>
                        <a:cubicBezTo>
                          <a:pt x="163979" y="-358"/>
                          <a:pt x="165694" y="467"/>
                          <a:pt x="166203" y="1991"/>
                        </a:cubicBezTo>
                        <a:cubicBezTo>
                          <a:pt x="166710" y="3515"/>
                          <a:pt x="165885" y="5230"/>
                          <a:pt x="164361" y="5738"/>
                        </a:cubicBezTo>
                        <a:cubicBezTo>
                          <a:pt x="111021" y="23708"/>
                          <a:pt x="57553" y="41742"/>
                          <a:pt x="3833" y="59840"/>
                        </a:cubicBezTo>
                        <a:cubicBezTo>
                          <a:pt x="3579" y="60030"/>
                          <a:pt x="3261" y="60030"/>
                          <a:pt x="2944" y="6003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55" name="Google Shape;2555;p56"/>
                  <p:cNvSpPr/>
                  <p:nvPr/>
                </p:nvSpPr>
                <p:spPr>
                  <a:xfrm>
                    <a:off x="6463221" y="3114548"/>
                    <a:ext cx="164908" cy="67373"/>
                  </a:xfrm>
                  <a:custGeom>
                    <a:rect b="b" l="l" r="r" t="t"/>
                    <a:pathLst>
                      <a:path extrusionOk="0" h="67373" w="164908">
                        <a:moveTo>
                          <a:pt x="2920" y="67373"/>
                        </a:moveTo>
                        <a:cubicBezTo>
                          <a:pt x="1714" y="67373"/>
                          <a:pt x="634" y="66675"/>
                          <a:pt x="190" y="65468"/>
                        </a:cubicBezTo>
                        <a:cubicBezTo>
                          <a:pt x="-382" y="63944"/>
                          <a:pt x="380" y="62230"/>
                          <a:pt x="1904" y="61658"/>
                        </a:cubicBezTo>
                        <a:cubicBezTo>
                          <a:pt x="55435" y="41021"/>
                          <a:pt x="108394" y="20574"/>
                          <a:pt x="160909" y="190"/>
                        </a:cubicBezTo>
                        <a:cubicBezTo>
                          <a:pt x="162432" y="-381"/>
                          <a:pt x="164147" y="381"/>
                          <a:pt x="164718" y="1841"/>
                        </a:cubicBezTo>
                        <a:cubicBezTo>
                          <a:pt x="165290" y="3302"/>
                          <a:pt x="164528" y="5080"/>
                          <a:pt x="163067" y="5651"/>
                        </a:cubicBezTo>
                        <a:cubicBezTo>
                          <a:pt x="110553" y="26035"/>
                          <a:pt x="57594" y="46545"/>
                          <a:pt x="4063" y="67119"/>
                        </a:cubicBezTo>
                        <a:cubicBezTo>
                          <a:pt x="3619" y="67310"/>
                          <a:pt x="3238" y="67373"/>
                          <a:pt x="2920" y="673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56" name="Google Shape;2556;p56"/>
                  <p:cNvSpPr/>
                  <p:nvPr/>
                </p:nvSpPr>
                <p:spPr>
                  <a:xfrm>
                    <a:off x="6474478" y="3184543"/>
                    <a:ext cx="65050" cy="31286"/>
                  </a:xfrm>
                  <a:custGeom>
                    <a:rect b="b" l="l" r="r" t="t"/>
                    <a:pathLst>
                      <a:path extrusionOk="0" h="31286" w="65050">
                        <a:moveTo>
                          <a:pt x="2966" y="31287"/>
                        </a:moveTo>
                        <a:cubicBezTo>
                          <a:pt x="1823" y="31287"/>
                          <a:pt x="743" y="30588"/>
                          <a:pt x="235" y="29509"/>
                        </a:cubicBezTo>
                        <a:cubicBezTo>
                          <a:pt x="-400" y="27985"/>
                          <a:pt x="299" y="26270"/>
                          <a:pt x="1759" y="25635"/>
                        </a:cubicBezTo>
                        <a:cubicBezTo>
                          <a:pt x="21635" y="17126"/>
                          <a:pt x="41383" y="8681"/>
                          <a:pt x="60941" y="235"/>
                        </a:cubicBezTo>
                        <a:cubicBezTo>
                          <a:pt x="62402" y="-400"/>
                          <a:pt x="64179" y="299"/>
                          <a:pt x="64815" y="1759"/>
                        </a:cubicBezTo>
                        <a:cubicBezTo>
                          <a:pt x="65450" y="3283"/>
                          <a:pt x="64751" y="4998"/>
                          <a:pt x="63290" y="5633"/>
                        </a:cubicBezTo>
                        <a:cubicBezTo>
                          <a:pt x="43733" y="14078"/>
                          <a:pt x="23984" y="22524"/>
                          <a:pt x="4109" y="31033"/>
                        </a:cubicBezTo>
                        <a:cubicBezTo>
                          <a:pt x="3728" y="31223"/>
                          <a:pt x="3347" y="31287"/>
                          <a:pt x="2966" y="3128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557" name="Google Shape;2557;p56"/>
              <p:cNvGrpSpPr/>
              <p:nvPr/>
            </p:nvGrpSpPr>
            <p:grpSpPr>
              <a:xfrm>
                <a:off x="52090" y="210905"/>
                <a:ext cx="378742" cy="312893"/>
                <a:chOff x="6429121" y="2632871"/>
                <a:chExt cx="378742" cy="312893"/>
              </a:xfrm>
            </p:grpSpPr>
            <p:sp>
              <p:nvSpPr>
                <p:cNvPr id="2558" name="Google Shape;2558;p56"/>
                <p:cNvSpPr/>
                <p:nvPr/>
              </p:nvSpPr>
              <p:spPr>
                <a:xfrm>
                  <a:off x="6754558" y="2632871"/>
                  <a:ext cx="53305" cy="51908"/>
                </a:xfrm>
                <a:custGeom>
                  <a:rect b="b" l="l" r="r" t="t"/>
                  <a:pathLst>
                    <a:path extrusionOk="0" h="51908" w="53305">
                      <a:moveTo>
                        <a:pt x="24003" y="51908"/>
                      </a:moveTo>
                      <a:lnTo>
                        <a:pt x="0" y="22508"/>
                      </a:lnTo>
                      <a:lnTo>
                        <a:pt x="22289" y="4283"/>
                      </a:lnTo>
                      <a:cubicBezTo>
                        <a:pt x="30417" y="-2321"/>
                        <a:pt x="42355" y="-1178"/>
                        <a:pt x="49023" y="6950"/>
                      </a:cubicBezTo>
                      <a:lnTo>
                        <a:pt x="49023" y="6950"/>
                      </a:lnTo>
                      <a:cubicBezTo>
                        <a:pt x="55626" y="15078"/>
                        <a:pt x="54483" y="27016"/>
                        <a:pt x="46355" y="33684"/>
                      </a:cubicBezTo>
                      <a:lnTo>
                        <a:pt x="24003" y="51908"/>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59" name="Google Shape;2559;p56"/>
                <p:cNvSpPr/>
                <p:nvPr/>
              </p:nvSpPr>
              <p:spPr>
                <a:xfrm rot="3046867">
                  <a:off x="6606840" y="2609505"/>
                  <a:ext cx="39510" cy="349750"/>
                </a:xfrm>
                <a:custGeom>
                  <a:rect b="b" l="l" r="r" t="t"/>
                  <a:pathLst>
                    <a:path extrusionOk="0" h="349631" w="39497">
                      <a:moveTo>
                        <a:pt x="0" y="0"/>
                      </a:moveTo>
                      <a:lnTo>
                        <a:pt x="39497" y="0"/>
                      </a:lnTo>
                      <a:lnTo>
                        <a:pt x="39497" y="349632"/>
                      </a:lnTo>
                      <a:lnTo>
                        <a:pt x="0" y="349632"/>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60" name="Google Shape;2560;p56"/>
                <p:cNvSpPr/>
                <p:nvPr/>
              </p:nvSpPr>
              <p:spPr>
                <a:xfrm>
                  <a:off x="6429121" y="2879725"/>
                  <a:ext cx="74612" cy="66039"/>
                </a:xfrm>
                <a:custGeom>
                  <a:rect b="b" l="l" r="r" t="t"/>
                  <a:pathLst>
                    <a:path extrusionOk="0" h="66039" w="74612">
                      <a:moveTo>
                        <a:pt x="49593" y="0"/>
                      </a:moveTo>
                      <a:lnTo>
                        <a:pt x="74612" y="30543"/>
                      </a:lnTo>
                      <a:lnTo>
                        <a:pt x="0" y="6604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561" name="Google Shape;2561;p56"/>
                <p:cNvGrpSpPr/>
                <p:nvPr/>
              </p:nvGrpSpPr>
              <p:grpSpPr>
                <a:xfrm>
                  <a:off x="6492866" y="2670991"/>
                  <a:ext cx="269638" cy="224989"/>
                  <a:chOff x="6492866" y="2670991"/>
                  <a:chExt cx="269638" cy="224989"/>
                </a:xfrm>
              </p:grpSpPr>
              <p:sp>
                <p:nvSpPr>
                  <p:cNvPr id="2562" name="Google Shape;2562;p56"/>
                  <p:cNvSpPr/>
                  <p:nvPr/>
                </p:nvSpPr>
                <p:spPr>
                  <a:xfrm>
                    <a:off x="6492866" y="2670991"/>
                    <a:ext cx="260113" cy="213305"/>
                  </a:xfrm>
                  <a:custGeom>
                    <a:rect b="b" l="l" r="r" t="t"/>
                    <a:pathLst>
                      <a:path extrusionOk="0" h="213305" w="260113">
                        <a:moveTo>
                          <a:pt x="1977" y="213305"/>
                        </a:moveTo>
                        <a:cubicBezTo>
                          <a:pt x="1406" y="213305"/>
                          <a:pt x="834" y="213051"/>
                          <a:pt x="453" y="212543"/>
                        </a:cubicBezTo>
                        <a:cubicBezTo>
                          <a:pt x="-245" y="211718"/>
                          <a:pt x="-118" y="210448"/>
                          <a:pt x="707" y="209749"/>
                        </a:cubicBezTo>
                        <a:lnTo>
                          <a:pt x="256866" y="454"/>
                        </a:lnTo>
                        <a:cubicBezTo>
                          <a:pt x="257692" y="-245"/>
                          <a:pt x="258962" y="-118"/>
                          <a:pt x="259660" y="707"/>
                        </a:cubicBezTo>
                        <a:cubicBezTo>
                          <a:pt x="260359" y="1533"/>
                          <a:pt x="260232" y="2803"/>
                          <a:pt x="259406" y="3501"/>
                        </a:cubicBezTo>
                        <a:lnTo>
                          <a:pt x="3247" y="212798"/>
                        </a:lnTo>
                        <a:cubicBezTo>
                          <a:pt x="2866" y="213179"/>
                          <a:pt x="2422" y="213305"/>
                          <a:pt x="1977"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63" name="Google Shape;2563;p56"/>
                  <p:cNvSpPr/>
                  <p:nvPr/>
                </p:nvSpPr>
                <p:spPr>
                  <a:xfrm>
                    <a:off x="6502391" y="2682675"/>
                    <a:ext cx="260113" cy="213305"/>
                  </a:xfrm>
                  <a:custGeom>
                    <a:rect b="b" l="l" r="r" t="t"/>
                    <a:pathLst>
                      <a:path extrusionOk="0" h="213305" w="260113">
                        <a:moveTo>
                          <a:pt x="1978" y="213305"/>
                        </a:moveTo>
                        <a:cubicBezTo>
                          <a:pt x="1406" y="213305"/>
                          <a:pt x="834" y="213051"/>
                          <a:pt x="453" y="212543"/>
                        </a:cubicBezTo>
                        <a:cubicBezTo>
                          <a:pt x="-245" y="211718"/>
                          <a:pt x="-118" y="210448"/>
                          <a:pt x="707" y="209749"/>
                        </a:cubicBezTo>
                        <a:lnTo>
                          <a:pt x="256866" y="453"/>
                        </a:lnTo>
                        <a:cubicBezTo>
                          <a:pt x="257692" y="-245"/>
                          <a:pt x="258962" y="-118"/>
                          <a:pt x="259661" y="707"/>
                        </a:cubicBezTo>
                        <a:cubicBezTo>
                          <a:pt x="260359" y="1533"/>
                          <a:pt x="260232" y="2803"/>
                          <a:pt x="259406" y="3501"/>
                        </a:cubicBezTo>
                        <a:lnTo>
                          <a:pt x="3248" y="212797"/>
                        </a:lnTo>
                        <a:cubicBezTo>
                          <a:pt x="2866" y="213178"/>
                          <a:pt x="2422" y="213305"/>
                          <a:pt x="1978"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564" name="Google Shape;2564;p56"/>
                <p:cNvSpPr/>
                <p:nvPr/>
              </p:nvSpPr>
              <p:spPr>
                <a:xfrm rot="3046867">
                  <a:off x="6743478" y="2653397"/>
                  <a:ext cx="48912" cy="31189"/>
                </a:xfrm>
                <a:custGeom>
                  <a:rect b="b" l="l" r="r" t="t"/>
                  <a:pathLst>
                    <a:path extrusionOk="0" h="31178" w="48895">
                      <a:moveTo>
                        <a:pt x="0" y="0"/>
                      </a:moveTo>
                      <a:lnTo>
                        <a:pt x="48895" y="0"/>
                      </a:lnTo>
                      <a:lnTo>
                        <a:pt x="48895" y="31179"/>
                      </a:lnTo>
                      <a:lnTo>
                        <a:pt x="0" y="311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65" name="Google Shape;2565;p56"/>
                <p:cNvSpPr/>
                <p:nvPr/>
              </p:nvSpPr>
              <p:spPr>
                <a:xfrm>
                  <a:off x="6636948" y="2678048"/>
                  <a:ext cx="159577" cy="141737"/>
                </a:xfrm>
                <a:custGeom>
                  <a:rect b="b" l="l" r="r" t="t"/>
                  <a:pathLst>
                    <a:path extrusionOk="0" h="141737" w="159577">
                      <a:moveTo>
                        <a:pt x="96655" y="80074"/>
                      </a:moveTo>
                      <a:cubicBezTo>
                        <a:pt x="149043" y="57658"/>
                        <a:pt x="164156" y="19114"/>
                        <a:pt x="158441" y="0"/>
                      </a:cubicBezTo>
                      <a:lnTo>
                        <a:pt x="134310" y="19749"/>
                      </a:lnTo>
                      <a:cubicBezTo>
                        <a:pt x="140216" y="47181"/>
                        <a:pt x="83383" y="80772"/>
                        <a:pt x="50871" y="93536"/>
                      </a:cubicBezTo>
                      <a:cubicBezTo>
                        <a:pt x="18296" y="106299"/>
                        <a:pt x="1849" y="128016"/>
                        <a:pt x="1849" y="128016"/>
                      </a:cubicBezTo>
                      <a:lnTo>
                        <a:pt x="1849" y="128080"/>
                      </a:lnTo>
                      <a:cubicBezTo>
                        <a:pt x="-1008" y="131636"/>
                        <a:pt x="-627" y="137160"/>
                        <a:pt x="3500" y="140208"/>
                      </a:cubicBezTo>
                      <a:cubicBezTo>
                        <a:pt x="6041" y="142049"/>
                        <a:pt x="9596" y="142240"/>
                        <a:pt x="12327" y="140716"/>
                      </a:cubicBezTo>
                      <a:cubicBezTo>
                        <a:pt x="16455" y="138430"/>
                        <a:pt x="17597" y="133668"/>
                        <a:pt x="15946" y="129921"/>
                      </a:cubicBezTo>
                      <a:cubicBezTo>
                        <a:pt x="14740" y="127190"/>
                        <a:pt x="15248" y="123952"/>
                        <a:pt x="17280" y="121793"/>
                      </a:cubicBezTo>
                      <a:cubicBezTo>
                        <a:pt x="33028" y="104521"/>
                        <a:pt x="53666" y="98425"/>
                        <a:pt x="96655" y="800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566" name="Google Shape;2566;p56"/>
            <p:cNvGrpSpPr/>
            <p:nvPr/>
          </p:nvGrpSpPr>
          <p:grpSpPr>
            <a:xfrm flipH="1">
              <a:off x="6460804" y="1172306"/>
              <a:ext cx="1131693" cy="1185028"/>
              <a:chOff x="6049629" y="-997694"/>
              <a:chExt cx="1131693" cy="1185028"/>
            </a:xfrm>
          </p:grpSpPr>
          <p:grpSp>
            <p:nvGrpSpPr>
              <p:cNvPr id="2567" name="Google Shape;2567;p56"/>
              <p:cNvGrpSpPr/>
              <p:nvPr/>
            </p:nvGrpSpPr>
            <p:grpSpPr>
              <a:xfrm flipH="1">
                <a:off x="6049629" y="-997694"/>
                <a:ext cx="1131693" cy="1185028"/>
                <a:chOff x="4928489" y="1985645"/>
                <a:chExt cx="356585" cy="373402"/>
              </a:xfrm>
            </p:grpSpPr>
            <p:sp>
              <p:nvSpPr>
                <p:cNvPr id="2568" name="Google Shape;2568;p56"/>
                <p:cNvSpPr/>
                <p:nvPr/>
              </p:nvSpPr>
              <p:spPr>
                <a:xfrm>
                  <a:off x="4928489" y="1985645"/>
                  <a:ext cx="327405" cy="327405"/>
                </a:xfrm>
                <a:custGeom>
                  <a:rect b="b" l="l" r="r" t="t"/>
                  <a:pathLst>
                    <a:path extrusionOk="0" h="327405" w="327405">
                      <a:moveTo>
                        <a:pt x="327406" y="163703"/>
                      </a:moveTo>
                      <a:cubicBezTo>
                        <a:pt x="327406" y="254114"/>
                        <a:pt x="254114" y="327406"/>
                        <a:pt x="163703" y="327406"/>
                      </a:cubicBezTo>
                      <a:cubicBezTo>
                        <a:pt x="73292" y="327406"/>
                        <a:pt x="0" y="254114"/>
                        <a:pt x="0" y="163703"/>
                      </a:cubicBezTo>
                      <a:cubicBezTo>
                        <a:pt x="0" y="73292"/>
                        <a:pt x="73292" y="0"/>
                        <a:pt x="163703" y="0"/>
                      </a:cubicBezTo>
                      <a:cubicBezTo>
                        <a:pt x="254114" y="0"/>
                        <a:pt x="327406" y="73293"/>
                        <a:pt x="327406" y="16370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69" name="Google Shape;2569;p56"/>
                <p:cNvSpPr/>
                <p:nvPr/>
              </p:nvSpPr>
              <p:spPr>
                <a:xfrm rot="-1247444">
                  <a:off x="5168871" y="2206872"/>
                  <a:ext cx="94436" cy="139971"/>
                </a:xfrm>
                <a:custGeom>
                  <a:rect b="b" l="l" r="r" t="t"/>
                  <a:pathLst>
                    <a:path extrusionOk="0" h="139954" w="94424">
                      <a:moveTo>
                        <a:pt x="65405" y="0"/>
                      </a:moveTo>
                      <a:lnTo>
                        <a:pt x="94424" y="139954"/>
                      </a:lnTo>
                      <a:lnTo>
                        <a:pt x="0" y="3740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570" name="Google Shape;2570;p56"/>
              <p:cNvGrpSpPr/>
              <p:nvPr/>
            </p:nvGrpSpPr>
            <p:grpSpPr>
              <a:xfrm flipH="1">
                <a:off x="6330466" y="-828414"/>
                <a:ext cx="662630" cy="683568"/>
                <a:chOff x="4987797" y="2038985"/>
                <a:chExt cx="208788" cy="215392"/>
              </a:xfrm>
            </p:grpSpPr>
            <p:grpSp>
              <p:nvGrpSpPr>
                <p:cNvPr id="2571" name="Google Shape;2571;p56"/>
                <p:cNvGrpSpPr/>
                <p:nvPr/>
              </p:nvGrpSpPr>
              <p:grpSpPr>
                <a:xfrm>
                  <a:off x="5040823" y="2090106"/>
                  <a:ext cx="102740" cy="164271"/>
                  <a:chOff x="5040823" y="2090106"/>
                  <a:chExt cx="102740" cy="164271"/>
                </a:xfrm>
              </p:grpSpPr>
              <p:sp>
                <p:nvSpPr>
                  <p:cNvPr id="2572" name="Google Shape;2572;p56"/>
                  <p:cNvSpPr/>
                  <p:nvPr/>
                </p:nvSpPr>
                <p:spPr>
                  <a:xfrm>
                    <a:off x="5040823" y="2090106"/>
                    <a:ext cx="102740" cy="126615"/>
                  </a:xfrm>
                  <a:custGeom>
                    <a:rect b="b" l="l" r="r" t="t"/>
                    <a:pathLst>
                      <a:path extrusionOk="0" h="126615" w="102740">
                        <a:moveTo>
                          <a:pt x="102740" y="51368"/>
                        </a:moveTo>
                        <a:cubicBezTo>
                          <a:pt x="102740" y="21078"/>
                          <a:pt x="76515" y="-3051"/>
                          <a:pt x="45527" y="314"/>
                        </a:cubicBezTo>
                        <a:cubicBezTo>
                          <a:pt x="22730" y="2854"/>
                          <a:pt x="3934" y="20888"/>
                          <a:pt x="569" y="43621"/>
                        </a:cubicBezTo>
                        <a:cubicBezTo>
                          <a:pt x="-1590" y="58353"/>
                          <a:pt x="2537" y="72069"/>
                          <a:pt x="10602" y="82546"/>
                        </a:cubicBezTo>
                        <a:cubicBezTo>
                          <a:pt x="16634" y="90421"/>
                          <a:pt x="21142" y="99374"/>
                          <a:pt x="23048" y="109153"/>
                        </a:cubicBezTo>
                        <a:lnTo>
                          <a:pt x="25461" y="121599"/>
                        </a:lnTo>
                        <a:cubicBezTo>
                          <a:pt x="26032" y="124520"/>
                          <a:pt x="28572" y="126615"/>
                          <a:pt x="31557" y="126615"/>
                        </a:cubicBezTo>
                        <a:lnTo>
                          <a:pt x="71117" y="126615"/>
                        </a:lnTo>
                        <a:cubicBezTo>
                          <a:pt x="74102" y="126615"/>
                          <a:pt x="76642" y="124520"/>
                          <a:pt x="77213" y="121599"/>
                        </a:cubicBezTo>
                        <a:lnTo>
                          <a:pt x="79626" y="109153"/>
                        </a:lnTo>
                        <a:cubicBezTo>
                          <a:pt x="81531" y="99374"/>
                          <a:pt x="86103" y="90357"/>
                          <a:pt x="92136" y="82483"/>
                        </a:cubicBezTo>
                        <a:cubicBezTo>
                          <a:pt x="98803" y="73847"/>
                          <a:pt x="102740" y="63052"/>
                          <a:pt x="102740" y="5136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573" name="Google Shape;2573;p56"/>
                  <p:cNvGrpSpPr/>
                  <p:nvPr/>
                </p:nvGrpSpPr>
                <p:grpSpPr>
                  <a:xfrm>
                    <a:off x="5067490" y="2216721"/>
                    <a:ext cx="48260" cy="37656"/>
                    <a:chOff x="5067490" y="2216721"/>
                    <a:chExt cx="48260" cy="37656"/>
                  </a:xfrm>
                </p:grpSpPr>
                <p:sp>
                  <p:nvSpPr>
                    <p:cNvPr id="2574" name="Google Shape;2574;p56"/>
                    <p:cNvSpPr/>
                    <p:nvPr/>
                  </p:nvSpPr>
                  <p:spPr>
                    <a:xfrm>
                      <a:off x="5075999" y="2236216"/>
                      <a:ext cx="31369" cy="18161"/>
                    </a:xfrm>
                    <a:custGeom>
                      <a:rect b="b" l="l" r="r" t="t"/>
                      <a:pathLst>
                        <a:path extrusionOk="0" h="18161" w="31369">
                          <a:moveTo>
                            <a:pt x="31369" y="9080"/>
                          </a:moveTo>
                          <a:cubicBezTo>
                            <a:pt x="31369" y="14095"/>
                            <a:pt x="24347" y="18161"/>
                            <a:pt x="15685" y="18161"/>
                          </a:cubicBezTo>
                          <a:cubicBezTo>
                            <a:pt x="7022" y="18161"/>
                            <a:pt x="0" y="14095"/>
                            <a:pt x="0" y="9080"/>
                          </a:cubicBezTo>
                          <a:cubicBezTo>
                            <a:pt x="0" y="4065"/>
                            <a:pt x="7022" y="0"/>
                            <a:pt x="15685" y="0"/>
                          </a:cubicBezTo>
                          <a:cubicBezTo>
                            <a:pt x="24347" y="0"/>
                            <a:pt x="31369" y="4065"/>
                            <a:pt x="31369" y="90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75" name="Google Shape;2575;p56"/>
                    <p:cNvSpPr/>
                    <p:nvPr/>
                  </p:nvSpPr>
                  <p:spPr>
                    <a:xfrm>
                      <a:off x="5067490" y="2216721"/>
                      <a:ext cx="48260" cy="31242"/>
                    </a:xfrm>
                    <a:custGeom>
                      <a:rect b="b" l="l" r="r" t="t"/>
                      <a:pathLst>
                        <a:path extrusionOk="0" h="31242" w="48260">
                          <a:moveTo>
                            <a:pt x="42164" y="31242"/>
                          </a:moveTo>
                          <a:lnTo>
                            <a:pt x="6159" y="31242"/>
                          </a:lnTo>
                          <a:cubicBezTo>
                            <a:pt x="2794" y="31242"/>
                            <a:pt x="0" y="28511"/>
                            <a:pt x="0" y="25083"/>
                          </a:cubicBezTo>
                          <a:lnTo>
                            <a:pt x="0" y="3746"/>
                          </a:lnTo>
                          <a:cubicBezTo>
                            <a:pt x="0" y="1651"/>
                            <a:pt x="1651" y="0"/>
                            <a:pt x="3746" y="0"/>
                          </a:cubicBezTo>
                          <a:lnTo>
                            <a:pt x="44513" y="0"/>
                          </a:lnTo>
                          <a:cubicBezTo>
                            <a:pt x="46609" y="0"/>
                            <a:pt x="48260" y="1651"/>
                            <a:pt x="48260" y="3746"/>
                          </a:cubicBezTo>
                          <a:lnTo>
                            <a:pt x="48260" y="25083"/>
                          </a:lnTo>
                          <a:cubicBezTo>
                            <a:pt x="48323" y="28511"/>
                            <a:pt x="45593" y="31242"/>
                            <a:pt x="42164" y="312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576" name="Google Shape;2576;p56"/>
                  <p:cNvSpPr/>
                  <p:nvPr/>
                </p:nvSpPr>
                <p:spPr>
                  <a:xfrm>
                    <a:off x="5061077" y="2136838"/>
                    <a:ext cx="62483" cy="23812"/>
                  </a:xfrm>
                  <a:custGeom>
                    <a:rect b="b" l="l" r="r" t="t"/>
                    <a:pathLst>
                      <a:path extrusionOk="0" h="23812" w="62483">
                        <a:moveTo>
                          <a:pt x="60960" y="23813"/>
                        </a:moveTo>
                        <a:cubicBezTo>
                          <a:pt x="58039" y="23813"/>
                          <a:pt x="55499" y="22479"/>
                          <a:pt x="53530" y="20002"/>
                        </a:cubicBezTo>
                        <a:cubicBezTo>
                          <a:pt x="51562" y="22479"/>
                          <a:pt x="49022" y="23813"/>
                          <a:pt x="46101" y="23813"/>
                        </a:cubicBezTo>
                        <a:cubicBezTo>
                          <a:pt x="43116" y="23813"/>
                          <a:pt x="40640" y="22479"/>
                          <a:pt x="38671" y="20002"/>
                        </a:cubicBezTo>
                        <a:cubicBezTo>
                          <a:pt x="36703" y="22479"/>
                          <a:pt x="34163" y="23813"/>
                          <a:pt x="31242" y="23813"/>
                        </a:cubicBezTo>
                        <a:cubicBezTo>
                          <a:pt x="28321" y="23813"/>
                          <a:pt x="25781" y="22479"/>
                          <a:pt x="23813" y="20002"/>
                        </a:cubicBezTo>
                        <a:cubicBezTo>
                          <a:pt x="21844" y="22479"/>
                          <a:pt x="19304" y="23813"/>
                          <a:pt x="16383" y="23813"/>
                        </a:cubicBezTo>
                        <a:cubicBezTo>
                          <a:pt x="13462" y="23813"/>
                          <a:pt x="10922" y="22479"/>
                          <a:pt x="8953" y="20002"/>
                        </a:cubicBezTo>
                        <a:cubicBezTo>
                          <a:pt x="6985" y="22479"/>
                          <a:pt x="4445" y="23813"/>
                          <a:pt x="1524" y="23813"/>
                        </a:cubicBezTo>
                        <a:cubicBezTo>
                          <a:pt x="698" y="23813"/>
                          <a:pt x="0" y="23114"/>
                          <a:pt x="0" y="22288"/>
                        </a:cubicBezTo>
                        <a:cubicBezTo>
                          <a:pt x="0" y="21463"/>
                          <a:pt x="698" y="20764"/>
                          <a:pt x="1524" y="20764"/>
                        </a:cubicBezTo>
                        <a:cubicBezTo>
                          <a:pt x="4064" y="20764"/>
                          <a:pt x="5905" y="19304"/>
                          <a:pt x="7239" y="17208"/>
                        </a:cubicBezTo>
                        <a:cubicBezTo>
                          <a:pt x="6159" y="14986"/>
                          <a:pt x="5270" y="12319"/>
                          <a:pt x="4699" y="9080"/>
                        </a:cubicBezTo>
                        <a:cubicBezTo>
                          <a:pt x="4191" y="6223"/>
                          <a:pt x="4826" y="3111"/>
                          <a:pt x="6223" y="1397"/>
                        </a:cubicBezTo>
                        <a:cubicBezTo>
                          <a:pt x="7176" y="254"/>
                          <a:pt x="8255" y="0"/>
                          <a:pt x="8953" y="0"/>
                        </a:cubicBezTo>
                        <a:cubicBezTo>
                          <a:pt x="9652" y="0"/>
                          <a:pt x="10732" y="254"/>
                          <a:pt x="11684" y="1397"/>
                        </a:cubicBezTo>
                        <a:cubicBezTo>
                          <a:pt x="13145" y="3111"/>
                          <a:pt x="13716" y="6160"/>
                          <a:pt x="13208" y="9080"/>
                        </a:cubicBezTo>
                        <a:cubicBezTo>
                          <a:pt x="12636" y="12319"/>
                          <a:pt x="11811" y="14986"/>
                          <a:pt x="10668" y="17208"/>
                        </a:cubicBezTo>
                        <a:cubicBezTo>
                          <a:pt x="12001" y="19240"/>
                          <a:pt x="13843" y="20764"/>
                          <a:pt x="16383" y="20764"/>
                        </a:cubicBezTo>
                        <a:cubicBezTo>
                          <a:pt x="18923" y="20764"/>
                          <a:pt x="20764" y="19304"/>
                          <a:pt x="22098" y="17208"/>
                        </a:cubicBezTo>
                        <a:cubicBezTo>
                          <a:pt x="20955" y="14986"/>
                          <a:pt x="20129" y="12319"/>
                          <a:pt x="19558" y="9080"/>
                        </a:cubicBezTo>
                        <a:cubicBezTo>
                          <a:pt x="19050" y="6223"/>
                          <a:pt x="19685" y="3111"/>
                          <a:pt x="21082" y="1397"/>
                        </a:cubicBezTo>
                        <a:cubicBezTo>
                          <a:pt x="22034" y="254"/>
                          <a:pt x="23114" y="0"/>
                          <a:pt x="23813" y="0"/>
                        </a:cubicBezTo>
                        <a:cubicBezTo>
                          <a:pt x="24511" y="0"/>
                          <a:pt x="25590" y="254"/>
                          <a:pt x="26543" y="1397"/>
                        </a:cubicBezTo>
                        <a:cubicBezTo>
                          <a:pt x="28003" y="3111"/>
                          <a:pt x="28575" y="6160"/>
                          <a:pt x="28067" y="9080"/>
                        </a:cubicBezTo>
                        <a:cubicBezTo>
                          <a:pt x="27495" y="12319"/>
                          <a:pt x="26670" y="14986"/>
                          <a:pt x="25527" y="17208"/>
                        </a:cubicBezTo>
                        <a:cubicBezTo>
                          <a:pt x="26860" y="19240"/>
                          <a:pt x="28702" y="20764"/>
                          <a:pt x="31242" y="20764"/>
                        </a:cubicBezTo>
                        <a:cubicBezTo>
                          <a:pt x="33782" y="20764"/>
                          <a:pt x="35623" y="19304"/>
                          <a:pt x="36957" y="17208"/>
                        </a:cubicBezTo>
                        <a:cubicBezTo>
                          <a:pt x="35877" y="14986"/>
                          <a:pt x="34989" y="12319"/>
                          <a:pt x="34417" y="9080"/>
                        </a:cubicBezTo>
                        <a:cubicBezTo>
                          <a:pt x="33909" y="6223"/>
                          <a:pt x="34544" y="3111"/>
                          <a:pt x="35941" y="1397"/>
                        </a:cubicBezTo>
                        <a:cubicBezTo>
                          <a:pt x="36893" y="254"/>
                          <a:pt x="37973" y="0"/>
                          <a:pt x="38671" y="0"/>
                        </a:cubicBezTo>
                        <a:cubicBezTo>
                          <a:pt x="39370" y="0"/>
                          <a:pt x="40449" y="254"/>
                          <a:pt x="41402" y="1397"/>
                        </a:cubicBezTo>
                        <a:cubicBezTo>
                          <a:pt x="42863" y="3111"/>
                          <a:pt x="43434" y="6160"/>
                          <a:pt x="42926" y="9080"/>
                        </a:cubicBezTo>
                        <a:cubicBezTo>
                          <a:pt x="42354" y="12319"/>
                          <a:pt x="41529" y="14986"/>
                          <a:pt x="40386" y="17208"/>
                        </a:cubicBezTo>
                        <a:cubicBezTo>
                          <a:pt x="41720" y="19240"/>
                          <a:pt x="43561" y="20764"/>
                          <a:pt x="46101" y="20764"/>
                        </a:cubicBezTo>
                        <a:cubicBezTo>
                          <a:pt x="48641" y="20764"/>
                          <a:pt x="50482" y="19304"/>
                          <a:pt x="51816" y="17208"/>
                        </a:cubicBezTo>
                        <a:cubicBezTo>
                          <a:pt x="50673" y="14986"/>
                          <a:pt x="49847" y="12319"/>
                          <a:pt x="49276" y="9080"/>
                        </a:cubicBezTo>
                        <a:cubicBezTo>
                          <a:pt x="48768" y="6223"/>
                          <a:pt x="49403" y="3111"/>
                          <a:pt x="50800" y="1397"/>
                        </a:cubicBezTo>
                        <a:cubicBezTo>
                          <a:pt x="51752" y="254"/>
                          <a:pt x="52832" y="0"/>
                          <a:pt x="53530" y="0"/>
                        </a:cubicBezTo>
                        <a:cubicBezTo>
                          <a:pt x="54229" y="0"/>
                          <a:pt x="55308" y="254"/>
                          <a:pt x="56261" y="1397"/>
                        </a:cubicBezTo>
                        <a:cubicBezTo>
                          <a:pt x="57721" y="3111"/>
                          <a:pt x="58293" y="6160"/>
                          <a:pt x="57785" y="9080"/>
                        </a:cubicBezTo>
                        <a:cubicBezTo>
                          <a:pt x="57214" y="12319"/>
                          <a:pt x="56388" y="14986"/>
                          <a:pt x="55245" y="17208"/>
                        </a:cubicBezTo>
                        <a:cubicBezTo>
                          <a:pt x="56578" y="19240"/>
                          <a:pt x="58420" y="20764"/>
                          <a:pt x="60960" y="20764"/>
                        </a:cubicBezTo>
                        <a:cubicBezTo>
                          <a:pt x="61785" y="20764"/>
                          <a:pt x="62484" y="21463"/>
                          <a:pt x="62484" y="22288"/>
                        </a:cubicBezTo>
                        <a:cubicBezTo>
                          <a:pt x="62484" y="23114"/>
                          <a:pt x="61785" y="23813"/>
                          <a:pt x="60960" y="23813"/>
                        </a:cubicBezTo>
                        <a:close/>
                        <a:moveTo>
                          <a:pt x="8763" y="3111"/>
                        </a:moveTo>
                        <a:cubicBezTo>
                          <a:pt x="8699" y="3111"/>
                          <a:pt x="8509" y="3238"/>
                          <a:pt x="8382" y="3429"/>
                        </a:cubicBezTo>
                        <a:cubicBezTo>
                          <a:pt x="7683" y="4318"/>
                          <a:pt x="7112" y="6413"/>
                          <a:pt x="7493" y="8636"/>
                        </a:cubicBezTo>
                        <a:cubicBezTo>
                          <a:pt x="7747" y="10096"/>
                          <a:pt x="8128" y="11938"/>
                          <a:pt x="8763" y="13652"/>
                        </a:cubicBezTo>
                        <a:cubicBezTo>
                          <a:pt x="9398" y="11874"/>
                          <a:pt x="9779" y="10096"/>
                          <a:pt x="10033" y="8636"/>
                        </a:cubicBezTo>
                        <a:cubicBezTo>
                          <a:pt x="10414" y="6413"/>
                          <a:pt x="9842" y="4318"/>
                          <a:pt x="9144" y="3429"/>
                        </a:cubicBezTo>
                        <a:cubicBezTo>
                          <a:pt x="8953" y="3238"/>
                          <a:pt x="8826" y="3111"/>
                          <a:pt x="8763" y="3111"/>
                        </a:cubicBezTo>
                        <a:close/>
                        <a:moveTo>
                          <a:pt x="23685" y="3111"/>
                        </a:moveTo>
                        <a:cubicBezTo>
                          <a:pt x="23622" y="3111"/>
                          <a:pt x="23432" y="3238"/>
                          <a:pt x="23304" y="3429"/>
                        </a:cubicBezTo>
                        <a:cubicBezTo>
                          <a:pt x="22606" y="4318"/>
                          <a:pt x="22034" y="6413"/>
                          <a:pt x="22415" y="8636"/>
                        </a:cubicBezTo>
                        <a:cubicBezTo>
                          <a:pt x="22670" y="10096"/>
                          <a:pt x="23051" y="11938"/>
                          <a:pt x="23685" y="13652"/>
                        </a:cubicBezTo>
                        <a:cubicBezTo>
                          <a:pt x="24320" y="11874"/>
                          <a:pt x="24701" y="10096"/>
                          <a:pt x="24955" y="8636"/>
                        </a:cubicBezTo>
                        <a:cubicBezTo>
                          <a:pt x="25336" y="6413"/>
                          <a:pt x="24765" y="4318"/>
                          <a:pt x="24066" y="3429"/>
                        </a:cubicBezTo>
                        <a:cubicBezTo>
                          <a:pt x="23876" y="3238"/>
                          <a:pt x="23749" y="3111"/>
                          <a:pt x="23685" y="3111"/>
                        </a:cubicBezTo>
                        <a:close/>
                        <a:moveTo>
                          <a:pt x="53467" y="3111"/>
                        </a:moveTo>
                        <a:cubicBezTo>
                          <a:pt x="53403" y="3111"/>
                          <a:pt x="53213" y="3238"/>
                          <a:pt x="53086" y="3429"/>
                        </a:cubicBezTo>
                        <a:cubicBezTo>
                          <a:pt x="52388" y="4318"/>
                          <a:pt x="51816" y="6413"/>
                          <a:pt x="52197" y="8636"/>
                        </a:cubicBezTo>
                        <a:cubicBezTo>
                          <a:pt x="52451" y="10096"/>
                          <a:pt x="52832" y="11938"/>
                          <a:pt x="53467" y="13652"/>
                        </a:cubicBezTo>
                        <a:cubicBezTo>
                          <a:pt x="54102" y="11874"/>
                          <a:pt x="54483" y="10096"/>
                          <a:pt x="54737" y="8636"/>
                        </a:cubicBezTo>
                        <a:cubicBezTo>
                          <a:pt x="55118" y="6413"/>
                          <a:pt x="54546" y="4318"/>
                          <a:pt x="53848" y="3429"/>
                        </a:cubicBezTo>
                        <a:cubicBezTo>
                          <a:pt x="53721" y="3238"/>
                          <a:pt x="53530" y="3111"/>
                          <a:pt x="53467" y="3111"/>
                        </a:cubicBezTo>
                        <a:close/>
                        <a:moveTo>
                          <a:pt x="38545" y="3111"/>
                        </a:moveTo>
                        <a:cubicBezTo>
                          <a:pt x="38481" y="3111"/>
                          <a:pt x="38290" y="3238"/>
                          <a:pt x="38164" y="3429"/>
                        </a:cubicBezTo>
                        <a:cubicBezTo>
                          <a:pt x="37465" y="4318"/>
                          <a:pt x="36893" y="6413"/>
                          <a:pt x="37274" y="8636"/>
                        </a:cubicBezTo>
                        <a:cubicBezTo>
                          <a:pt x="37528" y="10096"/>
                          <a:pt x="37909" y="11938"/>
                          <a:pt x="38545" y="13652"/>
                        </a:cubicBezTo>
                        <a:cubicBezTo>
                          <a:pt x="39179" y="11874"/>
                          <a:pt x="39560" y="10096"/>
                          <a:pt x="39814" y="8636"/>
                        </a:cubicBezTo>
                        <a:cubicBezTo>
                          <a:pt x="40195" y="6413"/>
                          <a:pt x="39624" y="4318"/>
                          <a:pt x="38926" y="3429"/>
                        </a:cubicBezTo>
                        <a:cubicBezTo>
                          <a:pt x="38798" y="3238"/>
                          <a:pt x="38671" y="3111"/>
                          <a:pt x="38545" y="311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577" name="Google Shape;2577;p56"/>
                <p:cNvGrpSpPr/>
                <p:nvPr/>
              </p:nvGrpSpPr>
              <p:grpSpPr>
                <a:xfrm>
                  <a:off x="4987797" y="2038985"/>
                  <a:ext cx="208788" cy="109791"/>
                  <a:chOff x="4987797" y="2038985"/>
                  <a:chExt cx="208788" cy="109791"/>
                </a:xfrm>
              </p:grpSpPr>
              <p:sp>
                <p:nvSpPr>
                  <p:cNvPr id="2578" name="Google Shape;2578;p56"/>
                  <p:cNvSpPr/>
                  <p:nvPr/>
                </p:nvSpPr>
                <p:spPr>
                  <a:xfrm>
                    <a:off x="5086794" y="2038985"/>
                    <a:ext cx="10795" cy="43941"/>
                  </a:xfrm>
                  <a:custGeom>
                    <a:rect b="b" l="l" r="r" t="t"/>
                    <a:pathLst>
                      <a:path extrusionOk="0" h="43941" w="10795">
                        <a:moveTo>
                          <a:pt x="5397" y="43942"/>
                        </a:moveTo>
                        <a:cubicBezTo>
                          <a:pt x="2413" y="43942"/>
                          <a:pt x="0" y="41529"/>
                          <a:pt x="0" y="38545"/>
                        </a:cubicBezTo>
                        <a:lnTo>
                          <a:pt x="0" y="5398"/>
                        </a:lnTo>
                        <a:cubicBezTo>
                          <a:pt x="0" y="2413"/>
                          <a:pt x="2413" y="0"/>
                          <a:pt x="5397" y="0"/>
                        </a:cubicBezTo>
                        <a:cubicBezTo>
                          <a:pt x="8382" y="0"/>
                          <a:pt x="10795" y="2413"/>
                          <a:pt x="10795" y="5398"/>
                        </a:cubicBezTo>
                        <a:lnTo>
                          <a:pt x="10795" y="38545"/>
                        </a:lnTo>
                        <a:cubicBezTo>
                          <a:pt x="10795" y="41529"/>
                          <a:pt x="8382" y="43942"/>
                          <a:pt x="5397" y="43942"/>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79" name="Google Shape;2579;p56"/>
                  <p:cNvSpPr/>
                  <p:nvPr/>
                </p:nvSpPr>
                <p:spPr>
                  <a:xfrm>
                    <a:off x="5037281" y="2052174"/>
                    <a:ext cx="27462" cy="39579"/>
                  </a:xfrm>
                  <a:custGeom>
                    <a:rect b="b" l="l" r="r" t="t"/>
                    <a:pathLst>
                      <a:path extrusionOk="0" h="39579" w="27462">
                        <a:moveTo>
                          <a:pt x="22018" y="39579"/>
                        </a:moveTo>
                        <a:cubicBezTo>
                          <a:pt x="20113" y="39579"/>
                          <a:pt x="18335" y="38627"/>
                          <a:pt x="17319" y="36849"/>
                        </a:cubicBezTo>
                        <a:lnTo>
                          <a:pt x="746" y="8147"/>
                        </a:lnTo>
                        <a:cubicBezTo>
                          <a:pt x="-778" y="5543"/>
                          <a:pt x="110" y="2241"/>
                          <a:pt x="2714" y="717"/>
                        </a:cubicBezTo>
                        <a:cubicBezTo>
                          <a:pt x="5317" y="-743"/>
                          <a:pt x="8620" y="82"/>
                          <a:pt x="10143" y="2686"/>
                        </a:cubicBezTo>
                        <a:lnTo>
                          <a:pt x="26717" y="31388"/>
                        </a:lnTo>
                        <a:cubicBezTo>
                          <a:pt x="28241" y="33991"/>
                          <a:pt x="27352" y="37293"/>
                          <a:pt x="24748" y="38817"/>
                        </a:cubicBezTo>
                        <a:cubicBezTo>
                          <a:pt x="23860" y="39325"/>
                          <a:pt x="22907" y="39579"/>
                          <a:pt x="22018" y="39579"/>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80" name="Google Shape;2580;p56"/>
                  <p:cNvSpPr/>
                  <p:nvPr/>
                </p:nvSpPr>
                <p:spPr>
                  <a:xfrm>
                    <a:off x="5001022" y="2088404"/>
                    <a:ext cx="39591" cy="27415"/>
                  </a:xfrm>
                  <a:custGeom>
                    <a:rect b="b" l="l" r="r" t="t"/>
                    <a:pathLst>
                      <a:path extrusionOk="0" h="27415" w="39591">
                        <a:moveTo>
                          <a:pt x="34147" y="27416"/>
                        </a:moveTo>
                        <a:cubicBezTo>
                          <a:pt x="33257" y="27416"/>
                          <a:pt x="32305" y="27162"/>
                          <a:pt x="31416" y="26717"/>
                        </a:cubicBezTo>
                        <a:lnTo>
                          <a:pt x="2714" y="10144"/>
                        </a:lnTo>
                        <a:cubicBezTo>
                          <a:pt x="111" y="8619"/>
                          <a:pt x="-778" y="5318"/>
                          <a:pt x="745" y="2714"/>
                        </a:cubicBezTo>
                        <a:cubicBezTo>
                          <a:pt x="2269" y="110"/>
                          <a:pt x="5572" y="-778"/>
                          <a:pt x="8175" y="746"/>
                        </a:cubicBezTo>
                        <a:lnTo>
                          <a:pt x="36877" y="17319"/>
                        </a:lnTo>
                        <a:cubicBezTo>
                          <a:pt x="39481" y="18843"/>
                          <a:pt x="40369" y="22145"/>
                          <a:pt x="38845" y="24749"/>
                        </a:cubicBezTo>
                        <a:cubicBezTo>
                          <a:pt x="37830" y="26463"/>
                          <a:pt x="36051" y="27416"/>
                          <a:pt x="34147" y="27416"/>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81" name="Google Shape;2581;p56"/>
                  <p:cNvSpPr/>
                  <p:nvPr/>
                </p:nvSpPr>
                <p:spPr>
                  <a:xfrm>
                    <a:off x="4987797" y="2137981"/>
                    <a:ext cx="43942" cy="10795"/>
                  </a:xfrm>
                  <a:custGeom>
                    <a:rect b="b" l="l" r="r" t="t"/>
                    <a:pathLst>
                      <a:path extrusionOk="0" h="10795" w="43942">
                        <a:moveTo>
                          <a:pt x="38545" y="10795"/>
                        </a:moveTo>
                        <a:lnTo>
                          <a:pt x="5398" y="10795"/>
                        </a:lnTo>
                        <a:cubicBezTo>
                          <a:pt x="2413" y="10795"/>
                          <a:pt x="0" y="8382"/>
                          <a:pt x="0" y="5398"/>
                        </a:cubicBezTo>
                        <a:cubicBezTo>
                          <a:pt x="0" y="2413"/>
                          <a:pt x="2413" y="0"/>
                          <a:pt x="5398" y="0"/>
                        </a:cubicBezTo>
                        <a:lnTo>
                          <a:pt x="38545" y="0"/>
                        </a:lnTo>
                        <a:cubicBezTo>
                          <a:pt x="41529" y="0"/>
                          <a:pt x="43942" y="2413"/>
                          <a:pt x="43942" y="5398"/>
                        </a:cubicBezTo>
                        <a:cubicBezTo>
                          <a:pt x="43942" y="8382"/>
                          <a:pt x="41529" y="10795"/>
                          <a:pt x="38545" y="107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82" name="Google Shape;2582;p56"/>
                  <p:cNvSpPr/>
                  <p:nvPr/>
                </p:nvSpPr>
                <p:spPr>
                  <a:xfrm>
                    <a:off x="5152644" y="2137981"/>
                    <a:ext cx="43941" cy="10795"/>
                  </a:xfrm>
                  <a:custGeom>
                    <a:rect b="b" l="l" r="r" t="t"/>
                    <a:pathLst>
                      <a:path extrusionOk="0" h="10795" w="43941">
                        <a:moveTo>
                          <a:pt x="38545" y="10795"/>
                        </a:moveTo>
                        <a:lnTo>
                          <a:pt x="5397" y="10795"/>
                        </a:lnTo>
                        <a:cubicBezTo>
                          <a:pt x="2413" y="10795"/>
                          <a:pt x="0" y="8382"/>
                          <a:pt x="0" y="5398"/>
                        </a:cubicBezTo>
                        <a:cubicBezTo>
                          <a:pt x="0" y="2413"/>
                          <a:pt x="2413" y="0"/>
                          <a:pt x="5397" y="0"/>
                        </a:cubicBezTo>
                        <a:lnTo>
                          <a:pt x="38545" y="0"/>
                        </a:lnTo>
                        <a:cubicBezTo>
                          <a:pt x="41529" y="0"/>
                          <a:pt x="43942" y="2413"/>
                          <a:pt x="43942" y="5398"/>
                        </a:cubicBezTo>
                        <a:cubicBezTo>
                          <a:pt x="43942" y="8382"/>
                          <a:pt x="41529" y="10795"/>
                          <a:pt x="38545" y="107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83" name="Google Shape;2583;p56"/>
                  <p:cNvSpPr/>
                  <p:nvPr/>
                </p:nvSpPr>
                <p:spPr>
                  <a:xfrm>
                    <a:off x="5143770" y="2088340"/>
                    <a:ext cx="39591" cy="27479"/>
                  </a:xfrm>
                  <a:custGeom>
                    <a:rect b="b" l="l" r="r" t="t"/>
                    <a:pathLst>
                      <a:path extrusionOk="0" h="27479" w="39591">
                        <a:moveTo>
                          <a:pt x="5445" y="27479"/>
                        </a:moveTo>
                        <a:cubicBezTo>
                          <a:pt x="3540" y="27479"/>
                          <a:pt x="1762" y="26526"/>
                          <a:pt x="745" y="24748"/>
                        </a:cubicBezTo>
                        <a:cubicBezTo>
                          <a:pt x="-778" y="22145"/>
                          <a:pt x="111" y="18843"/>
                          <a:pt x="2714" y="17319"/>
                        </a:cubicBezTo>
                        <a:lnTo>
                          <a:pt x="31416" y="745"/>
                        </a:lnTo>
                        <a:cubicBezTo>
                          <a:pt x="34020" y="-778"/>
                          <a:pt x="37322" y="111"/>
                          <a:pt x="38845" y="2714"/>
                        </a:cubicBezTo>
                        <a:cubicBezTo>
                          <a:pt x="40370" y="5318"/>
                          <a:pt x="39481" y="8620"/>
                          <a:pt x="36877" y="10144"/>
                        </a:cubicBezTo>
                        <a:lnTo>
                          <a:pt x="8175" y="26717"/>
                        </a:lnTo>
                        <a:cubicBezTo>
                          <a:pt x="7286" y="27289"/>
                          <a:pt x="6334" y="27479"/>
                          <a:pt x="5445" y="27479"/>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84" name="Google Shape;2584;p56"/>
                  <p:cNvSpPr/>
                  <p:nvPr/>
                </p:nvSpPr>
                <p:spPr>
                  <a:xfrm>
                    <a:off x="5119640" y="2052209"/>
                    <a:ext cx="27462" cy="39544"/>
                  </a:xfrm>
                  <a:custGeom>
                    <a:rect b="b" l="l" r="r" t="t"/>
                    <a:pathLst>
                      <a:path extrusionOk="0" h="39544" w="27462">
                        <a:moveTo>
                          <a:pt x="5444" y="39544"/>
                        </a:moveTo>
                        <a:cubicBezTo>
                          <a:pt x="4556" y="39544"/>
                          <a:pt x="3603" y="39290"/>
                          <a:pt x="2714" y="38845"/>
                        </a:cubicBezTo>
                        <a:cubicBezTo>
                          <a:pt x="111" y="37322"/>
                          <a:pt x="-778" y="34020"/>
                          <a:pt x="745" y="31416"/>
                        </a:cubicBezTo>
                        <a:lnTo>
                          <a:pt x="17319" y="2714"/>
                        </a:lnTo>
                        <a:cubicBezTo>
                          <a:pt x="18843" y="111"/>
                          <a:pt x="22145" y="-778"/>
                          <a:pt x="24749" y="745"/>
                        </a:cubicBezTo>
                        <a:cubicBezTo>
                          <a:pt x="27352" y="2270"/>
                          <a:pt x="28241" y="5572"/>
                          <a:pt x="26717" y="8175"/>
                        </a:cubicBezTo>
                        <a:lnTo>
                          <a:pt x="10144" y="36877"/>
                        </a:lnTo>
                        <a:cubicBezTo>
                          <a:pt x="9191" y="38592"/>
                          <a:pt x="7350" y="39544"/>
                          <a:pt x="5444" y="39544"/>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sp>
          <p:nvSpPr>
            <p:cNvPr id="2585" name="Google Shape;2585;p56"/>
            <p:cNvSpPr/>
            <p:nvPr/>
          </p:nvSpPr>
          <p:spPr>
            <a:xfrm>
              <a:off x="8164615" y="420317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86" name="Google Shape;2586;p56"/>
            <p:cNvSpPr/>
            <p:nvPr/>
          </p:nvSpPr>
          <p:spPr>
            <a:xfrm>
              <a:off x="6415290" y="8919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587" name="Google Shape;2587;p56"/>
            <p:cNvSpPr/>
            <p:nvPr/>
          </p:nvSpPr>
          <p:spPr>
            <a:xfrm>
              <a:off x="6896740" y="57684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588" name="Google Shape;2588;p56"/>
          <p:cNvSpPr txBox="1"/>
          <p:nvPr>
            <p:ph type="title"/>
          </p:nvPr>
        </p:nvSpPr>
        <p:spPr>
          <a:xfrm>
            <a:off x="720000" y="445025"/>
            <a:ext cx="7704000" cy="649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Juryprijs ‘framer van het jaar’</a:t>
            </a:r>
            <a:endParaRPr/>
          </a:p>
        </p:txBody>
      </p:sp>
      <p:sp>
        <p:nvSpPr>
          <p:cNvPr id="2589" name="Google Shape;2589;p56"/>
          <p:cNvSpPr txBox="1"/>
          <p:nvPr>
            <p:ph idx="1" type="body"/>
          </p:nvPr>
        </p:nvSpPr>
        <p:spPr>
          <a:xfrm>
            <a:off x="720000" y="1296525"/>
            <a:ext cx="5828100" cy="2152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600"/>
              <a:t>Er is een prijs in het leven geroepen voor de ‘framer van het jaar’. De vijf personages uit De zaak Shell zijn de genomineerden. Jullie vormen de jury en moeten een winnaar uitroepen en een kort juryrapport schrijven waarin je uitlegt waarom deze persoon gewonnen heeft. </a:t>
            </a:r>
            <a:endParaRPr sz="1600"/>
          </a:p>
          <a:p>
            <a:pPr indent="0" lvl="0" marL="0" rtl="0" algn="l">
              <a:spcBef>
                <a:spcPts val="0"/>
              </a:spcBef>
              <a:spcAft>
                <a:spcPts val="0"/>
              </a:spcAft>
              <a:buNone/>
            </a:pPr>
            <a:r>
              <a:t/>
            </a:r>
            <a:endParaRPr sz="1600"/>
          </a:p>
          <a:p>
            <a:pPr indent="-330200" lvl="0" marL="457200" rtl="0" algn="l">
              <a:spcBef>
                <a:spcPts val="0"/>
              </a:spcBef>
              <a:spcAft>
                <a:spcPts val="0"/>
              </a:spcAft>
              <a:buSzPts val="1600"/>
              <a:buChar char="●"/>
            </a:pPr>
            <a:r>
              <a:rPr lang="en" sz="1600"/>
              <a:t>Je wordt door je docent in een groep ingedeeld waarin alle geanalyseerde rollen vertegenwoordigd zijn. </a:t>
            </a:r>
            <a:endParaRPr sz="1600"/>
          </a:p>
          <a:p>
            <a:pPr indent="-330200" lvl="0" marL="457200" rtl="0" algn="l">
              <a:spcBef>
                <a:spcPts val="0"/>
              </a:spcBef>
              <a:spcAft>
                <a:spcPts val="0"/>
              </a:spcAft>
              <a:buSzPts val="1600"/>
              <a:buChar char="●"/>
            </a:pPr>
            <a:r>
              <a:rPr lang="en" sz="1600"/>
              <a:t>Je presenteert kort je geanalyseerde rol aan de groep aan de hand van de beantwoorde vragen. </a:t>
            </a:r>
            <a:endParaRPr sz="1600"/>
          </a:p>
          <a:p>
            <a:pPr indent="-330200" lvl="0" marL="457200" rtl="0" algn="l">
              <a:spcBef>
                <a:spcPts val="0"/>
              </a:spcBef>
              <a:spcAft>
                <a:spcPts val="0"/>
              </a:spcAft>
              <a:buSzPts val="1600"/>
              <a:buChar char="●"/>
            </a:pPr>
            <a:r>
              <a:rPr lang="en" sz="1600"/>
              <a:t>Ga vervolgens met elkaar in beraad en roep een winnaar uit. Schrijf een kort juryrapport waarin je uitlegt waarom deze persoon gewonnen heeft. </a:t>
            </a:r>
            <a:endParaRPr sz="1600"/>
          </a:p>
          <a:p>
            <a:pPr indent="0" lvl="0" marL="0" rtl="0" algn="l">
              <a:spcBef>
                <a:spcPts val="0"/>
              </a:spcBef>
              <a:spcAft>
                <a:spcPts val="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3" name="Shape 2593"/>
        <p:cNvGrpSpPr/>
        <p:nvPr/>
      </p:nvGrpSpPr>
      <p:grpSpPr>
        <a:xfrm>
          <a:off x="0" y="0"/>
          <a:ext cx="0" cy="0"/>
          <a:chOff x="0" y="0"/>
          <a:chExt cx="0" cy="0"/>
        </a:xfrm>
      </p:grpSpPr>
      <p:sp>
        <p:nvSpPr>
          <p:cNvPr id="2594" name="Google Shape;2594;p57"/>
          <p:cNvSpPr txBox="1"/>
          <p:nvPr>
            <p:ph type="title"/>
          </p:nvPr>
        </p:nvSpPr>
        <p:spPr>
          <a:xfrm>
            <a:off x="2745100" y="1514250"/>
            <a:ext cx="3653700" cy="1185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3900"/>
              <a:t>Juryrapporten</a:t>
            </a:r>
            <a:endParaRPr sz="3900"/>
          </a:p>
        </p:txBody>
      </p:sp>
      <p:sp>
        <p:nvSpPr>
          <p:cNvPr id="2595" name="Google Shape;2595;p57"/>
          <p:cNvSpPr txBox="1"/>
          <p:nvPr>
            <p:ph idx="1" type="subTitle"/>
          </p:nvPr>
        </p:nvSpPr>
        <p:spPr>
          <a:xfrm>
            <a:off x="2745100" y="2925350"/>
            <a:ext cx="3653700" cy="997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De voorzitter van de vakjury zal het juryrapport namens de groep voorlezen. </a:t>
            </a:r>
            <a:endParaRPr/>
          </a:p>
        </p:txBody>
      </p:sp>
      <p:cxnSp>
        <p:nvCxnSpPr>
          <p:cNvPr id="2596" name="Google Shape;2596;p57"/>
          <p:cNvCxnSpPr/>
          <p:nvPr/>
        </p:nvCxnSpPr>
        <p:spPr>
          <a:xfrm>
            <a:off x="3016050" y="2724238"/>
            <a:ext cx="3111900" cy="0"/>
          </a:xfrm>
          <a:prstGeom prst="straightConnector1">
            <a:avLst/>
          </a:prstGeom>
          <a:noFill/>
          <a:ln cap="flat" cmpd="sng" w="9525">
            <a:solidFill>
              <a:schemeClr val="dk1"/>
            </a:solidFill>
            <a:prstDash val="solid"/>
            <a:round/>
            <a:headEnd len="med" w="med" type="none"/>
            <a:tailEnd len="med" w="med" type="none"/>
          </a:ln>
        </p:spPr>
      </p:cxnSp>
      <p:grpSp>
        <p:nvGrpSpPr>
          <p:cNvPr id="2597" name="Google Shape;2597;p57"/>
          <p:cNvGrpSpPr/>
          <p:nvPr/>
        </p:nvGrpSpPr>
        <p:grpSpPr>
          <a:xfrm flipH="1">
            <a:off x="4225027" y="539492"/>
            <a:ext cx="1083645" cy="1354938"/>
            <a:chOff x="4928489" y="1985645"/>
            <a:chExt cx="327405" cy="409384"/>
          </a:xfrm>
        </p:grpSpPr>
        <p:grpSp>
          <p:nvGrpSpPr>
            <p:cNvPr id="2598" name="Google Shape;2598;p57"/>
            <p:cNvGrpSpPr/>
            <p:nvPr/>
          </p:nvGrpSpPr>
          <p:grpSpPr>
            <a:xfrm>
              <a:off x="4928489" y="1985645"/>
              <a:ext cx="327405" cy="409384"/>
              <a:chOff x="4928489" y="1985645"/>
              <a:chExt cx="327405" cy="409384"/>
            </a:xfrm>
          </p:grpSpPr>
          <p:sp>
            <p:nvSpPr>
              <p:cNvPr id="2599" name="Google Shape;2599;p57"/>
              <p:cNvSpPr/>
              <p:nvPr/>
            </p:nvSpPr>
            <p:spPr>
              <a:xfrm>
                <a:off x="4928489" y="1985645"/>
                <a:ext cx="327405" cy="327405"/>
              </a:xfrm>
              <a:custGeom>
                <a:rect b="b" l="l" r="r" t="t"/>
                <a:pathLst>
                  <a:path extrusionOk="0" h="327405" w="327405">
                    <a:moveTo>
                      <a:pt x="327406" y="163703"/>
                    </a:moveTo>
                    <a:cubicBezTo>
                      <a:pt x="327406" y="254114"/>
                      <a:pt x="254114" y="327406"/>
                      <a:pt x="163703" y="327406"/>
                    </a:cubicBezTo>
                    <a:cubicBezTo>
                      <a:pt x="73292" y="327406"/>
                      <a:pt x="0" y="254114"/>
                      <a:pt x="0" y="163703"/>
                    </a:cubicBezTo>
                    <a:cubicBezTo>
                      <a:pt x="0" y="73292"/>
                      <a:pt x="73292" y="0"/>
                      <a:pt x="163703" y="0"/>
                    </a:cubicBezTo>
                    <a:cubicBezTo>
                      <a:pt x="254114" y="0"/>
                      <a:pt x="327406" y="73293"/>
                      <a:pt x="327406" y="16370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00" name="Google Shape;2600;p57"/>
              <p:cNvSpPr/>
              <p:nvPr/>
            </p:nvSpPr>
            <p:spPr>
              <a:xfrm>
                <a:off x="5115814" y="2255075"/>
                <a:ext cx="94424" cy="139954"/>
              </a:xfrm>
              <a:custGeom>
                <a:rect b="b" l="l" r="r" t="t"/>
                <a:pathLst>
                  <a:path extrusionOk="0" h="139954" w="94424">
                    <a:moveTo>
                      <a:pt x="65405" y="0"/>
                    </a:moveTo>
                    <a:lnTo>
                      <a:pt x="94424" y="139954"/>
                    </a:lnTo>
                    <a:lnTo>
                      <a:pt x="0" y="37401"/>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601" name="Google Shape;2601;p57"/>
            <p:cNvGrpSpPr/>
            <p:nvPr/>
          </p:nvGrpSpPr>
          <p:grpSpPr>
            <a:xfrm>
              <a:off x="4987797" y="2038985"/>
              <a:ext cx="208788" cy="215392"/>
              <a:chOff x="4987797" y="2038985"/>
              <a:chExt cx="208788" cy="215392"/>
            </a:xfrm>
          </p:grpSpPr>
          <p:grpSp>
            <p:nvGrpSpPr>
              <p:cNvPr id="2602" name="Google Shape;2602;p57"/>
              <p:cNvGrpSpPr/>
              <p:nvPr/>
            </p:nvGrpSpPr>
            <p:grpSpPr>
              <a:xfrm>
                <a:off x="5040823" y="2090106"/>
                <a:ext cx="102740" cy="164271"/>
                <a:chOff x="5040823" y="2090106"/>
                <a:chExt cx="102740" cy="164271"/>
              </a:xfrm>
            </p:grpSpPr>
            <p:sp>
              <p:nvSpPr>
                <p:cNvPr id="2603" name="Google Shape;2603;p57"/>
                <p:cNvSpPr/>
                <p:nvPr/>
              </p:nvSpPr>
              <p:spPr>
                <a:xfrm>
                  <a:off x="5040823" y="2090106"/>
                  <a:ext cx="102740" cy="126615"/>
                </a:xfrm>
                <a:custGeom>
                  <a:rect b="b" l="l" r="r" t="t"/>
                  <a:pathLst>
                    <a:path extrusionOk="0" h="126615" w="102740">
                      <a:moveTo>
                        <a:pt x="102740" y="51368"/>
                      </a:moveTo>
                      <a:cubicBezTo>
                        <a:pt x="102740" y="21078"/>
                        <a:pt x="76515" y="-3051"/>
                        <a:pt x="45527" y="314"/>
                      </a:cubicBezTo>
                      <a:cubicBezTo>
                        <a:pt x="22730" y="2854"/>
                        <a:pt x="3934" y="20888"/>
                        <a:pt x="569" y="43621"/>
                      </a:cubicBezTo>
                      <a:cubicBezTo>
                        <a:pt x="-1590" y="58353"/>
                        <a:pt x="2537" y="72069"/>
                        <a:pt x="10602" y="82546"/>
                      </a:cubicBezTo>
                      <a:cubicBezTo>
                        <a:pt x="16634" y="90421"/>
                        <a:pt x="21142" y="99374"/>
                        <a:pt x="23048" y="109153"/>
                      </a:cubicBezTo>
                      <a:lnTo>
                        <a:pt x="25461" y="121599"/>
                      </a:lnTo>
                      <a:cubicBezTo>
                        <a:pt x="26032" y="124520"/>
                        <a:pt x="28572" y="126615"/>
                        <a:pt x="31557" y="126615"/>
                      </a:cubicBezTo>
                      <a:lnTo>
                        <a:pt x="71117" y="126615"/>
                      </a:lnTo>
                      <a:cubicBezTo>
                        <a:pt x="74102" y="126615"/>
                        <a:pt x="76642" y="124520"/>
                        <a:pt x="77213" y="121599"/>
                      </a:cubicBezTo>
                      <a:lnTo>
                        <a:pt x="79626" y="109153"/>
                      </a:lnTo>
                      <a:cubicBezTo>
                        <a:pt x="81531" y="99374"/>
                        <a:pt x="86103" y="90357"/>
                        <a:pt x="92136" y="82483"/>
                      </a:cubicBezTo>
                      <a:cubicBezTo>
                        <a:pt x="98803" y="73847"/>
                        <a:pt x="102740" y="63052"/>
                        <a:pt x="102740" y="5136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604" name="Google Shape;2604;p57"/>
                <p:cNvGrpSpPr/>
                <p:nvPr/>
              </p:nvGrpSpPr>
              <p:grpSpPr>
                <a:xfrm>
                  <a:off x="5067490" y="2216721"/>
                  <a:ext cx="48260" cy="37656"/>
                  <a:chOff x="5067490" y="2216721"/>
                  <a:chExt cx="48260" cy="37656"/>
                </a:xfrm>
              </p:grpSpPr>
              <p:sp>
                <p:nvSpPr>
                  <p:cNvPr id="2605" name="Google Shape;2605;p57"/>
                  <p:cNvSpPr/>
                  <p:nvPr/>
                </p:nvSpPr>
                <p:spPr>
                  <a:xfrm>
                    <a:off x="5075999" y="2236216"/>
                    <a:ext cx="31369" cy="18161"/>
                  </a:xfrm>
                  <a:custGeom>
                    <a:rect b="b" l="l" r="r" t="t"/>
                    <a:pathLst>
                      <a:path extrusionOk="0" h="18161" w="31369">
                        <a:moveTo>
                          <a:pt x="31369" y="9080"/>
                        </a:moveTo>
                        <a:cubicBezTo>
                          <a:pt x="31369" y="14095"/>
                          <a:pt x="24347" y="18161"/>
                          <a:pt x="15685" y="18161"/>
                        </a:cubicBezTo>
                        <a:cubicBezTo>
                          <a:pt x="7022" y="18161"/>
                          <a:pt x="0" y="14095"/>
                          <a:pt x="0" y="9080"/>
                        </a:cubicBezTo>
                        <a:cubicBezTo>
                          <a:pt x="0" y="4065"/>
                          <a:pt x="7022" y="0"/>
                          <a:pt x="15685" y="0"/>
                        </a:cubicBezTo>
                        <a:cubicBezTo>
                          <a:pt x="24347" y="0"/>
                          <a:pt x="31369" y="4065"/>
                          <a:pt x="31369" y="90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06" name="Google Shape;2606;p57"/>
                  <p:cNvSpPr/>
                  <p:nvPr/>
                </p:nvSpPr>
                <p:spPr>
                  <a:xfrm>
                    <a:off x="5067490" y="2216721"/>
                    <a:ext cx="48260" cy="31242"/>
                  </a:xfrm>
                  <a:custGeom>
                    <a:rect b="b" l="l" r="r" t="t"/>
                    <a:pathLst>
                      <a:path extrusionOk="0" h="31242" w="48260">
                        <a:moveTo>
                          <a:pt x="42164" y="31242"/>
                        </a:moveTo>
                        <a:lnTo>
                          <a:pt x="6159" y="31242"/>
                        </a:lnTo>
                        <a:cubicBezTo>
                          <a:pt x="2794" y="31242"/>
                          <a:pt x="0" y="28511"/>
                          <a:pt x="0" y="25083"/>
                        </a:cubicBezTo>
                        <a:lnTo>
                          <a:pt x="0" y="3746"/>
                        </a:lnTo>
                        <a:cubicBezTo>
                          <a:pt x="0" y="1651"/>
                          <a:pt x="1651" y="0"/>
                          <a:pt x="3746" y="0"/>
                        </a:cubicBezTo>
                        <a:lnTo>
                          <a:pt x="44513" y="0"/>
                        </a:lnTo>
                        <a:cubicBezTo>
                          <a:pt x="46609" y="0"/>
                          <a:pt x="48260" y="1651"/>
                          <a:pt x="48260" y="3746"/>
                        </a:cubicBezTo>
                        <a:lnTo>
                          <a:pt x="48260" y="25083"/>
                        </a:lnTo>
                        <a:cubicBezTo>
                          <a:pt x="48323" y="28511"/>
                          <a:pt x="45593" y="31242"/>
                          <a:pt x="42164" y="312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607" name="Google Shape;2607;p57"/>
                <p:cNvSpPr/>
                <p:nvPr/>
              </p:nvSpPr>
              <p:spPr>
                <a:xfrm>
                  <a:off x="5061077" y="2136838"/>
                  <a:ext cx="62483" cy="23812"/>
                </a:xfrm>
                <a:custGeom>
                  <a:rect b="b" l="l" r="r" t="t"/>
                  <a:pathLst>
                    <a:path extrusionOk="0" h="23812" w="62483">
                      <a:moveTo>
                        <a:pt x="60960" y="23813"/>
                      </a:moveTo>
                      <a:cubicBezTo>
                        <a:pt x="58039" y="23813"/>
                        <a:pt x="55499" y="22479"/>
                        <a:pt x="53530" y="20002"/>
                      </a:cubicBezTo>
                      <a:cubicBezTo>
                        <a:pt x="51562" y="22479"/>
                        <a:pt x="49022" y="23813"/>
                        <a:pt x="46101" y="23813"/>
                      </a:cubicBezTo>
                      <a:cubicBezTo>
                        <a:pt x="43116" y="23813"/>
                        <a:pt x="40640" y="22479"/>
                        <a:pt x="38671" y="20002"/>
                      </a:cubicBezTo>
                      <a:cubicBezTo>
                        <a:pt x="36703" y="22479"/>
                        <a:pt x="34163" y="23813"/>
                        <a:pt x="31242" y="23813"/>
                      </a:cubicBezTo>
                      <a:cubicBezTo>
                        <a:pt x="28321" y="23813"/>
                        <a:pt x="25781" y="22479"/>
                        <a:pt x="23813" y="20002"/>
                      </a:cubicBezTo>
                      <a:cubicBezTo>
                        <a:pt x="21844" y="22479"/>
                        <a:pt x="19304" y="23813"/>
                        <a:pt x="16383" y="23813"/>
                      </a:cubicBezTo>
                      <a:cubicBezTo>
                        <a:pt x="13462" y="23813"/>
                        <a:pt x="10922" y="22479"/>
                        <a:pt x="8953" y="20002"/>
                      </a:cubicBezTo>
                      <a:cubicBezTo>
                        <a:pt x="6985" y="22479"/>
                        <a:pt x="4445" y="23813"/>
                        <a:pt x="1524" y="23813"/>
                      </a:cubicBezTo>
                      <a:cubicBezTo>
                        <a:pt x="698" y="23813"/>
                        <a:pt x="0" y="23114"/>
                        <a:pt x="0" y="22288"/>
                      </a:cubicBezTo>
                      <a:cubicBezTo>
                        <a:pt x="0" y="21463"/>
                        <a:pt x="698" y="20764"/>
                        <a:pt x="1524" y="20764"/>
                      </a:cubicBezTo>
                      <a:cubicBezTo>
                        <a:pt x="4064" y="20764"/>
                        <a:pt x="5905" y="19304"/>
                        <a:pt x="7239" y="17208"/>
                      </a:cubicBezTo>
                      <a:cubicBezTo>
                        <a:pt x="6159" y="14986"/>
                        <a:pt x="5270" y="12319"/>
                        <a:pt x="4699" y="9080"/>
                      </a:cubicBezTo>
                      <a:cubicBezTo>
                        <a:pt x="4191" y="6223"/>
                        <a:pt x="4826" y="3111"/>
                        <a:pt x="6223" y="1397"/>
                      </a:cubicBezTo>
                      <a:cubicBezTo>
                        <a:pt x="7176" y="254"/>
                        <a:pt x="8255" y="0"/>
                        <a:pt x="8953" y="0"/>
                      </a:cubicBezTo>
                      <a:cubicBezTo>
                        <a:pt x="9652" y="0"/>
                        <a:pt x="10732" y="254"/>
                        <a:pt x="11684" y="1397"/>
                      </a:cubicBezTo>
                      <a:cubicBezTo>
                        <a:pt x="13145" y="3111"/>
                        <a:pt x="13716" y="6160"/>
                        <a:pt x="13208" y="9080"/>
                      </a:cubicBezTo>
                      <a:cubicBezTo>
                        <a:pt x="12636" y="12319"/>
                        <a:pt x="11811" y="14986"/>
                        <a:pt x="10668" y="17208"/>
                      </a:cubicBezTo>
                      <a:cubicBezTo>
                        <a:pt x="12001" y="19240"/>
                        <a:pt x="13843" y="20764"/>
                        <a:pt x="16383" y="20764"/>
                      </a:cubicBezTo>
                      <a:cubicBezTo>
                        <a:pt x="18923" y="20764"/>
                        <a:pt x="20764" y="19304"/>
                        <a:pt x="22098" y="17208"/>
                      </a:cubicBezTo>
                      <a:cubicBezTo>
                        <a:pt x="20955" y="14986"/>
                        <a:pt x="20129" y="12319"/>
                        <a:pt x="19558" y="9080"/>
                      </a:cubicBezTo>
                      <a:cubicBezTo>
                        <a:pt x="19050" y="6223"/>
                        <a:pt x="19685" y="3111"/>
                        <a:pt x="21082" y="1397"/>
                      </a:cubicBezTo>
                      <a:cubicBezTo>
                        <a:pt x="22034" y="254"/>
                        <a:pt x="23114" y="0"/>
                        <a:pt x="23813" y="0"/>
                      </a:cubicBezTo>
                      <a:cubicBezTo>
                        <a:pt x="24511" y="0"/>
                        <a:pt x="25590" y="254"/>
                        <a:pt x="26543" y="1397"/>
                      </a:cubicBezTo>
                      <a:cubicBezTo>
                        <a:pt x="28003" y="3111"/>
                        <a:pt x="28575" y="6160"/>
                        <a:pt x="28067" y="9080"/>
                      </a:cubicBezTo>
                      <a:cubicBezTo>
                        <a:pt x="27495" y="12319"/>
                        <a:pt x="26670" y="14986"/>
                        <a:pt x="25527" y="17208"/>
                      </a:cubicBezTo>
                      <a:cubicBezTo>
                        <a:pt x="26860" y="19240"/>
                        <a:pt x="28702" y="20764"/>
                        <a:pt x="31242" y="20764"/>
                      </a:cubicBezTo>
                      <a:cubicBezTo>
                        <a:pt x="33782" y="20764"/>
                        <a:pt x="35623" y="19304"/>
                        <a:pt x="36957" y="17208"/>
                      </a:cubicBezTo>
                      <a:cubicBezTo>
                        <a:pt x="35877" y="14986"/>
                        <a:pt x="34989" y="12319"/>
                        <a:pt x="34417" y="9080"/>
                      </a:cubicBezTo>
                      <a:cubicBezTo>
                        <a:pt x="33909" y="6223"/>
                        <a:pt x="34544" y="3111"/>
                        <a:pt x="35941" y="1397"/>
                      </a:cubicBezTo>
                      <a:cubicBezTo>
                        <a:pt x="36893" y="254"/>
                        <a:pt x="37973" y="0"/>
                        <a:pt x="38671" y="0"/>
                      </a:cubicBezTo>
                      <a:cubicBezTo>
                        <a:pt x="39370" y="0"/>
                        <a:pt x="40449" y="254"/>
                        <a:pt x="41402" y="1397"/>
                      </a:cubicBezTo>
                      <a:cubicBezTo>
                        <a:pt x="42863" y="3111"/>
                        <a:pt x="43434" y="6160"/>
                        <a:pt x="42926" y="9080"/>
                      </a:cubicBezTo>
                      <a:cubicBezTo>
                        <a:pt x="42354" y="12319"/>
                        <a:pt x="41529" y="14986"/>
                        <a:pt x="40386" y="17208"/>
                      </a:cubicBezTo>
                      <a:cubicBezTo>
                        <a:pt x="41720" y="19240"/>
                        <a:pt x="43561" y="20764"/>
                        <a:pt x="46101" y="20764"/>
                      </a:cubicBezTo>
                      <a:cubicBezTo>
                        <a:pt x="48641" y="20764"/>
                        <a:pt x="50482" y="19304"/>
                        <a:pt x="51816" y="17208"/>
                      </a:cubicBezTo>
                      <a:cubicBezTo>
                        <a:pt x="50673" y="14986"/>
                        <a:pt x="49847" y="12319"/>
                        <a:pt x="49276" y="9080"/>
                      </a:cubicBezTo>
                      <a:cubicBezTo>
                        <a:pt x="48768" y="6223"/>
                        <a:pt x="49403" y="3111"/>
                        <a:pt x="50800" y="1397"/>
                      </a:cubicBezTo>
                      <a:cubicBezTo>
                        <a:pt x="51752" y="254"/>
                        <a:pt x="52832" y="0"/>
                        <a:pt x="53530" y="0"/>
                      </a:cubicBezTo>
                      <a:cubicBezTo>
                        <a:pt x="54229" y="0"/>
                        <a:pt x="55308" y="254"/>
                        <a:pt x="56261" y="1397"/>
                      </a:cubicBezTo>
                      <a:cubicBezTo>
                        <a:pt x="57721" y="3111"/>
                        <a:pt x="58293" y="6160"/>
                        <a:pt x="57785" y="9080"/>
                      </a:cubicBezTo>
                      <a:cubicBezTo>
                        <a:pt x="57214" y="12319"/>
                        <a:pt x="56388" y="14986"/>
                        <a:pt x="55245" y="17208"/>
                      </a:cubicBezTo>
                      <a:cubicBezTo>
                        <a:pt x="56578" y="19240"/>
                        <a:pt x="58420" y="20764"/>
                        <a:pt x="60960" y="20764"/>
                      </a:cubicBezTo>
                      <a:cubicBezTo>
                        <a:pt x="61785" y="20764"/>
                        <a:pt x="62484" y="21463"/>
                        <a:pt x="62484" y="22288"/>
                      </a:cubicBezTo>
                      <a:cubicBezTo>
                        <a:pt x="62484" y="23114"/>
                        <a:pt x="61785" y="23813"/>
                        <a:pt x="60960" y="23813"/>
                      </a:cubicBezTo>
                      <a:close/>
                      <a:moveTo>
                        <a:pt x="8763" y="3111"/>
                      </a:moveTo>
                      <a:cubicBezTo>
                        <a:pt x="8699" y="3111"/>
                        <a:pt x="8509" y="3238"/>
                        <a:pt x="8382" y="3429"/>
                      </a:cubicBezTo>
                      <a:cubicBezTo>
                        <a:pt x="7683" y="4318"/>
                        <a:pt x="7112" y="6413"/>
                        <a:pt x="7493" y="8636"/>
                      </a:cubicBezTo>
                      <a:cubicBezTo>
                        <a:pt x="7747" y="10096"/>
                        <a:pt x="8128" y="11938"/>
                        <a:pt x="8763" y="13652"/>
                      </a:cubicBezTo>
                      <a:cubicBezTo>
                        <a:pt x="9398" y="11874"/>
                        <a:pt x="9779" y="10096"/>
                        <a:pt x="10033" y="8636"/>
                      </a:cubicBezTo>
                      <a:cubicBezTo>
                        <a:pt x="10414" y="6413"/>
                        <a:pt x="9842" y="4318"/>
                        <a:pt x="9144" y="3429"/>
                      </a:cubicBezTo>
                      <a:cubicBezTo>
                        <a:pt x="8953" y="3238"/>
                        <a:pt x="8826" y="3111"/>
                        <a:pt x="8763" y="3111"/>
                      </a:cubicBezTo>
                      <a:close/>
                      <a:moveTo>
                        <a:pt x="23685" y="3111"/>
                      </a:moveTo>
                      <a:cubicBezTo>
                        <a:pt x="23622" y="3111"/>
                        <a:pt x="23432" y="3238"/>
                        <a:pt x="23304" y="3429"/>
                      </a:cubicBezTo>
                      <a:cubicBezTo>
                        <a:pt x="22606" y="4318"/>
                        <a:pt x="22034" y="6413"/>
                        <a:pt x="22415" y="8636"/>
                      </a:cubicBezTo>
                      <a:cubicBezTo>
                        <a:pt x="22670" y="10096"/>
                        <a:pt x="23051" y="11938"/>
                        <a:pt x="23685" y="13652"/>
                      </a:cubicBezTo>
                      <a:cubicBezTo>
                        <a:pt x="24320" y="11874"/>
                        <a:pt x="24701" y="10096"/>
                        <a:pt x="24955" y="8636"/>
                      </a:cubicBezTo>
                      <a:cubicBezTo>
                        <a:pt x="25336" y="6413"/>
                        <a:pt x="24765" y="4318"/>
                        <a:pt x="24066" y="3429"/>
                      </a:cubicBezTo>
                      <a:cubicBezTo>
                        <a:pt x="23876" y="3238"/>
                        <a:pt x="23749" y="3111"/>
                        <a:pt x="23685" y="3111"/>
                      </a:cubicBezTo>
                      <a:close/>
                      <a:moveTo>
                        <a:pt x="53467" y="3111"/>
                      </a:moveTo>
                      <a:cubicBezTo>
                        <a:pt x="53403" y="3111"/>
                        <a:pt x="53213" y="3238"/>
                        <a:pt x="53086" y="3429"/>
                      </a:cubicBezTo>
                      <a:cubicBezTo>
                        <a:pt x="52388" y="4318"/>
                        <a:pt x="51816" y="6413"/>
                        <a:pt x="52197" y="8636"/>
                      </a:cubicBezTo>
                      <a:cubicBezTo>
                        <a:pt x="52451" y="10096"/>
                        <a:pt x="52832" y="11938"/>
                        <a:pt x="53467" y="13652"/>
                      </a:cubicBezTo>
                      <a:cubicBezTo>
                        <a:pt x="54102" y="11874"/>
                        <a:pt x="54483" y="10096"/>
                        <a:pt x="54737" y="8636"/>
                      </a:cubicBezTo>
                      <a:cubicBezTo>
                        <a:pt x="55118" y="6413"/>
                        <a:pt x="54546" y="4318"/>
                        <a:pt x="53848" y="3429"/>
                      </a:cubicBezTo>
                      <a:cubicBezTo>
                        <a:pt x="53721" y="3238"/>
                        <a:pt x="53530" y="3111"/>
                        <a:pt x="53467" y="3111"/>
                      </a:cubicBezTo>
                      <a:close/>
                      <a:moveTo>
                        <a:pt x="38545" y="3111"/>
                      </a:moveTo>
                      <a:cubicBezTo>
                        <a:pt x="38481" y="3111"/>
                        <a:pt x="38290" y="3238"/>
                        <a:pt x="38164" y="3429"/>
                      </a:cubicBezTo>
                      <a:cubicBezTo>
                        <a:pt x="37465" y="4318"/>
                        <a:pt x="36893" y="6413"/>
                        <a:pt x="37274" y="8636"/>
                      </a:cubicBezTo>
                      <a:cubicBezTo>
                        <a:pt x="37528" y="10096"/>
                        <a:pt x="37909" y="11938"/>
                        <a:pt x="38545" y="13652"/>
                      </a:cubicBezTo>
                      <a:cubicBezTo>
                        <a:pt x="39179" y="11874"/>
                        <a:pt x="39560" y="10096"/>
                        <a:pt x="39814" y="8636"/>
                      </a:cubicBezTo>
                      <a:cubicBezTo>
                        <a:pt x="40195" y="6413"/>
                        <a:pt x="39624" y="4318"/>
                        <a:pt x="38926" y="3429"/>
                      </a:cubicBezTo>
                      <a:cubicBezTo>
                        <a:pt x="38798" y="3238"/>
                        <a:pt x="38671" y="3111"/>
                        <a:pt x="38545" y="311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608" name="Google Shape;2608;p57"/>
              <p:cNvGrpSpPr/>
              <p:nvPr/>
            </p:nvGrpSpPr>
            <p:grpSpPr>
              <a:xfrm>
                <a:off x="4987797" y="2038985"/>
                <a:ext cx="208788" cy="109791"/>
                <a:chOff x="4987797" y="2038985"/>
                <a:chExt cx="208788" cy="109791"/>
              </a:xfrm>
            </p:grpSpPr>
            <p:sp>
              <p:nvSpPr>
                <p:cNvPr id="2609" name="Google Shape;2609;p57"/>
                <p:cNvSpPr/>
                <p:nvPr/>
              </p:nvSpPr>
              <p:spPr>
                <a:xfrm>
                  <a:off x="5086794" y="2038985"/>
                  <a:ext cx="10795" cy="43941"/>
                </a:xfrm>
                <a:custGeom>
                  <a:rect b="b" l="l" r="r" t="t"/>
                  <a:pathLst>
                    <a:path extrusionOk="0" h="43941" w="10795">
                      <a:moveTo>
                        <a:pt x="5397" y="43942"/>
                      </a:moveTo>
                      <a:cubicBezTo>
                        <a:pt x="2413" y="43942"/>
                        <a:pt x="0" y="41529"/>
                        <a:pt x="0" y="38545"/>
                      </a:cubicBezTo>
                      <a:lnTo>
                        <a:pt x="0" y="5398"/>
                      </a:lnTo>
                      <a:cubicBezTo>
                        <a:pt x="0" y="2413"/>
                        <a:pt x="2413" y="0"/>
                        <a:pt x="5397" y="0"/>
                      </a:cubicBezTo>
                      <a:cubicBezTo>
                        <a:pt x="8382" y="0"/>
                        <a:pt x="10795" y="2413"/>
                        <a:pt x="10795" y="5398"/>
                      </a:cubicBezTo>
                      <a:lnTo>
                        <a:pt x="10795" y="38545"/>
                      </a:lnTo>
                      <a:cubicBezTo>
                        <a:pt x="10795" y="41529"/>
                        <a:pt x="8382" y="43942"/>
                        <a:pt x="5397" y="4394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10" name="Google Shape;2610;p57"/>
                <p:cNvSpPr/>
                <p:nvPr/>
              </p:nvSpPr>
              <p:spPr>
                <a:xfrm>
                  <a:off x="5037281" y="2052174"/>
                  <a:ext cx="27462" cy="39579"/>
                </a:xfrm>
                <a:custGeom>
                  <a:rect b="b" l="l" r="r" t="t"/>
                  <a:pathLst>
                    <a:path extrusionOk="0" h="39579" w="27462">
                      <a:moveTo>
                        <a:pt x="22018" y="39579"/>
                      </a:moveTo>
                      <a:cubicBezTo>
                        <a:pt x="20113" y="39579"/>
                        <a:pt x="18335" y="38627"/>
                        <a:pt x="17319" y="36849"/>
                      </a:cubicBezTo>
                      <a:lnTo>
                        <a:pt x="746" y="8147"/>
                      </a:lnTo>
                      <a:cubicBezTo>
                        <a:pt x="-778" y="5543"/>
                        <a:pt x="110" y="2241"/>
                        <a:pt x="2714" y="717"/>
                      </a:cubicBezTo>
                      <a:cubicBezTo>
                        <a:pt x="5317" y="-743"/>
                        <a:pt x="8620" y="82"/>
                        <a:pt x="10143" y="2686"/>
                      </a:cubicBezTo>
                      <a:lnTo>
                        <a:pt x="26717" y="31388"/>
                      </a:lnTo>
                      <a:cubicBezTo>
                        <a:pt x="28241" y="33991"/>
                        <a:pt x="27352" y="37293"/>
                        <a:pt x="24748" y="38817"/>
                      </a:cubicBezTo>
                      <a:cubicBezTo>
                        <a:pt x="23860" y="39325"/>
                        <a:pt x="22907" y="39579"/>
                        <a:pt x="22018" y="3957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11" name="Google Shape;2611;p57"/>
                <p:cNvSpPr/>
                <p:nvPr/>
              </p:nvSpPr>
              <p:spPr>
                <a:xfrm>
                  <a:off x="5001022" y="2088404"/>
                  <a:ext cx="39591" cy="27415"/>
                </a:xfrm>
                <a:custGeom>
                  <a:rect b="b" l="l" r="r" t="t"/>
                  <a:pathLst>
                    <a:path extrusionOk="0" h="27415" w="39591">
                      <a:moveTo>
                        <a:pt x="34147" y="27416"/>
                      </a:moveTo>
                      <a:cubicBezTo>
                        <a:pt x="33257" y="27416"/>
                        <a:pt x="32305" y="27162"/>
                        <a:pt x="31416" y="26717"/>
                      </a:cubicBezTo>
                      <a:lnTo>
                        <a:pt x="2714" y="10144"/>
                      </a:lnTo>
                      <a:cubicBezTo>
                        <a:pt x="111" y="8619"/>
                        <a:pt x="-778" y="5318"/>
                        <a:pt x="745" y="2714"/>
                      </a:cubicBezTo>
                      <a:cubicBezTo>
                        <a:pt x="2269" y="110"/>
                        <a:pt x="5572" y="-778"/>
                        <a:pt x="8175" y="746"/>
                      </a:cubicBezTo>
                      <a:lnTo>
                        <a:pt x="36877" y="17319"/>
                      </a:lnTo>
                      <a:cubicBezTo>
                        <a:pt x="39481" y="18843"/>
                        <a:pt x="40369" y="22145"/>
                        <a:pt x="38845" y="24749"/>
                      </a:cubicBezTo>
                      <a:cubicBezTo>
                        <a:pt x="37830" y="26463"/>
                        <a:pt x="36051" y="27416"/>
                        <a:pt x="34147" y="27416"/>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12" name="Google Shape;2612;p57"/>
                <p:cNvSpPr/>
                <p:nvPr/>
              </p:nvSpPr>
              <p:spPr>
                <a:xfrm>
                  <a:off x="4987797" y="2137981"/>
                  <a:ext cx="43942" cy="10795"/>
                </a:xfrm>
                <a:custGeom>
                  <a:rect b="b" l="l" r="r" t="t"/>
                  <a:pathLst>
                    <a:path extrusionOk="0" h="10795" w="43942">
                      <a:moveTo>
                        <a:pt x="38545" y="10795"/>
                      </a:moveTo>
                      <a:lnTo>
                        <a:pt x="5398" y="10795"/>
                      </a:lnTo>
                      <a:cubicBezTo>
                        <a:pt x="2413" y="10795"/>
                        <a:pt x="0" y="8382"/>
                        <a:pt x="0" y="5398"/>
                      </a:cubicBezTo>
                      <a:cubicBezTo>
                        <a:pt x="0" y="2413"/>
                        <a:pt x="2413" y="0"/>
                        <a:pt x="5398" y="0"/>
                      </a:cubicBezTo>
                      <a:lnTo>
                        <a:pt x="38545" y="0"/>
                      </a:lnTo>
                      <a:cubicBezTo>
                        <a:pt x="41529" y="0"/>
                        <a:pt x="43942" y="2413"/>
                        <a:pt x="43942" y="5398"/>
                      </a:cubicBezTo>
                      <a:cubicBezTo>
                        <a:pt x="43942" y="8382"/>
                        <a:pt x="41529" y="10795"/>
                        <a:pt x="38545" y="10795"/>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13" name="Google Shape;2613;p57"/>
                <p:cNvSpPr/>
                <p:nvPr/>
              </p:nvSpPr>
              <p:spPr>
                <a:xfrm>
                  <a:off x="5152644" y="2137981"/>
                  <a:ext cx="43941" cy="10795"/>
                </a:xfrm>
                <a:custGeom>
                  <a:rect b="b" l="l" r="r" t="t"/>
                  <a:pathLst>
                    <a:path extrusionOk="0" h="10795" w="43941">
                      <a:moveTo>
                        <a:pt x="38545" y="10795"/>
                      </a:moveTo>
                      <a:lnTo>
                        <a:pt x="5397" y="10795"/>
                      </a:lnTo>
                      <a:cubicBezTo>
                        <a:pt x="2413" y="10795"/>
                        <a:pt x="0" y="8382"/>
                        <a:pt x="0" y="5398"/>
                      </a:cubicBezTo>
                      <a:cubicBezTo>
                        <a:pt x="0" y="2413"/>
                        <a:pt x="2413" y="0"/>
                        <a:pt x="5397" y="0"/>
                      </a:cubicBezTo>
                      <a:lnTo>
                        <a:pt x="38545" y="0"/>
                      </a:lnTo>
                      <a:cubicBezTo>
                        <a:pt x="41529" y="0"/>
                        <a:pt x="43942" y="2413"/>
                        <a:pt x="43942" y="5398"/>
                      </a:cubicBezTo>
                      <a:cubicBezTo>
                        <a:pt x="43942" y="8382"/>
                        <a:pt x="41529" y="10795"/>
                        <a:pt x="38545" y="10795"/>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14" name="Google Shape;2614;p57"/>
                <p:cNvSpPr/>
                <p:nvPr/>
              </p:nvSpPr>
              <p:spPr>
                <a:xfrm>
                  <a:off x="5143770" y="2088340"/>
                  <a:ext cx="39591" cy="27479"/>
                </a:xfrm>
                <a:custGeom>
                  <a:rect b="b" l="l" r="r" t="t"/>
                  <a:pathLst>
                    <a:path extrusionOk="0" h="27479" w="39591">
                      <a:moveTo>
                        <a:pt x="5445" y="27479"/>
                      </a:moveTo>
                      <a:cubicBezTo>
                        <a:pt x="3540" y="27479"/>
                        <a:pt x="1762" y="26526"/>
                        <a:pt x="745" y="24748"/>
                      </a:cubicBezTo>
                      <a:cubicBezTo>
                        <a:pt x="-778" y="22145"/>
                        <a:pt x="111" y="18843"/>
                        <a:pt x="2714" y="17319"/>
                      </a:cubicBezTo>
                      <a:lnTo>
                        <a:pt x="31416" y="745"/>
                      </a:lnTo>
                      <a:cubicBezTo>
                        <a:pt x="34020" y="-778"/>
                        <a:pt x="37322" y="111"/>
                        <a:pt x="38845" y="2714"/>
                      </a:cubicBezTo>
                      <a:cubicBezTo>
                        <a:pt x="40370" y="5318"/>
                        <a:pt x="39481" y="8620"/>
                        <a:pt x="36877" y="10144"/>
                      </a:cubicBezTo>
                      <a:lnTo>
                        <a:pt x="8175" y="26717"/>
                      </a:lnTo>
                      <a:cubicBezTo>
                        <a:pt x="7286" y="27289"/>
                        <a:pt x="6334" y="27479"/>
                        <a:pt x="5445" y="2747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15" name="Google Shape;2615;p57"/>
                <p:cNvSpPr/>
                <p:nvPr/>
              </p:nvSpPr>
              <p:spPr>
                <a:xfrm>
                  <a:off x="5119640" y="2052209"/>
                  <a:ext cx="27462" cy="39544"/>
                </a:xfrm>
                <a:custGeom>
                  <a:rect b="b" l="l" r="r" t="t"/>
                  <a:pathLst>
                    <a:path extrusionOk="0" h="39544" w="27462">
                      <a:moveTo>
                        <a:pt x="5444" y="39544"/>
                      </a:moveTo>
                      <a:cubicBezTo>
                        <a:pt x="4556" y="39544"/>
                        <a:pt x="3603" y="39290"/>
                        <a:pt x="2714" y="38845"/>
                      </a:cubicBezTo>
                      <a:cubicBezTo>
                        <a:pt x="111" y="37322"/>
                        <a:pt x="-778" y="34020"/>
                        <a:pt x="745" y="31416"/>
                      </a:cubicBezTo>
                      <a:lnTo>
                        <a:pt x="17319" y="2714"/>
                      </a:lnTo>
                      <a:cubicBezTo>
                        <a:pt x="18843" y="111"/>
                        <a:pt x="22145" y="-778"/>
                        <a:pt x="24749" y="745"/>
                      </a:cubicBezTo>
                      <a:cubicBezTo>
                        <a:pt x="27352" y="2270"/>
                        <a:pt x="28241" y="5572"/>
                        <a:pt x="26717" y="8175"/>
                      </a:cubicBezTo>
                      <a:lnTo>
                        <a:pt x="10144" y="36877"/>
                      </a:lnTo>
                      <a:cubicBezTo>
                        <a:pt x="9191" y="38592"/>
                        <a:pt x="7350" y="39544"/>
                        <a:pt x="5444" y="39544"/>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grpSp>
        <p:nvGrpSpPr>
          <p:cNvPr id="2616" name="Google Shape;2616;p57"/>
          <p:cNvGrpSpPr/>
          <p:nvPr/>
        </p:nvGrpSpPr>
        <p:grpSpPr>
          <a:xfrm>
            <a:off x="340265" y="1245520"/>
            <a:ext cx="8461843" cy="1404713"/>
            <a:chOff x="340265" y="1245520"/>
            <a:chExt cx="8461843" cy="1404713"/>
          </a:xfrm>
        </p:grpSpPr>
        <p:sp>
          <p:nvSpPr>
            <p:cNvPr id="2617" name="Google Shape;2617;p57"/>
            <p:cNvSpPr/>
            <p:nvPr/>
          </p:nvSpPr>
          <p:spPr>
            <a:xfrm>
              <a:off x="8584806" y="2393325"/>
              <a:ext cx="217303" cy="256907"/>
            </a:xfrm>
            <a:custGeom>
              <a:rect b="b" l="l" r="r" t="t"/>
              <a:pathLst>
                <a:path extrusionOk="0" h="116776" w="98774">
                  <a:moveTo>
                    <a:pt x="97584" y="59722"/>
                  </a:moveTo>
                  <a:cubicBezTo>
                    <a:pt x="61389" y="64675"/>
                    <a:pt x="54848" y="72041"/>
                    <a:pt x="50721" y="115538"/>
                  </a:cubicBezTo>
                  <a:cubicBezTo>
                    <a:pt x="50594" y="117189"/>
                    <a:pt x="48181" y="117189"/>
                    <a:pt x="48054" y="115538"/>
                  </a:cubicBezTo>
                  <a:cubicBezTo>
                    <a:pt x="43990" y="72041"/>
                    <a:pt x="37386" y="64675"/>
                    <a:pt x="1191" y="59722"/>
                  </a:cubicBezTo>
                  <a:cubicBezTo>
                    <a:pt x="-397" y="59531"/>
                    <a:pt x="-397" y="57245"/>
                    <a:pt x="1191" y="57055"/>
                  </a:cubicBezTo>
                  <a:cubicBezTo>
                    <a:pt x="37386" y="52102"/>
                    <a:pt x="43926" y="44736"/>
                    <a:pt x="48054" y="1238"/>
                  </a:cubicBezTo>
                  <a:cubicBezTo>
                    <a:pt x="48181" y="-413"/>
                    <a:pt x="50594" y="-413"/>
                    <a:pt x="50721" y="1238"/>
                  </a:cubicBezTo>
                  <a:cubicBezTo>
                    <a:pt x="54785" y="44736"/>
                    <a:pt x="61389" y="52102"/>
                    <a:pt x="97584" y="57055"/>
                  </a:cubicBezTo>
                  <a:cubicBezTo>
                    <a:pt x="99171" y="57245"/>
                    <a:pt x="99171" y="59531"/>
                    <a:pt x="97584" y="59722"/>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18" name="Google Shape;2618;p57"/>
            <p:cNvSpPr/>
            <p:nvPr/>
          </p:nvSpPr>
          <p:spPr>
            <a:xfrm>
              <a:off x="340265" y="124552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619" name="Google Shape;2619;p57"/>
          <p:cNvSpPr/>
          <p:nvPr/>
        </p:nvSpPr>
        <p:spPr>
          <a:xfrm>
            <a:off x="7110018" y="5145805"/>
            <a:ext cx="132604" cy="156772"/>
          </a:xfrm>
          <a:custGeom>
            <a:rect b="b" l="l" r="r" t="t"/>
            <a:pathLst>
              <a:path extrusionOk="0" h="116776" w="98774">
                <a:moveTo>
                  <a:pt x="97584" y="59722"/>
                </a:moveTo>
                <a:cubicBezTo>
                  <a:pt x="61389" y="64675"/>
                  <a:pt x="54848" y="72041"/>
                  <a:pt x="50721" y="115538"/>
                </a:cubicBezTo>
                <a:cubicBezTo>
                  <a:pt x="50594" y="117189"/>
                  <a:pt x="48181" y="117189"/>
                  <a:pt x="48054" y="115538"/>
                </a:cubicBezTo>
                <a:cubicBezTo>
                  <a:pt x="43990" y="72041"/>
                  <a:pt x="37386" y="64675"/>
                  <a:pt x="1191" y="59722"/>
                </a:cubicBezTo>
                <a:cubicBezTo>
                  <a:pt x="-397" y="59531"/>
                  <a:pt x="-397" y="57245"/>
                  <a:pt x="1191" y="57055"/>
                </a:cubicBezTo>
                <a:cubicBezTo>
                  <a:pt x="37386" y="52102"/>
                  <a:pt x="43926" y="44736"/>
                  <a:pt x="48054" y="1238"/>
                </a:cubicBezTo>
                <a:cubicBezTo>
                  <a:pt x="48181" y="-413"/>
                  <a:pt x="50594" y="-413"/>
                  <a:pt x="50721" y="1238"/>
                </a:cubicBezTo>
                <a:cubicBezTo>
                  <a:pt x="54785" y="44736"/>
                  <a:pt x="61389" y="52102"/>
                  <a:pt x="97584" y="57055"/>
                </a:cubicBezTo>
                <a:cubicBezTo>
                  <a:pt x="99171" y="57245"/>
                  <a:pt x="99171" y="59531"/>
                  <a:pt x="97584" y="5972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620" name="Google Shape;2620;p57"/>
          <p:cNvGrpSpPr/>
          <p:nvPr/>
        </p:nvGrpSpPr>
        <p:grpSpPr>
          <a:xfrm>
            <a:off x="473274" y="124752"/>
            <a:ext cx="2372754" cy="2688856"/>
            <a:chOff x="473274" y="124752"/>
            <a:chExt cx="2372754" cy="2688856"/>
          </a:xfrm>
        </p:grpSpPr>
        <p:grpSp>
          <p:nvGrpSpPr>
            <p:cNvPr id="2621" name="Google Shape;2621;p57"/>
            <p:cNvGrpSpPr/>
            <p:nvPr/>
          </p:nvGrpSpPr>
          <p:grpSpPr>
            <a:xfrm flipH="1" rot="-564100">
              <a:off x="634846" y="244003"/>
              <a:ext cx="1633746" cy="2112520"/>
              <a:chOff x="-77414" y="210905"/>
              <a:chExt cx="508246" cy="657189"/>
            </a:xfrm>
          </p:grpSpPr>
          <p:grpSp>
            <p:nvGrpSpPr>
              <p:cNvPr id="2622" name="Google Shape;2622;p57"/>
              <p:cNvGrpSpPr/>
              <p:nvPr/>
            </p:nvGrpSpPr>
            <p:grpSpPr>
              <a:xfrm>
                <a:off x="-77414" y="423214"/>
                <a:ext cx="389218" cy="444880"/>
                <a:chOff x="6299617" y="2845180"/>
                <a:chExt cx="389218" cy="444880"/>
              </a:xfrm>
            </p:grpSpPr>
            <p:sp>
              <p:nvSpPr>
                <p:cNvPr id="2623" name="Google Shape;2623;p57"/>
                <p:cNvSpPr/>
                <p:nvPr/>
              </p:nvSpPr>
              <p:spPr>
                <a:xfrm>
                  <a:off x="6299617" y="2845180"/>
                  <a:ext cx="389218" cy="444880"/>
                </a:xfrm>
                <a:custGeom>
                  <a:rect b="b" l="l" r="r" t="t"/>
                  <a:pathLst>
                    <a:path extrusionOk="0" h="444880" w="389218">
                      <a:moveTo>
                        <a:pt x="389218" y="322453"/>
                      </a:moveTo>
                      <a:cubicBezTo>
                        <a:pt x="311113" y="362014"/>
                        <a:pt x="227928" y="402654"/>
                        <a:pt x="137377" y="444881"/>
                      </a:cubicBezTo>
                      <a:cubicBezTo>
                        <a:pt x="184558" y="282194"/>
                        <a:pt x="-93128" y="181166"/>
                        <a:pt x="33301" y="0"/>
                      </a:cubicBezTo>
                      <a:cubicBezTo>
                        <a:pt x="102897" y="8318"/>
                        <a:pt x="180430" y="14923"/>
                        <a:pt x="263488" y="20320"/>
                      </a:cubicBezTo>
                      <a:cubicBezTo>
                        <a:pt x="234850" y="133858"/>
                        <a:pt x="362929" y="219774"/>
                        <a:pt x="389218" y="322453"/>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624" name="Google Shape;2624;p57"/>
                <p:cNvGrpSpPr/>
                <p:nvPr/>
              </p:nvGrpSpPr>
              <p:grpSpPr>
                <a:xfrm>
                  <a:off x="6337672" y="2908109"/>
                  <a:ext cx="290457" cy="307720"/>
                  <a:chOff x="6337672" y="2908109"/>
                  <a:chExt cx="290457" cy="307720"/>
                </a:xfrm>
              </p:grpSpPr>
              <p:sp>
                <p:nvSpPr>
                  <p:cNvPr id="2625" name="Google Shape;2625;p57"/>
                  <p:cNvSpPr/>
                  <p:nvPr/>
                </p:nvSpPr>
                <p:spPr>
                  <a:xfrm>
                    <a:off x="6338442" y="2908109"/>
                    <a:ext cx="115061" cy="7366"/>
                  </a:xfrm>
                  <a:custGeom>
                    <a:rect b="b" l="l" r="r" t="t"/>
                    <a:pathLst>
                      <a:path extrusionOk="0" h="7366" w="115061">
                        <a:moveTo>
                          <a:pt x="2921" y="7366"/>
                        </a:moveTo>
                        <a:cubicBezTo>
                          <a:pt x="1334" y="7366"/>
                          <a:pt x="0" y="6096"/>
                          <a:pt x="0" y="4445"/>
                        </a:cubicBezTo>
                        <a:cubicBezTo>
                          <a:pt x="0" y="2794"/>
                          <a:pt x="1270" y="1461"/>
                          <a:pt x="2921" y="1461"/>
                        </a:cubicBezTo>
                        <a:cubicBezTo>
                          <a:pt x="38798" y="1080"/>
                          <a:pt x="75184" y="571"/>
                          <a:pt x="112078" y="0"/>
                        </a:cubicBezTo>
                        <a:cubicBezTo>
                          <a:pt x="113792" y="0"/>
                          <a:pt x="115062" y="1270"/>
                          <a:pt x="115062" y="2921"/>
                        </a:cubicBezTo>
                        <a:cubicBezTo>
                          <a:pt x="115062" y="4572"/>
                          <a:pt x="113792" y="5905"/>
                          <a:pt x="112141" y="5905"/>
                        </a:cubicBezTo>
                        <a:cubicBezTo>
                          <a:pt x="75184" y="6477"/>
                          <a:pt x="38798" y="6985"/>
                          <a:pt x="2921" y="7366"/>
                        </a:cubicBezTo>
                        <a:cubicBezTo>
                          <a:pt x="2921" y="7366"/>
                          <a:pt x="2921" y="7366"/>
                          <a:pt x="2921" y="736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26" name="Google Shape;2626;p57"/>
                  <p:cNvSpPr/>
                  <p:nvPr/>
                </p:nvSpPr>
                <p:spPr>
                  <a:xfrm>
                    <a:off x="6337672" y="2934634"/>
                    <a:ext cx="187532" cy="17480"/>
                  </a:xfrm>
                  <a:custGeom>
                    <a:rect b="b" l="l" r="r" t="t"/>
                    <a:pathLst>
                      <a:path extrusionOk="0" h="17480" w="187532">
                        <a:moveTo>
                          <a:pt x="2930" y="17481"/>
                        </a:moveTo>
                        <a:cubicBezTo>
                          <a:pt x="1406" y="17481"/>
                          <a:pt x="72" y="16274"/>
                          <a:pt x="9" y="14687"/>
                        </a:cubicBezTo>
                        <a:cubicBezTo>
                          <a:pt x="-118" y="13036"/>
                          <a:pt x="1152" y="11639"/>
                          <a:pt x="2739" y="11575"/>
                        </a:cubicBezTo>
                        <a:cubicBezTo>
                          <a:pt x="62683" y="7829"/>
                          <a:pt x="123326" y="3955"/>
                          <a:pt x="184413" y="18"/>
                        </a:cubicBezTo>
                        <a:cubicBezTo>
                          <a:pt x="186000" y="-172"/>
                          <a:pt x="187461" y="1161"/>
                          <a:pt x="187524" y="2749"/>
                        </a:cubicBezTo>
                        <a:cubicBezTo>
                          <a:pt x="187651" y="4400"/>
                          <a:pt x="186382" y="5797"/>
                          <a:pt x="184794" y="5860"/>
                        </a:cubicBezTo>
                        <a:cubicBezTo>
                          <a:pt x="123707" y="9861"/>
                          <a:pt x="63064" y="13734"/>
                          <a:pt x="3120" y="17417"/>
                        </a:cubicBezTo>
                        <a:cubicBezTo>
                          <a:pt x="3057" y="17481"/>
                          <a:pt x="2993" y="17481"/>
                          <a:pt x="2930" y="1748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27" name="Google Shape;2627;p57"/>
                  <p:cNvSpPr/>
                  <p:nvPr/>
                </p:nvSpPr>
                <p:spPr>
                  <a:xfrm>
                    <a:off x="6345725" y="2961556"/>
                    <a:ext cx="187999" cy="25419"/>
                  </a:xfrm>
                  <a:custGeom>
                    <a:rect b="b" l="l" r="r" t="t"/>
                    <a:pathLst>
                      <a:path extrusionOk="0" h="25419" w="187999">
                        <a:moveTo>
                          <a:pt x="2941" y="25420"/>
                        </a:moveTo>
                        <a:cubicBezTo>
                          <a:pt x="1480" y="25420"/>
                          <a:pt x="147" y="24277"/>
                          <a:pt x="20" y="22816"/>
                        </a:cubicBezTo>
                        <a:cubicBezTo>
                          <a:pt x="-171" y="21229"/>
                          <a:pt x="1036" y="19768"/>
                          <a:pt x="2623" y="19578"/>
                        </a:cubicBezTo>
                        <a:cubicBezTo>
                          <a:pt x="63139" y="13101"/>
                          <a:pt x="123845" y="6560"/>
                          <a:pt x="184742" y="20"/>
                        </a:cubicBezTo>
                        <a:cubicBezTo>
                          <a:pt x="186393" y="-171"/>
                          <a:pt x="187789" y="1036"/>
                          <a:pt x="187980" y="2623"/>
                        </a:cubicBezTo>
                        <a:cubicBezTo>
                          <a:pt x="188170" y="4211"/>
                          <a:pt x="186964" y="5671"/>
                          <a:pt x="185376" y="5862"/>
                        </a:cubicBezTo>
                        <a:cubicBezTo>
                          <a:pt x="124480" y="12402"/>
                          <a:pt x="63774" y="18943"/>
                          <a:pt x="3258" y="25420"/>
                        </a:cubicBezTo>
                        <a:cubicBezTo>
                          <a:pt x="3195" y="25420"/>
                          <a:pt x="3068" y="25420"/>
                          <a:pt x="2941" y="2542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28" name="Google Shape;2628;p57"/>
                  <p:cNvSpPr/>
                  <p:nvPr/>
                </p:nvSpPr>
                <p:spPr>
                  <a:xfrm>
                    <a:off x="6360632" y="2987639"/>
                    <a:ext cx="185427" cy="32864"/>
                  </a:xfrm>
                  <a:custGeom>
                    <a:rect b="b" l="l" r="r" t="t"/>
                    <a:pathLst>
                      <a:path extrusionOk="0" h="32864" w="185427">
                        <a:moveTo>
                          <a:pt x="2956" y="32865"/>
                        </a:moveTo>
                        <a:cubicBezTo>
                          <a:pt x="1496" y="32865"/>
                          <a:pt x="289" y="31785"/>
                          <a:pt x="35" y="30325"/>
                        </a:cubicBezTo>
                        <a:cubicBezTo>
                          <a:pt x="-219" y="28737"/>
                          <a:pt x="924" y="27213"/>
                          <a:pt x="2512" y="26959"/>
                        </a:cubicBezTo>
                        <a:lnTo>
                          <a:pt x="182026" y="35"/>
                        </a:lnTo>
                        <a:cubicBezTo>
                          <a:pt x="183677" y="-219"/>
                          <a:pt x="185138" y="924"/>
                          <a:pt x="185392" y="2512"/>
                        </a:cubicBezTo>
                        <a:cubicBezTo>
                          <a:pt x="185646" y="4099"/>
                          <a:pt x="184503" y="5623"/>
                          <a:pt x="182915" y="5877"/>
                        </a:cubicBezTo>
                        <a:lnTo>
                          <a:pt x="3401" y="32801"/>
                        </a:lnTo>
                        <a:cubicBezTo>
                          <a:pt x="3274" y="32865"/>
                          <a:pt x="3147" y="32865"/>
                          <a:pt x="2956" y="3286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29" name="Google Shape;2629;p57"/>
                  <p:cNvSpPr/>
                  <p:nvPr/>
                </p:nvSpPr>
                <p:spPr>
                  <a:xfrm>
                    <a:off x="6380297" y="3024703"/>
                    <a:ext cx="122284" cy="28376"/>
                  </a:xfrm>
                  <a:custGeom>
                    <a:rect b="b" l="l" r="r" t="t"/>
                    <a:pathLst>
                      <a:path extrusionOk="0" h="28376" w="122284">
                        <a:moveTo>
                          <a:pt x="2976" y="28376"/>
                        </a:moveTo>
                        <a:cubicBezTo>
                          <a:pt x="1580" y="28376"/>
                          <a:pt x="373" y="27424"/>
                          <a:pt x="56" y="25964"/>
                        </a:cubicBezTo>
                        <a:cubicBezTo>
                          <a:pt x="-262" y="24376"/>
                          <a:pt x="818" y="22789"/>
                          <a:pt x="2405" y="22535"/>
                        </a:cubicBezTo>
                        <a:lnTo>
                          <a:pt x="118800" y="55"/>
                        </a:lnTo>
                        <a:cubicBezTo>
                          <a:pt x="120388" y="-262"/>
                          <a:pt x="121975" y="817"/>
                          <a:pt x="122230" y="2405"/>
                        </a:cubicBezTo>
                        <a:cubicBezTo>
                          <a:pt x="122547" y="3992"/>
                          <a:pt x="121468" y="5580"/>
                          <a:pt x="119880" y="5834"/>
                        </a:cubicBezTo>
                        <a:lnTo>
                          <a:pt x="3484" y="28313"/>
                        </a:lnTo>
                        <a:cubicBezTo>
                          <a:pt x="3294" y="28376"/>
                          <a:pt x="3167" y="28376"/>
                          <a:pt x="2976" y="2837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30" name="Google Shape;2630;p57"/>
                  <p:cNvSpPr/>
                  <p:nvPr/>
                </p:nvSpPr>
                <p:spPr>
                  <a:xfrm>
                    <a:off x="6425133" y="3063887"/>
                    <a:ext cx="170217" cy="53073"/>
                  </a:xfrm>
                  <a:custGeom>
                    <a:rect b="b" l="l" r="r" t="t"/>
                    <a:pathLst>
                      <a:path extrusionOk="0" h="53073" w="170217">
                        <a:moveTo>
                          <a:pt x="2972" y="53073"/>
                        </a:moveTo>
                        <a:cubicBezTo>
                          <a:pt x="1702" y="53073"/>
                          <a:pt x="495" y="52248"/>
                          <a:pt x="114" y="50914"/>
                        </a:cubicBezTo>
                        <a:cubicBezTo>
                          <a:pt x="-330" y="49327"/>
                          <a:pt x="559" y="47739"/>
                          <a:pt x="2146" y="47295"/>
                        </a:cubicBezTo>
                        <a:lnTo>
                          <a:pt x="166485" y="114"/>
                        </a:lnTo>
                        <a:cubicBezTo>
                          <a:pt x="168072" y="-330"/>
                          <a:pt x="169660" y="559"/>
                          <a:pt x="170104" y="2146"/>
                        </a:cubicBezTo>
                        <a:cubicBezTo>
                          <a:pt x="170548" y="3734"/>
                          <a:pt x="169660" y="5321"/>
                          <a:pt x="168072" y="5766"/>
                        </a:cubicBezTo>
                        <a:lnTo>
                          <a:pt x="3734" y="52946"/>
                        </a:lnTo>
                        <a:cubicBezTo>
                          <a:pt x="3480" y="53010"/>
                          <a:pt x="3226" y="53073"/>
                          <a:pt x="2972" y="530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31" name="Google Shape;2631;p57"/>
                  <p:cNvSpPr/>
                  <p:nvPr/>
                </p:nvSpPr>
                <p:spPr>
                  <a:xfrm>
                    <a:off x="6446052" y="3089061"/>
                    <a:ext cx="166352" cy="60030"/>
                  </a:xfrm>
                  <a:custGeom>
                    <a:rect b="b" l="l" r="r" t="t"/>
                    <a:pathLst>
                      <a:path extrusionOk="0" h="60030" w="166352">
                        <a:moveTo>
                          <a:pt x="2944" y="60030"/>
                        </a:moveTo>
                        <a:cubicBezTo>
                          <a:pt x="1737" y="60030"/>
                          <a:pt x="594" y="59268"/>
                          <a:pt x="150" y="57998"/>
                        </a:cubicBezTo>
                        <a:cubicBezTo>
                          <a:pt x="-358" y="56474"/>
                          <a:pt x="467" y="54760"/>
                          <a:pt x="1991" y="54252"/>
                        </a:cubicBezTo>
                        <a:cubicBezTo>
                          <a:pt x="55649" y="36154"/>
                          <a:pt x="109179" y="18120"/>
                          <a:pt x="162456" y="150"/>
                        </a:cubicBezTo>
                        <a:cubicBezTo>
                          <a:pt x="163979" y="-358"/>
                          <a:pt x="165694" y="467"/>
                          <a:pt x="166203" y="1991"/>
                        </a:cubicBezTo>
                        <a:cubicBezTo>
                          <a:pt x="166710" y="3515"/>
                          <a:pt x="165885" y="5230"/>
                          <a:pt x="164361" y="5738"/>
                        </a:cubicBezTo>
                        <a:cubicBezTo>
                          <a:pt x="111021" y="23708"/>
                          <a:pt x="57553" y="41742"/>
                          <a:pt x="3833" y="59840"/>
                        </a:cubicBezTo>
                        <a:cubicBezTo>
                          <a:pt x="3579" y="60030"/>
                          <a:pt x="3261" y="60030"/>
                          <a:pt x="2944" y="6003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32" name="Google Shape;2632;p57"/>
                  <p:cNvSpPr/>
                  <p:nvPr/>
                </p:nvSpPr>
                <p:spPr>
                  <a:xfrm>
                    <a:off x="6463221" y="3114548"/>
                    <a:ext cx="164908" cy="67373"/>
                  </a:xfrm>
                  <a:custGeom>
                    <a:rect b="b" l="l" r="r" t="t"/>
                    <a:pathLst>
                      <a:path extrusionOk="0" h="67373" w="164908">
                        <a:moveTo>
                          <a:pt x="2920" y="67373"/>
                        </a:moveTo>
                        <a:cubicBezTo>
                          <a:pt x="1714" y="67373"/>
                          <a:pt x="634" y="66675"/>
                          <a:pt x="190" y="65468"/>
                        </a:cubicBezTo>
                        <a:cubicBezTo>
                          <a:pt x="-382" y="63944"/>
                          <a:pt x="380" y="62230"/>
                          <a:pt x="1904" y="61658"/>
                        </a:cubicBezTo>
                        <a:cubicBezTo>
                          <a:pt x="55435" y="41021"/>
                          <a:pt x="108394" y="20574"/>
                          <a:pt x="160909" y="190"/>
                        </a:cubicBezTo>
                        <a:cubicBezTo>
                          <a:pt x="162432" y="-381"/>
                          <a:pt x="164147" y="381"/>
                          <a:pt x="164718" y="1841"/>
                        </a:cubicBezTo>
                        <a:cubicBezTo>
                          <a:pt x="165290" y="3302"/>
                          <a:pt x="164528" y="5080"/>
                          <a:pt x="163067" y="5651"/>
                        </a:cubicBezTo>
                        <a:cubicBezTo>
                          <a:pt x="110553" y="26035"/>
                          <a:pt x="57594" y="46545"/>
                          <a:pt x="4063" y="67119"/>
                        </a:cubicBezTo>
                        <a:cubicBezTo>
                          <a:pt x="3619" y="67310"/>
                          <a:pt x="3238" y="67373"/>
                          <a:pt x="2920" y="673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33" name="Google Shape;2633;p57"/>
                  <p:cNvSpPr/>
                  <p:nvPr/>
                </p:nvSpPr>
                <p:spPr>
                  <a:xfrm>
                    <a:off x="6474478" y="3184543"/>
                    <a:ext cx="65050" cy="31286"/>
                  </a:xfrm>
                  <a:custGeom>
                    <a:rect b="b" l="l" r="r" t="t"/>
                    <a:pathLst>
                      <a:path extrusionOk="0" h="31286" w="65050">
                        <a:moveTo>
                          <a:pt x="2966" y="31287"/>
                        </a:moveTo>
                        <a:cubicBezTo>
                          <a:pt x="1823" y="31287"/>
                          <a:pt x="743" y="30588"/>
                          <a:pt x="235" y="29509"/>
                        </a:cubicBezTo>
                        <a:cubicBezTo>
                          <a:pt x="-400" y="27985"/>
                          <a:pt x="299" y="26270"/>
                          <a:pt x="1759" y="25635"/>
                        </a:cubicBezTo>
                        <a:cubicBezTo>
                          <a:pt x="21635" y="17126"/>
                          <a:pt x="41383" y="8681"/>
                          <a:pt x="60941" y="235"/>
                        </a:cubicBezTo>
                        <a:cubicBezTo>
                          <a:pt x="62402" y="-400"/>
                          <a:pt x="64179" y="299"/>
                          <a:pt x="64815" y="1759"/>
                        </a:cubicBezTo>
                        <a:cubicBezTo>
                          <a:pt x="65450" y="3283"/>
                          <a:pt x="64751" y="4998"/>
                          <a:pt x="63290" y="5633"/>
                        </a:cubicBezTo>
                        <a:cubicBezTo>
                          <a:pt x="43733" y="14078"/>
                          <a:pt x="23984" y="22524"/>
                          <a:pt x="4109" y="31033"/>
                        </a:cubicBezTo>
                        <a:cubicBezTo>
                          <a:pt x="3728" y="31223"/>
                          <a:pt x="3347" y="31287"/>
                          <a:pt x="2966" y="3128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grpSp>
            <p:nvGrpSpPr>
              <p:cNvPr id="2634" name="Google Shape;2634;p57"/>
              <p:cNvGrpSpPr/>
              <p:nvPr/>
            </p:nvGrpSpPr>
            <p:grpSpPr>
              <a:xfrm>
                <a:off x="52090" y="210905"/>
                <a:ext cx="378742" cy="312893"/>
                <a:chOff x="6429121" y="2632871"/>
                <a:chExt cx="378742" cy="312893"/>
              </a:xfrm>
            </p:grpSpPr>
            <p:sp>
              <p:nvSpPr>
                <p:cNvPr id="2635" name="Google Shape;2635;p57"/>
                <p:cNvSpPr/>
                <p:nvPr/>
              </p:nvSpPr>
              <p:spPr>
                <a:xfrm>
                  <a:off x="6754558" y="2632871"/>
                  <a:ext cx="53305" cy="51908"/>
                </a:xfrm>
                <a:custGeom>
                  <a:rect b="b" l="l" r="r" t="t"/>
                  <a:pathLst>
                    <a:path extrusionOk="0" h="51908" w="53305">
                      <a:moveTo>
                        <a:pt x="24003" y="51908"/>
                      </a:moveTo>
                      <a:lnTo>
                        <a:pt x="0" y="22508"/>
                      </a:lnTo>
                      <a:lnTo>
                        <a:pt x="22289" y="4283"/>
                      </a:lnTo>
                      <a:cubicBezTo>
                        <a:pt x="30417" y="-2321"/>
                        <a:pt x="42355" y="-1178"/>
                        <a:pt x="49023" y="6950"/>
                      </a:cubicBezTo>
                      <a:lnTo>
                        <a:pt x="49023" y="6950"/>
                      </a:lnTo>
                      <a:cubicBezTo>
                        <a:pt x="55626" y="15078"/>
                        <a:pt x="54483" y="27016"/>
                        <a:pt x="46355" y="33684"/>
                      </a:cubicBezTo>
                      <a:lnTo>
                        <a:pt x="24003" y="51908"/>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36" name="Google Shape;2636;p57"/>
                <p:cNvSpPr/>
                <p:nvPr/>
              </p:nvSpPr>
              <p:spPr>
                <a:xfrm rot="3046867">
                  <a:off x="6606840" y="2609505"/>
                  <a:ext cx="39510" cy="349750"/>
                </a:xfrm>
                <a:custGeom>
                  <a:rect b="b" l="l" r="r" t="t"/>
                  <a:pathLst>
                    <a:path extrusionOk="0" h="349631" w="39497">
                      <a:moveTo>
                        <a:pt x="0" y="0"/>
                      </a:moveTo>
                      <a:lnTo>
                        <a:pt x="39497" y="0"/>
                      </a:lnTo>
                      <a:lnTo>
                        <a:pt x="39497" y="349632"/>
                      </a:lnTo>
                      <a:lnTo>
                        <a:pt x="0" y="349632"/>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37" name="Google Shape;2637;p57"/>
                <p:cNvSpPr/>
                <p:nvPr/>
              </p:nvSpPr>
              <p:spPr>
                <a:xfrm>
                  <a:off x="6429121" y="2879725"/>
                  <a:ext cx="74612" cy="66039"/>
                </a:xfrm>
                <a:custGeom>
                  <a:rect b="b" l="l" r="r" t="t"/>
                  <a:pathLst>
                    <a:path extrusionOk="0" h="66039" w="74612">
                      <a:moveTo>
                        <a:pt x="49593" y="0"/>
                      </a:moveTo>
                      <a:lnTo>
                        <a:pt x="74612" y="30543"/>
                      </a:lnTo>
                      <a:lnTo>
                        <a:pt x="0" y="6604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638" name="Google Shape;2638;p57"/>
                <p:cNvGrpSpPr/>
                <p:nvPr/>
              </p:nvGrpSpPr>
              <p:grpSpPr>
                <a:xfrm>
                  <a:off x="6492866" y="2670991"/>
                  <a:ext cx="269638" cy="224989"/>
                  <a:chOff x="6492866" y="2670991"/>
                  <a:chExt cx="269638" cy="224989"/>
                </a:xfrm>
              </p:grpSpPr>
              <p:sp>
                <p:nvSpPr>
                  <p:cNvPr id="2639" name="Google Shape;2639;p57"/>
                  <p:cNvSpPr/>
                  <p:nvPr/>
                </p:nvSpPr>
                <p:spPr>
                  <a:xfrm>
                    <a:off x="6492866" y="2670991"/>
                    <a:ext cx="260113" cy="213305"/>
                  </a:xfrm>
                  <a:custGeom>
                    <a:rect b="b" l="l" r="r" t="t"/>
                    <a:pathLst>
                      <a:path extrusionOk="0" h="213305" w="260113">
                        <a:moveTo>
                          <a:pt x="1977" y="213305"/>
                        </a:moveTo>
                        <a:cubicBezTo>
                          <a:pt x="1406" y="213305"/>
                          <a:pt x="834" y="213051"/>
                          <a:pt x="453" y="212543"/>
                        </a:cubicBezTo>
                        <a:cubicBezTo>
                          <a:pt x="-245" y="211718"/>
                          <a:pt x="-118" y="210448"/>
                          <a:pt x="707" y="209749"/>
                        </a:cubicBezTo>
                        <a:lnTo>
                          <a:pt x="256866" y="454"/>
                        </a:lnTo>
                        <a:cubicBezTo>
                          <a:pt x="257692" y="-245"/>
                          <a:pt x="258962" y="-118"/>
                          <a:pt x="259660" y="707"/>
                        </a:cubicBezTo>
                        <a:cubicBezTo>
                          <a:pt x="260359" y="1533"/>
                          <a:pt x="260232" y="2803"/>
                          <a:pt x="259406" y="3501"/>
                        </a:cubicBezTo>
                        <a:lnTo>
                          <a:pt x="3247" y="212798"/>
                        </a:lnTo>
                        <a:cubicBezTo>
                          <a:pt x="2866" y="213179"/>
                          <a:pt x="2422" y="213305"/>
                          <a:pt x="1977"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40" name="Google Shape;2640;p57"/>
                  <p:cNvSpPr/>
                  <p:nvPr/>
                </p:nvSpPr>
                <p:spPr>
                  <a:xfrm>
                    <a:off x="6502391" y="2682675"/>
                    <a:ext cx="260113" cy="213305"/>
                  </a:xfrm>
                  <a:custGeom>
                    <a:rect b="b" l="l" r="r" t="t"/>
                    <a:pathLst>
                      <a:path extrusionOk="0" h="213305" w="260113">
                        <a:moveTo>
                          <a:pt x="1978" y="213305"/>
                        </a:moveTo>
                        <a:cubicBezTo>
                          <a:pt x="1406" y="213305"/>
                          <a:pt x="834" y="213051"/>
                          <a:pt x="453" y="212543"/>
                        </a:cubicBezTo>
                        <a:cubicBezTo>
                          <a:pt x="-245" y="211718"/>
                          <a:pt x="-118" y="210448"/>
                          <a:pt x="707" y="209749"/>
                        </a:cubicBezTo>
                        <a:lnTo>
                          <a:pt x="256866" y="453"/>
                        </a:lnTo>
                        <a:cubicBezTo>
                          <a:pt x="257692" y="-245"/>
                          <a:pt x="258962" y="-118"/>
                          <a:pt x="259661" y="707"/>
                        </a:cubicBezTo>
                        <a:cubicBezTo>
                          <a:pt x="260359" y="1533"/>
                          <a:pt x="260232" y="2803"/>
                          <a:pt x="259406" y="3501"/>
                        </a:cubicBezTo>
                        <a:lnTo>
                          <a:pt x="3248" y="212797"/>
                        </a:lnTo>
                        <a:cubicBezTo>
                          <a:pt x="2866" y="213178"/>
                          <a:pt x="2422" y="213305"/>
                          <a:pt x="1978" y="2133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641" name="Google Shape;2641;p57"/>
                <p:cNvSpPr/>
                <p:nvPr/>
              </p:nvSpPr>
              <p:spPr>
                <a:xfrm rot="3046867">
                  <a:off x="6743478" y="2653397"/>
                  <a:ext cx="48912" cy="31189"/>
                </a:xfrm>
                <a:custGeom>
                  <a:rect b="b" l="l" r="r" t="t"/>
                  <a:pathLst>
                    <a:path extrusionOk="0" h="31178" w="48895">
                      <a:moveTo>
                        <a:pt x="0" y="0"/>
                      </a:moveTo>
                      <a:lnTo>
                        <a:pt x="48895" y="0"/>
                      </a:lnTo>
                      <a:lnTo>
                        <a:pt x="48895" y="31179"/>
                      </a:lnTo>
                      <a:lnTo>
                        <a:pt x="0" y="311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42" name="Google Shape;2642;p57"/>
                <p:cNvSpPr/>
                <p:nvPr/>
              </p:nvSpPr>
              <p:spPr>
                <a:xfrm>
                  <a:off x="6636948" y="2678048"/>
                  <a:ext cx="159577" cy="141737"/>
                </a:xfrm>
                <a:custGeom>
                  <a:rect b="b" l="l" r="r" t="t"/>
                  <a:pathLst>
                    <a:path extrusionOk="0" h="141737" w="159577">
                      <a:moveTo>
                        <a:pt x="96655" y="80074"/>
                      </a:moveTo>
                      <a:cubicBezTo>
                        <a:pt x="149043" y="57658"/>
                        <a:pt x="164156" y="19114"/>
                        <a:pt x="158441" y="0"/>
                      </a:cubicBezTo>
                      <a:lnTo>
                        <a:pt x="134310" y="19749"/>
                      </a:lnTo>
                      <a:cubicBezTo>
                        <a:pt x="140216" y="47181"/>
                        <a:pt x="83383" y="80772"/>
                        <a:pt x="50871" y="93536"/>
                      </a:cubicBezTo>
                      <a:cubicBezTo>
                        <a:pt x="18296" y="106299"/>
                        <a:pt x="1849" y="128016"/>
                        <a:pt x="1849" y="128016"/>
                      </a:cubicBezTo>
                      <a:lnTo>
                        <a:pt x="1849" y="128080"/>
                      </a:lnTo>
                      <a:cubicBezTo>
                        <a:pt x="-1008" y="131636"/>
                        <a:pt x="-627" y="137160"/>
                        <a:pt x="3500" y="140208"/>
                      </a:cubicBezTo>
                      <a:cubicBezTo>
                        <a:pt x="6041" y="142049"/>
                        <a:pt x="9596" y="142240"/>
                        <a:pt x="12327" y="140716"/>
                      </a:cubicBezTo>
                      <a:cubicBezTo>
                        <a:pt x="16455" y="138430"/>
                        <a:pt x="17597" y="133668"/>
                        <a:pt x="15946" y="129921"/>
                      </a:cubicBezTo>
                      <a:cubicBezTo>
                        <a:pt x="14740" y="127190"/>
                        <a:pt x="15248" y="123952"/>
                        <a:pt x="17280" y="121793"/>
                      </a:cubicBezTo>
                      <a:cubicBezTo>
                        <a:pt x="33028" y="104521"/>
                        <a:pt x="53666" y="98425"/>
                        <a:pt x="96655" y="800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2643" name="Google Shape;2643;p57"/>
            <p:cNvSpPr/>
            <p:nvPr/>
          </p:nvSpPr>
          <p:spPr>
            <a:xfrm>
              <a:off x="1206448" y="2556700"/>
              <a:ext cx="217303" cy="256907"/>
            </a:xfrm>
            <a:custGeom>
              <a:rect b="b" l="l" r="r" t="t"/>
              <a:pathLst>
                <a:path extrusionOk="0" h="116776" w="98774">
                  <a:moveTo>
                    <a:pt x="97584" y="59722"/>
                  </a:moveTo>
                  <a:cubicBezTo>
                    <a:pt x="61389" y="64675"/>
                    <a:pt x="54848" y="72041"/>
                    <a:pt x="50721" y="115538"/>
                  </a:cubicBezTo>
                  <a:cubicBezTo>
                    <a:pt x="50594" y="117189"/>
                    <a:pt x="48181" y="117189"/>
                    <a:pt x="48054" y="115538"/>
                  </a:cubicBezTo>
                  <a:cubicBezTo>
                    <a:pt x="43990" y="72041"/>
                    <a:pt x="37386" y="64675"/>
                    <a:pt x="1191" y="59722"/>
                  </a:cubicBezTo>
                  <a:cubicBezTo>
                    <a:pt x="-397" y="59531"/>
                    <a:pt x="-397" y="57245"/>
                    <a:pt x="1191" y="57055"/>
                  </a:cubicBezTo>
                  <a:cubicBezTo>
                    <a:pt x="37386" y="52102"/>
                    <a:pt x="43926" y="44736"/>
                    <a:pt x="48054" y="1238"/>
                  </a:cubicBezTo>
                  <a:cubicBezTo>
                    <a:pt x="48181" y="-413"/>
                    <a:pt x="50594" y="-413"/>
                    <a:pt x="50721" y="1238"/>
                  </a:cubicBezTo>
                  <a:cubicBezTo>
                    <a:pt x="54785" y="44736"/>
                    <a:pt x="61389" y="52102"/>
                    <a:pt x="97584" y="57055"/>
                  </a:cubicBezTo>
                  <a:cubicBezTo>
                    <a:pt x="99171" y="57245"/>
                    <a:pt x="99171" y="59531"/>
                    <a:pt x="97584" y="59722"/>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44" name="Google Shape;2644;p57"/>
            <p:cNvSpPr/>
            <p:nvPr/>
          </p:nvSpPr>
          <p:spPr>
            <a:xfrm>
              <a:off x="2628815" y="793920"/>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645" name="Google Shape;2645;p57"/>
          <p:cNvGrpSpPr/>
          <p:nvPr/>
        </p:nvGrpSpPr>
        <p:grpSpPr>
          <a:xfrm>
            <a:off x="6636065" y="2136395"/>
            <a:ext cx="2454026" cy="3177695"/>
            <a:chOff x="6636065" y="2136395"/>
            <a:chExt cx="2454026" cy="3177695"/>
          </a:xfrm>
        </p:grpSpPr>
        <p:grpSp>
          <p:nvGrpSpPr>
            <p:cNvPr id="2646" name="Google Shape;2646;p57"/>
            <p:cNvGrpSpPr/>
            <p:nvPr/>
          </p:nvGrpSpPr>
          <p:grpSpPr>
            <a:xfrm rot="-1082057">
              <a:off x="7278324" y="2655139"/>
              <a:ext cx="1461726" cy="2493917"/>
              <a:chOff x="971119" y="3290570"/>
              <a:chExt cx="612189" cy="1044510"/>
            </a:xfrm>
          </p:grpSpPr>
          <p:sp>
            <p:nvSpPr>
              <p:cNvPr id="2647" name="Google Shape;2647;p57"/>
              <p:cNvSpPr/>
              <p:nvPr/>
            </p:nvSpPr>
            <p:spPr>
              <a:xfrm>
                <a:off x="1259586" y="3938904"/>
                <a:ext cx="75691" cy="126428"/>
              </a:xfrm>
              <a:custGeom>
                <a:rect b="b" l="l" r="r" t="t"/>
                <a:pathLst>
                  <a:path extrusionOk="0" h="126428" w="75691">
                    <a:moveTo>
                      <a:pt x="0" y="0"/>
                    </a:moveTo>
                    <a:lnTo>
                      <a:pt x="75692" y="0"/>
                    </a:lnTo>
                    <a:lnTo>
                      <a:pt x="75692" y="126428"/>
                    </a:lnTo>
                    <a:lnTo>
                      <a:pt x="0" y="126428"/>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48" name="Google Shape;2648;p57"/>
              <p:cNvSpPr/>
              <p:nvPr/>
            </p:nvSpPr>
            <p:spPr>
              <a:xfrm>
                <a:off x="1259522" y="3940492"/>
                <a:ext cx="75755" cy="24638"/>
              </a:xfrm>
              <a:custGeom>
                <a:rect b="b" l="l" r="r" t="t"/>
                <a:pathLst>
                  <a:path extrusionOk="0" h="24638" w="75755">
                    <a:moveTo>
                      <a:pt x="75755" y="889"/>
                    </a:moveTo>
                    <a:cubicBezTo>
                      <a:pt x="62103" y="2413"/>
                      <a:pt x="48260" y="3048"/>
                      <a:pt x="34290" y="2730"/>
                    </a:cubicBezTo>
                    <a:cubicBezTo>
                      <a:pt x="22733" y="2477"/>
                      <a:pt x="11303" y="1524"/>
                      <a:pt x="0" y="0"/>
                    </a:cubicBezTo>
                    <a:lnTo>
                      <a:pt x="0" y="22035"/>
                    </a:lnTo>
                    <a:cubicBezTo>
                      <a:pt x="11113" y="23432"/>
                      <a:pt x="22415" y="24257"/>
                      <a:pt x="33782" y="24574"/>
                    </a:cubicBezTo>
                    <a:cubicBezTo>
                      <a:pt x="36385" y="24638"/>
                      <a:pt x="39052" y="24638"/>
                      <a:pt x="41656" y="24638"/>
                    </a:cubicBezTo>
                    <a:cubicBezTo>
                      <a:pt x="53149" y="24638"/>
                      <a:pt x="64516" y="24003"/>
                      <a:pt x="75755" y="22860"/>
                    </a:cubicBezTo>
                    <a:lnTo>
                      <a:pt x="75755" y="88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49" name="Google Shape;2649;p57"/>
              <p:cNvSpPr/>
              <p:nvPr/>
            </p:nvSpPr>
            <p:spPr>
              <a:xfrm>
                <a:off x="1259586" y="4034154"/>
                <a:ext cx="75691" cy="31241"/>
              </a:xfrm>
              <a:custGeom>
                <a:rect b="b" l="l" r="r" t="t"/>
                <a:pathLst>
                  <a:path extrusionOk="0" h="31241" w="75691">
                    <a:moveTo>
                      <a:pt x="75692" y="31242"/>
                    </a:moveTo>
                    <a:lnTo>
                      <a:pt x="0" y="31242"/>
                    </a:lnTo>
                    <a:lnTo>
                      <a:pt x="0" y="0"/>
                    </a:lnTo>
                    <a:lnTo>
                      <a:pt x="75692" y="15304"/>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50" name="Google Shape;2650;p57"/>
              <p:cNvSpPr/>
              <p:nvPr/>
            </p:nvSpPr>
            <p:spPr>
              <a:xfrm>
                <a:off x="1200150" y="4065396"/>
                <a:ext cx="194627" cy="117665"/>
              </a:xfrm>
              <a:custGeom>
                <a:rect b="b" l="l" r="r" t="t"/>
                <a:pathLst>
                  <a:path extrusionOk="0" h="117665" w="194627">
                    <a:moveTo>
                      <a:pt x="142748" y="0"/>
                    </a:moveTo>
                    <a:lnTo>
                      <a:pt x="51879" y="0"/>
                    </a:lnTo>
                    <a:cubicBezTo>
                      <a:pt x="38354" y="0"/>
                      <a:pt x="26543" y="9271"/>
                      <a:pt x="23304" y="22416"/>
                    </a:cubicBezTo>
                    <a:lnTo>
                      <a:pt x="0" y="117666"/>
                    </a:lnTo>
                    <a:lnTo>
                      <a:pt x="194627" y="117666"/>
                    </a:lnTo>
                    <a:lnTo>
                      <a:pt x="171323" y="22416"/>
                    </a:lnTo>
                    <a:cubicBezTo>
                      <a:pt x="168085" y="9208"/>
                      <a:pt x="156274" y="0"/>
                      <a:pt x="142748"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51" name="Google Shape;2651;p57"/>
              <p:cNvSpPr/>
              <p:nvPr/>
            </p:nvSpPr>
            <p:spPr>
              <a:xfrm>
                <a:off x="1107821" y="4182998"/>
                <a:ext cx="379348" cy="152082"/>
              </a:xfrm>
              <a:custGeom>
                <a:rect b="b" l="l" r="r" t="t"/>
                <a:pathLst>
                  <a:path extrusionOk="0" h="152082" w="379348">
                    <a:moveTo>
                      <a:pt x="298767" y="0"/>
                    </a:moveTo>
                    <a:lnTo>
                      <a:pt x="80518" y="0"/>
                    </a:lnTo>
                    <a:cubicBezTo>
                      <a:pt x="61277" y="0"/>
                      <a:pt x="44259" y="12446"/>
                      <a:pt x="38481" y="30798"/>
                    </a:cubicBezTo>
                    <a:lnTo>
                      <a:pt x="0" y="152083"/>
                    </a:lnTo>
                    <a:lnTo>
                      <a:pt x="379349" y="152083"/>
                    </a:lnTo>
                    <a:lnTo>
                      <a:pt x="340868" y="30798"/>
                    </a:lnTo>
                    <a:cubicBezTo>
                      <a:pt x="334963" y="12446"/>
                      <a:pt x="317944" y="0"/>
                      <a:pt x="298767"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52" name="Google Shape;2652;p57"/>
              <p:cNvSpPr/>
              <p:nvPr/>
            </p:nvSpPr>
            <p:spPr>
              <a:xfrm>
                <a:off x="1200150" y="4152138"/>
                <a:ext cx="194627" cy="30860"/>
              </a:xfrm>
              <a:custGeom>
                <a:rect b="b" l="l" r="r" t="t"/>
                <a:pathLst>
                  <a:path extrusionOk="0" h="30860" w="194627">
                    <a:moveTo>
                      <a:pt x="0" y="30861"/>
                    </a:moveTo>
                    <a:lnTo>
                      <a:pt x="194627" y="30861"/>
                    </a:lnTo>
                    <a:lnTo>
                      <a:pt x="191770" y="19240"/>
                    </a:lnTo>
                    <a:lnTo>
                      <a:pt x="755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653" name="Google Shape;2653;p57"/>
              <p:cNvGrpSpPr/>
              <p:nvPr/>
            </p:nvGrpSpPr>
            <p:grpSpPr>
              <a:xfrm>
                <a:off x="971119" y="3290570"/>
                <a:ext cx="612189" cy="657478"/>
                <a:chOff x="971119" y="3290570"/>
                <a:chExt cx="612189" cy="657478"/>
              </a:xfrm>
            </p:grpSpPr>
            <p:sp>
              <p:nvSpPr>
                <p:cNvPr id="2654" name="Google Shape;2654;p57"/>
                <p:cNvSpPr/>
                <p:nvPr/>
              </p:nvSpPr>
              <p:spPr>
                <a:xfrm rot="-1193110">
                  <a:off x="1296820" y="3298958"/>
                  <a:ext cx="6728" cy="633672"/>
                </a:xfrm>
                <a:custGeom>
                  <a:rect b="b" l="l" r="r" t="t"/>
                  <a:pathLst>
                    <a:path extrusionOk="0" h="633926" w="6731">
                      <a:moveTo>
                        <a:pt x="0" y="0"/>
                      </a:moveTo>
                      <a:lnTo>
                        <a:pt x="6731" y="0"/>
                      </a:lnTo>
                      <a:lnTo>
                        <a:pt x="6731" y="633927"/>
                      </a:lnTo>
                      <a:lnTo>
                        <a:pt x="0" y="633927"/>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655" name="Google Shape;2655;p57"/>
                <p:cNvGrpSpPr/>
                <p:nvPr/>
              </p:nvGrpSpPr>
              <p:grpSpPr>
                <a:xfrm>
                  <a:off x="1018666" y="3335654"/>
                  <a:ext cx="564642" cy="564642"/>
                  <a:chOff x="1018666" y="3335654"/>
                  <a:chExt cx="564642" cy="564642"/>
                </a:xfrm>
              </p:grpSpPr>
              <p:sp>
                <p:nvSpPr>
                  <p:cNvPr id="2656" name="Google Shape;2656;p57"/>
                  <p:cNvSpPr/>
                  <p:nvPr/>
                </p:nvSpPr>
                <p:spPr>
                  <a:xfrm>
                    <a:off x="1018666" y="3335654"/>
                    <a:ext cx="564642" cy="564642"/>
                  </a:xfrm>
                  <a:custGeom>
                    <a:rect b="b" l="l" r="r" t="t"/>
                    <a:pathLst>
                      <a:path extrusionOk="0" h="564642" w="564642">
                        <a:moveTo>
                          <a:pt x="564642" y="282321"/>
                        </a:moveTo>
                        <a:cubicBezTo>
                          <a:pt x="564642" y="438243"/>
                          <a:pt x="438243" y="564642"/>
                          <a:pt x="282321" y="564642"/>
                        </a:cubicBezTo>
                        <a:cubicBezTo>
                          <a:pt x="126399" y="564642"/>
                          <a:pt x="0" y="438243"/>
                          <a:pt x="0" y="282321"/>
                        </a:cubicBezTo>
                        <a:cubicBezTo>
                          <a:pt x="0" y="126400"/>
                          <a:pt x="126399" y="0"/>
                          <a:pt x="282321" y="0"/>
                        </a:cubicBezTo>
                        <a:cubicBezTo>
                          <a:pt x="438243" y="0"/>
                          <a:pt x="564642" y="126399"/>
                          <a:pt x="564642" y="2823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2657" name="Google Shape;2657;p57"/>
                  <p:cNvGrpSpPr/>
                  <p:nvPr/>
                </p:nvGrpSpPr>
                <p:grpSpPr>
                  <a:xfrm>
                    <a:off x="1018954" y="3336099"/>
                    <a:ext cx="555718" cy="499427"/>
                    <a:chOff x="1018954" y="3336099"/>
                    <a:chExt cx="555718" cy="499427"/>
                  </a:xfrm>
                </p:grpSpPr>
                <p:sp>
                  <p:nvSpPr>
                    <p:cNvPr id="2658" name="Google Shape;2658;p57"/>
                    <p:cNvSpPr/>
                    <p:nvPr/>
                  </p:nvSpPr>
                  <p:spPr>
                    <a:xfrm>
                      <a:off x="1238377" y="3336099"/>
                      <a:ext cx="51815" cy="32847"/>
                    </a:xfrm>
                    <a:custGeom>
                      <a:rect b="b" l="l" r="r" t="t"/>
                      <a:pathLst>
                        <a:path extrusionOk="0" h="32847" w="51815">
                          <a:moveTo>
                            <a:pt x="8128" y="17653"/>
                          </a:moveTo>
                          <a:cubicBezTo>
                            <a:pt x="10541" y="22035"/>
                            <a:pt x="12446" y="26734"/>
                            <a:pt x="15430" y="30734"/>
                          </a:cubicBezTo>
                          <a:cubicBezTo>
                            <a:pt x="16002" y="31433"/>
                            <a:pt x="16574" y="32131"/>
                            <a:pt x="17399" y="32512"/>
                          </a:cubicBezTo>
                          <a:cubicBezTo>
                            <a:pt x="18351" y="32957"/>
                            <a:pt x="19494" y="32893"/>
                            <a:pt x="20510" y="32703"/>
                          </a:cubicBezTo>
                          <a:cubicBezTo>
                            <a:pt x="28194" y="31560"/>
                            <a:pt x="34925" y="26734"/>
                            <a:pt x="39878" y="20765"/>
                          </a:cubicBezTo>
                          <a:cubicBezTo>
                            <a:pt x="44894" y="14859"/>
                            <a:pt x="48387" y="7810"/>
                            <a:pt x="51816" y="889"/>
                          </a:cubicBezTo>
                          <a:cubicBezTo>
                            <a:pt x="49784" y="572"/>
                            <a:pt x="47815" y="317"/>
                            <a:pt x="45783" y="0"/>
                          </a:cubicBezTo>
                          <a:cubicBezTo>
                            <a:pt x="30416" y="889"/>
                            <a:pt x="15113" y="3048"/>
                            <a:pt x="0" y="6477"/>
                          </a:cubicBezTo>
                          <a:cubicBezTo>
                            <a:pt x="3175" y="9970"/>
                            <a:pt x="5905" y="13653"/>
                            <a:pt x="8128" y="1765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59" name="Google Shape;2659;p57"/>
                    <p:cNvSpPr/>
                    <p:nvPr/>
                  </p:nvSpPr>
                  <p:spPr>
                    <a:xfrm>
                      <a:off x="1325635" y="3360737"/>
                      <a:ext cx="249037" cy="193496"/>
                    </a:xfrm>
                    <a:custGeom>
                      <a:rect b="b" l="l" r="r" t="t"/>
                      <a:pathLst>
                        <a:path extrusionOk="0" h="193496" w="249037">
                          <a:moveTo>
                            <a:pt x="135754" y="24828"/>
                          </a:moveTo>
                          <a:cubicBezTo>
                            <a:pt x="130166" y="26734"/>
                            <a:pt x="124832" y="29528"/>
                            <a:pt x="120133" y="33084"/>
                          </a:cubicBezTo>
                          <a:cubicBezTo>
                            <a:pt x="118482" y="34353"/>
                            <a:pt x="116640" y="35751"/>
                            <a:pt x="114545" y="35560"/>
                          </a:cubicBezTo>
                          <a:cubicBezTo>
                            <a:pt x="112005" y="35242"/>
                            <a:pt x="110481" y="32639"/>
                            <a:pt x="108322" y="31178"/>
                          </a:cubicBezTo>
                          <a:cubicBezTo>
                            <a:pt x="103686" y="28067"/>
                            <a:pt x="95812" y="30226"/>
                            <a:pt x="93272" y="25273"/>
                          </a:cubicBezTo>
                          <a:cubicBezTo>
                            <a:pt x="91939" y="22670"/>
                            <a:pt x="93082" y="19495"/>
                            <a:pt x="94288" y="16828"/>
                          </a:cubicBezTo>
                          <a:cubicBezTo>
                            <a:pt x="96257" y="12573"/>
                            <a:pt x="98479" y="8382"/>
                            <a:pt x="100892" y="4382"/>
                          </a:cubicBezTo>
                          <a:cubicBezTo>
                            <a:pt x="97781" y="2858"/>
                            <a:pt x="94669" y="1460"/>
                            <a:pt x="91558" y="0"/>
                          </a:cubicBezTo>
                          <a:cubicBezTo>
                            <a:pt x="89589" y="3683"/>
                            <a:pt x="87684" y="7429"/>
                            <a:pt x="85970" y="11240"/>
                          </a:cubicBezTo>
                          <a:cubicBezTo>
                            <a:pt x="83176" y="17463"/>
                            <a:pt x="80636" y="24003"/>
                            <a:pt x="75746" y="28766"/>
                          </a:cubicBezTo>
                          <a:cubicBezTo>
                            <a:pt x="72317" y="32131"/>
                            <a:pt x="67872" y="34353"/>
                            <a:pt x="64380" y="37655"/>
                          </a:cubicBezTo>
                          <a:cubicBezTo>
                            <a:pt x="60887" y="40958"/>
                            <a:pt x="58284" y="46038"/>
                            <a:pt x="60062" y="50546"/>
                          </a:cubicBezTo>
                          <a:cubicBezTo>
                            <a:pt x="60760" y="52388"/>
                            <a:pt x="62094" y="53911"/>
                            <a:pt x="63173" y="55563"/>
                          </a:cubicBezTo>
                          <a:cubicBezTo>
                            <a:pt x="64189" y="57277"/>
                            <a:pt x="64888" y="59372"/>
                            <a:pt x="64126" y="61151"/>
                          </a:cubicBezTo>
                          <a:cubicBezTo>
                            <a:pt x="63364" y="62992"/>
                            <a:pt x="58220" y="65341"/>
                            <a:pt x="57585" y="63500"/>
                          </a:cubicBezTo>
                          <a:cubicBezTo>
                            <a:pt x="56188" y="59436"/>
                            <a:pt x="51045" y="57912"/>
                            <a:pt x="46790" y="58547"/>
                          </a:cubicBezTo>
                          <a:cubicBezTo>
                            <a:pt x="42536" y="59182"/>
                            <a:pt x="38599" y="61278"/>
                            <a:pt x="34344" y="61976"/>
                          </a:cubicBezTo>
                          <a:cubicBezTo>
                            <a:pt x="30090" y="62674"/>
                            <a:pt x="24882" y="61278"/>
                            <a:pt x="23422" y="57214"/>
                          </a:cubicBezTo>
                          <a:cubicBezTo>
                            <a:pt x="20565" y="68072"/>
                            <a:pt x="15866" y="78422"/>
                            <a:pt x="9452" y="87566"/>
                          </a:cubicBezTo>
                          <a:cubicBezTo>
                            <a:pt x="4880" y="94171"/>
                            <a:pt x="-898" y="101219"/>
                            <a:pt x="118" y="109220"/>
                          </a:cubicBezTo>
                          <a:cubicBezTo>
                            <a:pt x="943" y="115634"/>
                            <a:pt x="6087" y="121031"/>
                            <a:pt x="6277" y="127508"/>
                          </a:cubicBezTo>
                          <a:cubicBezTo>
                            <a:pt x="6468" y="133541"/>
                            <a:pt x="2340" y="139383"/>
                            <a:pt x="3610" y="145288"/>
                          </a:cubicBezTo>
                          <a:cubicBezTo>
                            <a:pt x="4372" y="148844"/>
                            <a:pt x="7039" y="151828"/>
                            <a:pt x="7293" y="155448"/>
                          </a:cubicBezTo>
                          <a:cubicBezTo>
                            <a:pt x="7357" y="156845"/>
                            <a:pt x="7103" y="158242"/>
                            <a:pt x="7547" y="159512"/>
                          </a:cubicBezTo>
                          <a:cubicBezTo>
                            <a:pt x="7865" y="160401"/>
                            <a:pt x="8436" y="161099"/>
                            <a:pt x="9071" y="161798"/>
                          </a:cubicBezTo>
                          <a:cubicBezTo>
                            <a:pt x="20057" y="173672"/>
                            <a:pt x="42091" y="171767"/>
                            <a:pt x="50791" y="185484"/>
                          </a:cubicBezTo>
                          <a:cubicBezTo>
                            <a:pt x="58284" y="182943"/>
                            <a:pt x="66602" y="179641"/>
                            <a:pt x="69587" y="172339"/>
                          </a:cubicBezTo>
                          <a:cubicBezTo>
                            <a:pt x="70158" y="170878"/>
                            <a:pt x="70539" y="169228"/>
                            <a:pt x="71746" y="168148"/>
                          </a:cubicBezTo>
                          <a:cubicBezTo>
                            <a:pt x="74032" y="166116"/>
                            <a:pt x="77715" y="167322"/>
                            <a:pt x="80509" y="166116"/>
                          </a:cubicBezTo>
                          <a:cubicBezTo>
                            <a:pt x="86668" y="163449"/>
                            <a:pt x="83874" y="151955"/>
                            <a:pt x="90097" y="149416"/>
                          </a:cubicBezTo>
                          <a:cubicBezTo>
                            <a:pt x="91177" y="148971"/>
                            <a:pt x="92383" y="148908"/>
                            <a:pt x="93463" y="148463"/>
                          </a:cubicBezTo>
                          <a:cubicBezTo>
                            <a:pt x="96066" y="147447"/>
                            <a:pt x="97527" y="144653"/>
                            <a:pt x="99114" y="142367"/>
                          </a:cubicBezTo>
                          <a:cubicBezTo>
                            <a:pt x="101337" y="139128"/>
                            <a:pt x="104194" y="136144"/>
                            <a:pt x="107623" y="134239"/>
                          </a:cubicBezTo>
                          <a:cubicBezTo>
                            <a:pt x="107941" y="132969"/>
                            <a:pt x="108195" y="131635"/>
                            <a:pt x="108512" y="130366"/>
                          </a:cubicBezTo>
                          <a:cubicBezTo>
                            <a:pt x="111306" y="128334"/>
                            <a:pt x="115624" y="128905"/>
                            <a:pt x="117720" y="131572"/>
                          </a:cubicBezTo>
                          <a:cubicBezTo>
                            <a:pt x="119434" y="133667"/>
                            <a:pt x="120069" y="137033"/>
                            <a:pt x="122609" y="137922"/>
                          </a:cubicBezTo>
                          <a:cubicBezTo>
                            <a:pt x="123943" y="138366"/>
                            <a:pt x="125403" y="138049"/>
                            <a:pt x="126864" y="137795"/>
                          </a:cubicBezTo>
                          <a:cubicBezTo>
                            <a:pt x="135500" y="136271"/>
                            <a:pt x="144834" y="140462"/>
                            <a:pt x="149470" y="147828"/>
                          </a:cubicBezTo>
                          <a:cubicBezTo>
                            <a:pt x="150359" y="149225"/>
                            <a:pt x="151121" y="150813"/>
                            <a:pt x="152518" y="151828"/>
                          </a:cubicBezTo>
                          <a:cubicBezTo>
                            <a:pt x="153915" y="152908"/>
                            <a:pt x="155756" y="153162"/>
                            <a:pt x="157471" y="153607"/>
                          </a:cubicBezTo>
                          <a:cubicBezTo>
                            <a:pt x="162995" y="155003"/>
                            <a:pt x="168012" y="158242"/>
                            <a:pt x="171568" y="162687"/>
                          </a:cubicBezTo>
                          <a:cubicBezTo>
                            <a:pt x="174743" y="166624"/>
                            <a:pt x="176775" y="171514"/>
                            <a:pt x="180648" y="174816"/>
                          </a:cubicBezTo>
                          <a:cubicBezTo>
                            <a:pt x="187316" y="180530"/>
                            <a:pt x="197285" y="179832"/>
                            <a:pt x="205477" y="183007"/>
                          </a:cubicBezTo>
                          <a:cubicBezTo>
                            <a:pt x="210430" y="184912"/>
                            <a:pt x="214684" y="188151"/>
                            <a:pt x="219383" y="190564"/>
                          </a:cubicBezTo>
                          <a:cubicBezTo>
                            <a:pt x="224082" y="192977"/>
                            <a:pt x="229670" y="194501"/>
                            <a:pt x="234623" y="192722"/>
                          </a:cubicBezTo>
                          <a:cubicBezTo>
                            <a:pt x="237100" y="191834"/>
                            <a:pt x="239259" y="190119"/>
                            <a:pt x="241735" y="189230"/>
                          </a:cubicBezTo>
                          <a:cubicBezTo>
                            <a:pt x="244085" y="188404"/>
                            <a:pt x="246625" y="188341"/>
                            <a:pt x="249038" y="187833"/>
                          </a:cubicBezTo>
                          <a:cubicBezTo>
                            <a:pt x="237481" y="142240"/>
                            <a:pt x="214430" y="98933"/>
                            <a:pt x="179632" y="62484"/>
                          </a:cubicBezTo>
                          <a:cubicBezTo>
                            <a:pt x="166043" y="48070"/>
                            <a:pt x="151311" y="35560"/>
                            <a:pt x="135754" y="2482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60" name="Google Shape;2660;p57"/>
                    <p:cNvSpPr/>
                    <p:nvPr/>
                  </p:nvSpPr>
                  <p:spPr>
                    <a:xfrm>
                      <a:off x="1018954" y="3497897"/>
                      <a:ext cx="441863" cy="337629"/>
                    </a:xfrm>
                    <a:custGeom>
                      <a:rect b="b" l="l" r="r" t="t"/>
                      <a:pathLst>
                        <a:path extrusionOk="0" h="337629" w="441863">
                          <a:moveTo>
                            <a:pt x="395254" y="220790"/>
                          </a:moveTo>
                          <a:cubicBezTo>
                            <a:pt x="394238" y="219202"/>
                            <a:pt x="392587" y="218123"/>
                            <a:pt x="391127" y="216980"/>
                          </a:cubicBezTo>
                          <a:cubicBezTo>
                            <a:pt x="385221" y="212217"/>
                            <a:pt x="381792" y="204534"/>
                            <a:pt x="382237" y="196977"/>
                          </a:cubicBezTo>
                          <a:cubicBezTo>
                            <a:pt x="382745" y="188214"/>
                            <a:pt x="388079" y="179388"/>
                            <a:pt x="385285" y="171069"/>
                          </a:cubicBezTo>
                          <a:cubicBezTo>
                            <a:pt x="381284" y="159068"/>
                            <a:pt x="362488" y="154178"/>
                            <a:pt x="363314" y="141542"/>
                          </a:cubicBezTo>
                          <a:cubicBezTo>
                            <a:pt x="363441" y="139573"/>
                            <a:pt x="364076" y="137668"/>
                            <a:pt x="363822" y="135763"/>
                          </a:cubicBezTo>
                          <a:cubicBezTo>
                            <a:pt x="363187" y="130810"/>
                            <a:pt x="356837" y="128524"/>
                            <a:pt x="351947" y="129731"/>
                          </a:cubicBezTo>
                          <a:cubicBezTo>
                            <a:pt x="347058" y="130937"/>
                            <a:pt x="343121" y="134366"/>
                            <a:pt x="338612" y="136652"/>
                          </a:cubicBezTo>
                          <a:cubicBezTo>
                            <a:pt x="335437" y="138240"/>
                            <a:pt x="331818" y="139446"/>
                            <a:pt x="329786" y="142367"/>
                          </a:cubicBezTo>
                          <a:cubicBezTo>
                            <a:pt x="328579" y="144018"/>
                            <a:pt x="328071" y="146177"/>
                            <a:pt x="326738" y="147701"/>
                          </a:cubicBezTo>
                          <a:cubicBezTo>
                            <a:pt x="322737" y="152527"/>
                            <a:pt x="314482" y="149797"/>
                            <a:pt x="309148" y="153035"/>
                          </a:cubicBezTo>
                          <a:cubicBezTo>
                            <a:pt x="306799" y="154432"/>
                            <a:pt x="304957" y="156972"/>
                            <a:pt x="302227" y="157163"/>
                          </a:cubicBezTo>
                          <a:cubicBezTo>
                            <a:pt x="299115" y="157353"/>
                            <a:pt x="296766" y="154432"/>
                            <a:pt x="293845" y="153480"/>
                          </a:cubicBezTo>
                          <a:cubicBezTo>
                            <a:pt x="284066" y="150432"/>
                            <a:pt x="278668" y="167831"/>
                            <a:pt x="268508" y="166370"/>
                          </a:cubicBezTo>
                          <a:cubicBezTo>
                            <a:pt x="264127" y="165735"/>
                            <a:pt x="259682" y="165100"/>
                            <a:pt x="255300" y="165672"/>
                          </a:cubicBezTo>
                          <a:cubicBezTo>
                            <a:pt x="250919" y="166243"/>
                            <a:pt x="246537" y="168148"/>
                            <a:pt x="243934" y="171768"/>
                          </a:cubicBezTo>
                          <a:cubicBezTo>
                            <a:pt x="242854" y="173228"/>
                            <a:pt x="242092" y="174943"/>
                            <a:pt x="241203" y="176593"/>
                          </a:cubicBezTo>
                          <a:cubicBezTo>
                            <a:pt x="238219" y="181737"/>
                            <a:pt x="233012" y="185484"/>
                            <a:pt x="227233" y="186754"/>
                          </a:cubicBezTo>
                          <a:cubicBezTo>
                            <a:pt x="226027" y="187008"/>
                            <a:pt x="224757" y="187198"/>
                            <a:pt x="223741" y="187897"/>
                          </a:cubicBezTo>
                          <a:cubicBezTo>
                            <a:pt x="222534" y="188722"/>
                            <a:pt x="221836" y="190056"/>
                            <a:pt x="221391" y="191453"/>
                          </a:cubicBezTo>
                          <a:cubicBezTo>
                            <a:pt x="219169" y="197612"/>
                            <a:pt x="220502" y="205423"/>
                            <a:pt x="223741" y="211074"/>
                          </a:cubicBezTo>
                          <a:cubicBezTo>
                            <a:pt x="218915" y="210630"/>
                            <a:pt x="213962" y="212344"/>
                            <a:pt x="210469" y="215710"/>
                          </a:cubicBezTo>
                          <a:cubicBezTo>
                            <a:pt x="208501" y="217551"/>
                            <a:pt x="206977" y="219964"/>
                            <a:pt x="204564" y="221171"/>
                          </a:cubicBezTo>
                          <a:cubicBezTo>
                            <a:pt x="200055" y="223393"/>
                            <a:pt x="194785" y="220599"/>
                            <a:pt x="190530" y="217868"/>
                          </a:cubicBezTo>
                          <a:cubicBezTo>
                            <a:pt x="189197" y="217043"/>
                            <a:pt x="187609" y="216154"/>
                            <a:pt x="186149" y="216662"/>
                          </a:cubicBezTo>
                          <a:cubicBezTo>
                            <a:pt x="185006" y="217043"/>
                            <a:pt x="184307" y="218123"/>
                            <a:pt x="183609" y="219075"/>
                          </a:cubicBezTo>
                          <a:cubicBezTo>
                            <a:pt x="181640" y="221806"/>
                            <a:pt x="178338" y="224409"/>
                            <a:pt x="175227" y="223139"/>
                          </a:cubicBezTo>
                          <a:cubicBezTo>
                            <a:pt x="170655" y="221298"/>
                            <a:pt x="172179" y="214186"/>
                            <a:pt x="169448" y="210058"/>
                          </a:cubicBezTo>
                          <a:cubicBezTo>
                            <a:pt x="167035" y="212408"/>
                            <a:pt x="164559" y="215011"/>
                            <a:pt x="163860" y="218249"/>
                          </a:cubicBezTo>
                          <a:cubicBezTo>
                            <a:pt x="163416" y="220218"/>
                            <a:pt x="163670" y="222187"/>
                            <a:pt x="163606" y="224155"/>
                          </a:cubicBezTo>
                          <a:cubicBezTo>
                            <a:pt x="163352" y="232728"/>
                            <a:pt x="154907" y="240983"/>
                            <a:pt x="146588" y="238697"/>
                          </a:cubicBezTo>
                          <a:cubicBezTo>
                            <a:pt x="141127" y="237173"/>
                            <a:pt x="137571" y="232029"/>
                            <a:pt x="134206" y="227521"/>
                          </a:cubicBezTo>
                          <a:cubicBezTo>
                            <a:pt x="131094" y="223330"/>
                            <a:pt x="127665" y="219139"/>
                            <a:pt x="126586" y="213995"/>
                          </a:cubicBezTo>
                          <a:cubicBezTo>
                            <a:pt x="125570" y="208915"/>
                            <a:pt x="127602" y="202311"/>
                            <a:pt x="132682" y="201168"/>
                          </a:cubicBezTo>
                          <a:cubicBezTo>
                            <a:pt x="134650" y="198057"/>
                            <a:pt x="137635" y="195580"/>
                            <a:pt x="141064" y="194247"/>
                          </a:cubicBezTo>
                          <a:cubicBezTo>
                            <a:pt x="137889" y="191326"/>
                            <a:pt x="138905" y="185674"/>
                            <a:pt x="142143" y="182880"/>
                          </a:cubicBezTo>
                          <a:cubicBezTo>
                            <a:pt x="145445" y="180086"/>
                            <a:pt x="150144" y="179642"/>
                            <a:pt x="154399" y="180213"/>
                          </a:cubicBezTo>
                          <a:cubicBezTo>
                            <a:pt x="159225" y="180848"/>
                            <a:pt x="163924" y="182626"/>
                            <a:pt x="167988" y="185420"/>
                          </a:cubicBezTo>
                          <a:cubicBezTo>
                            <a:pt x="169766" y="186627"/>
                            <a:pt x="172369" y="187897"/>
                            <a:pt x="173703" y="186246"/>
                          </a:cubicBezTo>
                          <a:cubicBezTo>
                            <a:pt x="174655" y="184976"/>
                            <a:pt x="173830" y="183134"/>
                            <a:pt x="172941" y="181864"/>
                          </a:cubicBezTo>
                          <a:cubicBezTo>
                            <a:pt x="170147" y="177927"/>
                            <a:pt x="166337" y="174752"/>
                            <a:pt x="162019" y="172593"/>
                          </a:cubicBezTo>
                          <a:cubicBezTo>
                            <a:pt x="159225" y="171196"/>
                            <a:pt x="156177" y="170180"/>
                            <a:pt x="154018" y="167894"/>
                          </a:cubicBezTo>
                          <a:cubicBezTo>
                            <a:pt x="148176" y="161608"/>
                            <a:pt x="153256" y="151257"/>
                            <a:pt x="151224" y="142939"/>
                          </a:cubicBezTo>
                          <a:cubicBezTo>
                            <a:pt x="150208" y="138938"/>
                            <a:pt x="147604" y="135509"/>
                            <a:pt x="145572" y="131953"/>
                          </a:cubicBezTo>
                          <a:cubicBezTo>
                            <a:pt x="143540" y="128334"/>
                            <a:pt x="142016" y="123952"/>
                            <a:pt x="143540" y="120142"/>
                          </a:cubicBezTo>
                          <a:cubicBezTo>
                            <a:pt x="144493" y="117793"/>
                            <a:pt x="146398" y="115951"/>
                            <a:pt x="147795" y="113856"/>
                          </a:cubicBezTo>
                          <a:cubicBezTo>
                            <a:pt x="149192" y="111760"/>
                            <a:pt x="150017" y="108839"/>
                            <a:pt x="148557" y="106743"/>
                          </a:cubicBezTo>
                          <a:cubicBezTo>
                            <a:pt x="147668" y="105474"/>
                            <a:pt x="146144" y="104775"/>
                            <a:pt x="144937" y="103759"/>
                          </a:cubicBezTo>
                          <a:cubicBezTo>
                            <a:pt x="142334" y="101473"/>
                            <a:pt x="141889" y="97409"/>
                            <a:pt x="143223" y="94234"/>
                          </a:cubicBezTo>
                          <a:cubicBezTo>
                            <a:pt x="144556" y="91059"/>
                            <a:pt x="147350" y="88710"/>
                            <a:pt x="150462" y="87186"/>
                          </a:cubicBezTo>
                          <a:cubicBezTo>
                            <a:pt x="152176" y="86297"/>
                            <a:pt x="154272" y="85408"/>
                            <a:pt x="154716" y="83503"/>
                          </a:cubicBezTo>
                          <a:cubicBezTo>
                            <a:pt x="154907" y="82550"/>
                            <a:pt x="154653" y="81534"/>
                            <a:pt x="154462" y="80582"/>
                          </a:cubicBezTo>
                          <a:cubicBezTo>
                            <a:pt x="153510" y="75946"/>
                            <a:pt x="154526" y="71311"/>
                            <a:pt x="157066" y="67374"/>
                          </a:cubicBezTo>
                          <a:cubicBezTo>
                            <a:pt x="152430" y="66802"/>
                            <a:pt x="148938" y="72517"/>
                            <a:pt x="144302" y="72327"/>
                          </a:cubicBezTo>
                          <a:cubicBezTo>
                            <a:pt x="141572" y="72199"/>
                            <a:pt x="139413" y="70041"/>
                            <a:pt x="137508" y="68072"/>
                          </a:cubicBezTo>
                          <a:cubicBezTo>
                            <a:pt x="136555" y="72390"/>
                            <a:pt x="133761" y="76264"/>
                            <a:pt x="130015" y="78613"/>
                          </a:cubicBezTo>
                          <a:cubicBezTo>
                            <a:pt x="125443" y="71818"/>
                            <a:pt x="127729" y="61405"/>
                            <a:pt x="134714" y="57150"/>
                          </a:cubicBezTo>
                          <a:cubicBezTo>
                            <a:pt x="135857" y="56452"/>
                            <a:pt x="137127" y="55880"/>
                            <a:pt x="137889" y="54801"/>
                          </a:cubicBezTo>
                          <a:cubicBezTo>
                            <a:pt x="139984" y="51880"/>
                            <a:pt x="137190" y="47562"/>
                            <a:pt x="138524" y="44260"/>
                          </a:cubicBezTo>
                          <a:cubicBezTo>
                            <a:pt x="139984" y="40449"/>
                            <a:pt x="145953" y="40577"/>
                            <a:pt x="148747" y="43498"/>
                          </a:cubicBezTo>
                          <a:cubicBezTo>
                            <a:pt x="151541" y="46482"/>
                            <a:pt x="152049" y="50864"/>
                            <a:pt x="152367" y="54928"/>
                          </a:cubicBezTo>
                          <a:cubicBezTo>
                            <a:pt x="156431" y="51499"/>
                            <a:pt x="161638" y="49467"/>
                            <a:pt x="166908" y="49213"/>
                          </a:cubicBezTo>
                          <a:cubicBezTo>
                            <a:pt x="164051" y="44641"/>
                            <a:pt x="159161" y="41783"/>
                            <a:pt x="154462" y="39116"/>
                          </a:cubicBezTo>
                          <a:cubicBezTo>
                            <a:pt x="153192" y="38418"/>
                            <a:pt x="151986" y="37719"/>
                            <a:pt x="150716" y="37021"/>
                          </a:cubicBezTo>
                          <a:cubicBezTo>
                            <a:pt x="148303" y="35687"/>
                            <a:pt x="145953" y="34290"/>
                            <a:pt x="143477" y="33084"/>
                          </a:cubicBezTo>
                          <a:cubicBezTo>
                            <a:pt x="138143" y="30417"/>
                            <a:pt x="132301" y="28194"/>
                            <a:pt x="126332" y="28893"/>
                          </a:cubicBezTo>
                          <a:cubicBezTo>
                            <a:pt x="123855" y="29147"/>
                            <a:pt x="121442" y="29909"/>
                            <a:pt x="118966" y="29845"/>
                          </a:cubicBezTo>
                          <a:cubicBezTo>
                            <a:pt x="116489" y="29782"/>
                            <a:pt x="113822" y="28639"/>
                            <a:pt x="112933" y="26353"/>
                          </a:cubicBezTo>
                          <a:cubicBezTo>
                            <a:pt x="112425" y="25083"/>
                            <a:pt x="112489" y="23559"/>
                            <a:pt x="111473" y="22670"/>
                          </a:cubicBezTo>
                          <a:cubicBezTo>
                            <a:pt x="110838" y="22162"/>
                            <a:pt x="110012" y="22035"/>
                            <a:pt x="109187" y="21971"/>
                          </a:cubicBezTo>
                          <a:cubicBezTo>
                            <a:pt x="104805" y="21717"/>
                            <a:pt x="100360" y="22543"/>
                            <a:pt x="96360" y="24384"/>
                          </a:cubicBezTo>
                          <a:cubicBezTo>
                            <a:pt x="99471" y="25464"/>
                            <a:pt x="102202" y="28321"/>
                            <a:pt x="102265" y="31623"/>
                          </a:cubicBezTo>
                          <a:cubicBezTo>
                            <a:pt x="102329" y="34925"/>
                            <a:pt x="99090" y="38164"/>
                            <a:pt x="95915" y="37402"/>
                          </a:cubicBezTo>
                          <a:cubicBezTo>
                            <a:pt x="90645" y="36132"/>
                            <a:pt x="90454" y="27178"/>
                            <a:pt x="85184" y="26035"/>
                          </a:cubicBezTo>
                          <a:cubicBezTo>
                            <a:pt x="82771" y="25527"/>
                            <a:pt x="80485" y="26924"/>
                            <a:pt x="78389" y="28258"/>
                          </a:cubicBezTo>
                          <a:cubicBezTo>
                            <a:pt x="75532" y="30163"/>
                            <a:pt x="72738" y="32004"/>
                            <a:pt x="69880" y="33909"/>
                          </a:cubicBezTo>
                          <a:cubicBezTo>
                            <a:pt x="66896" y="35878"/>
                            <a:pt x="63594" y="38608"/>
                            <a:pt x="64038" y="42164"/>
                          </a:cubicBezTo>
                          <a:cubicBezTo>
                            <a:pt x="64546" y="45847"/>
                            <a:pt x="68864" y="47625"/>
                            <a:pt x="72547" y="48133"/>
                          </a:cubicBezTo>
                          <a:cubicBezTo>
                            <a:pt x="76230" y="48705"/>
                            <a:pt x="80485" y="49022"/>
                            <a:pt x="82707" y="52007"/>
                          </a:cubicBezTo>
                          <a:cubicBezTo>
                            <a:pt x="85501" y="55880"/>
                            <a:pt x="83088" y="61151"/>
                            <a:pt x="82453" y="65849"/>
                          </a:cubicBezTo>
                          <a:cubicBezTo>
                            <a:pt x="81882" y="69850"/>
                            <a:pt x="82707" y="73978"/>
                            <a:pt x="84739" y="77470"/>
                          </a:cubicBezTo>
                          <a:cubicBezTo>
                            <a:pt x="85247" y="78296"/>
                            <a:pt x="85819" y="79185"/>
                            <a:pt x="85819" y="80137"/>
                          </a:cubicBezTo>
                          <a:cubicBezTo>
                            <a:pt x="85819" y="81661"/>
                            <a:pt x="84485" y="82741"/>
                            <a:pt x="83279" y="83630"/>
                          </a:cubicBezTo>
                          <a:cubicBezTo>
                            <a:pt x="79723" y="86233"/>
                            <a:pt x="76230" y="88900"/>
                            <a:pt x="72674" y="91504"/>
                          </a:cubicBezTo>
                          <a:cubicBezTo>
                            <a:pt x="69626" y="93790"/>
                            <a:pt x="66261" y="96139"/>
                            <a:pt x="62451" y="96330"/>
                          </a:cubicBezTo>
                          <a:cubicBezTo>
                            <a:pt x="58323" y="96520"/>
                            <a:pt x="54386" y="94107"/>
                            <a:pt x="50259" y="94488"/>
                          </a:cubicBezTo>
                          <a:cubicBezTo>
                            <a:pt x="48290" y="94615"/>
                            <a:pt x="46322" y="95441"/>
                            <a:pt x="44417" y="95123"/>
                          </a:cubicBezTo>
                          <a:cubicBezTo>
                            <a:pt x="40416" y="94552"/>
                            <a:pt x="38511" y="90043"/>
                            <a:pt x="37432" y="86170"/>
                          </a:cubicBezTo>
                          <a:cubicBezTo>
                            <a:pt x="34574" y="75946"/>
                            <a:pt x="32987" y="65342"/>
                            <a:pt x="32606" y="54737"/>
                          </a:cubicBezTo>
                          <a:cubicBezTo>
                            <a:pt x="32415" y="50038"/>
                            <a:pt x="35273" y="44768"/>
                            <a:pt x="38448" y="41339"/>
                          </a:cubicBezTo>
                          <a:cubicBezTo>
                            <a:pt x="40924" y="41021"/>
                            <a:pt x="47528" y="40196"/>
                            <a:pt x="47528" y="40196"/>
                          </a:cubicBezTo>
                          <a:cubicBezTo>
                            <a:pt x="47528" y="40196"/>
                            <a:pt x="51592" y="35624"/>
                            <a:pt x="48798" y="33465"/>
                          </a:cubicBezTo>
                          <a:cubicBezTo>
                            <a:pt x="46068" y="31306"/>
                            <a:pt x="41369" y="35052"/>
                            <a:pt x="34257" y="26099"/>
                          </a:cubicBezTo>
                          <a:cubicBezTo>
                            <a:pt x="27081" y="17145"/>
                            <a:pt x="34447" y="19114"/>
                            <a:pt x="35654" y="12446"/>
                          </a:cubicBezTo>
                          <a:cubicBezTo>
                            <a:pt x="36860" y="5842"/>
                            <a:pt x="33050" y="2540"/>
                            <a:pt x="29304" y="0"/>
                          </a:cubicBezTo>
                          <a:cubicBezTo>
                            <a:pt x="28288" y="445"/>
                            <a:pt x="27272" y="762"/>
                            <a:pt x="26256" y="1080"/>
                          </a:cubicBezTo>
                          <a:cubicBezTo>
                            <a:pt x="-9241" y="77470"/>
                            <a:pt x="-8860" y="166688"/>
                            <a:pt x="28097" y="243015"/>
                          </a:cubicBezTo>
                          <a:cubicBezTo>
                            <a:pt x="33876" y="244666"/>
                            <a:pt x="39146" y="247206"/>
                            <a:pt x="43083" y="251651"/>
                          </a:cubicBezTo>
                          <a:cubicBezTo>
                            <a:pt x="43972" y="252667"/>
                            <a:pt x="44861" y="253873"/>
                            <a:pt x="46131" y="254381"/>
                          </a:cubicBezTo>
                          <a:cubicBezTo>
                            <a:pt x="47020" y="254762"/>
                            <a:pt x="48036" y="254699"/>
                            <a:pt x="48989" y="254635"/>
                          </a:cubicBezTo>
                          <a:cubicBezTo>
                            <a:pt x="57053" y="254127"/>
                            <a:pt x="65245" y="252032"/>
                            <a:pt x="72992" y="254127"/>
                          </a:cubicBezTo>
                          <a:cubicBezTo>
                            <a:pt x="79342" y="255842"/>
                            <a:pt x="84612" y="260223"/>
                            <a:pt x="90518" y="263081"/>
                          </a:cubicBezTo>
                          <a:cubicBezTo>
                            <a:pt x="96423" y="265938"/>
                            <a:pt x="104170" y="267018"/>
                            <a:pt x="109060" y="262636"/>
                          </a:cubicBezTo>
                          <a:cubicBezTo>
                            <a:pt x="104170" y="260287"/>
                            <a:pt x="98646" y="259715"/>
                            <a:pt x="93375" y="258318"/>
                          </a:cubicBezTo>
                          <a:cubicBezTo>
                            <a:pt x="88105" y="256921"/>
                            <a:pt x="82707" y="254381"/>
                            <a:pt x="80104" y="249618"/>
                          </a:cubicBezTo>
                          <a:cubicBezTo>
                            <a:pt x="79596" y="248730"/>
                            <a:pt x="79215" y="247650"/>
                            <a:pt x="79532" y="246698"/>
                          </a:cubicBezTo>
                          <a:cubicBezTo>
                            <a:pt x="79786" y="245936"/>
                            <a:pt x="80421" y="245364"/>
                            <a:pt x="81056" y="244920"/>
                          </a:cubicBezTo>
                          <a:cubicBezTo>
                            <a:pt x="84231" y="242951"/>
                            <a:pt x="88359" y="243713"/>
                            <a:pt x="91851" y="245110"/>
                          </a:cubicBezTo>
                          <a:cubicBezTo>
                            <a:pt x="95344" y="246507"/>
                            <a:pt x="98646" y="248476"/>
                            <a:pt x="102392" y="248857"/>
                          </a:cubicBezTo>
                          <a:cubicBezTo>
                            <a:pt x="105123" y="249111"/>
                            <a:pt x="107980" y="248476"/>
                            <a:pt x="110647" y="249174"/>
                          </a:cubicBezTo>
                          <a:cubicBezTo>
                            <a:pt x="115791" y="250508"/>
                            <a:pt x="118839" y="256286"/>
                            <a:pt x="123982" y="257810"/>
                          </a:cubicBezTo>
                          <a:cubicBezTo>
                            <a:pt x="126776" y="258636"/>
                            <a:pt x="129697" y="258064"/>
                            <a:pt x="132555" y="257429"/>
                          </a:cubicBezTo>
                          <a:cubicBezTo>
                            <a:pt x="139032" y="255968"/>
                            <a:pt x="145699" y="254127"/>
                            <a:pt x="151986" y="252095"/>
                          </a:cubicBezTo>
                          <a:cubicBezTo>
                            <a:pt x="164559" y="239395"/>
                            <a:pt x="182212" y="231839"/>
                            <a:pt x="200055" y="231585"/>
                          </a:cubicBezTo>
                          <a:cubicBezTo>
                            <a:pt x="201516" y="231585"/>
                            <a:pt x="203040" y="231585"/>
                            <a:pt x="204310" y="230949"/>
                          </a:cubicBezTo>
                          <a:cubicBezTo>
                            <a:pt x="205453" y="230378"/>
                            <a:pt x="206278" y="229426"/>
                            <a:pt x="207104" y="228473"/>
                          </a:cubicBezTo>
                          <a:cubicBezTo>
                            <a:pt x="212184" y="222250"/>
                            <a:pt x="218407" y="214440"/>
                            <a:pt x="226281" y="216091"/>
                          </a:cubicBezTo>
                          <a:cubicBezTo>
                            <a:pt x="233583" y="217615"/>
                            <a:pt x="236504" y="226441"/>
                            <a:pt x="237457" y="233871"/>
                          </a:cubicBezTo>
                          <a:cubicBezTo>
                            <a:pt x="238409" y="241300"/>
                            <a:pt x="239425" y="249936"/>
                            <a:pt x="245775" y="253810"/>
                          </a:cubicBezTo>
                          <a:cubicBezTo>
                            <a:pt x="255046" y="259398"/>
                            <a:pt x="268381" y="250317"/>
                            <a:pt x="277462" y="256286"/>
                          </a:cubicBezTo>
                          <a:cubicBezTo>
                            <a:pt x="279938" y="257937"/>
                            <a:pt x="281843" y="260541"/>
                            <a:pt x="284637" y="261493"/>
                          </a:cubicBezTo>
                          <a:cubicBezTo>
                            <a:pt x="290860" y="263652"/>
                            <a:pt x="296194" y="256731"/>
                            <a:pt x="302354" y="254508"/>
                          </a:cubicBezTo>
                          <a:cubicBezTo>
                            <a:pt x="310291" y="251651"/>
                            <a:pt x="318673" y="256731"/>
                            <a:pt x="325595" y="261557"/>
                          </a:cubicBezTo>
                          <a:cubicBezTo>
                            <a:pt x="336072" y="268923"/>
                            <a:pt x="346550" y="276289"/>
                            <a:pt x="357027" y="283655"/>
                          </a:cubicBezTo>
                          <a:cubicBezTo>
                            <a:pt x="363758" y="288417"/>
                            <a:pt x="370616" y="293243"/>
                            <a:pt x="375633" y="299720"/>
                          </a:cubicBezTo>
                          <a:cubicBezTo>
                            <a:pt x="378935" y="303974"/>
                            <a:pt x="382046" y="309309"/>
                            <a:pt x="387317" y="310007"/>
                          </a:cubicBezTo>
                          <a:cubicBezTo>
                            <a:pt x="390746" y="310515"/>
                            <a:pt x="395000" y="309118"/>
                            <a:pt x="397096" y="311849"/>
                          </a:cubicBezTo>
                          <a:cubicBezTo>
                            <a:pt x="398048" y="313119"/>
                            <a:pt x="398112" y="314833"/>
                            <a:pt x="398747" y="316294"/>
                          </a:cubicBezTo>
                          <a:cubicBezTo>
                            <a:pt x="399636" y="318326"/>
                            <a:pt x="401541" y="319659"/>
                            <a:pt x="403319" y="320929"/>
                          </a:cubicBezTo>
                          <a:cubicBezTo>
                            <a:pt x="414558" y="328676"/>
                            <a:pt x="426496" y="336614"/>
                            <a:pt x="440085" y="337630"/>
                          </a:cubicBezTo>
                          <a:cubicBezTo>
                            <a:pt x="440657" y="335979"/>
                            <a:pt x="441292" y="334264"/>
                            <a:pt x="441863" y="332613"/>
                          </a:cubicBezTo>
                          <a:cubicBezTo>
                            <a:pt x="440149" y="333312"/>
                            <a:pt x="438434" y="333947"/>
                            <a:pt x="436720" y="334645"/>
                          </a:cubicBezTo>
                          <a:cubicBezTo>
                            <a:pt x="431195" y="327597"/>
                            <a:pt x="426560" y="319786"/>
                            <a:pt x="422940" y="311531"/>
                          </a:cubicBezTo>
                          <a:cubicBezTo>
                            <a:pt x="418876" y="314579"/>
                            <a:pt x="411891" y="310324"/>
                            <a:pt x="412780" y="305308"/>
                          </a:cubicBezTo>
                          <a:cubicBezTo>
                            <a:pt x="412971" y="304292"/>
                            <a:pt x="413352" y="303276"/>
                            <a:pt x="413098" y="302324"/>
                          </a:cubicBezTo>
                          <a:cubicBezTo>
                            <a:pt x="412717" y="301117"/>
                            <a:pt x="411447" y="300482"/>
                            <a:pt x="410431" y="299720"/>
                          </a:cubicBezTo>
                          <a:cubicBezTo>
                            <a:pt x="407256" y="297434"/>
                            <a:pt x="406049" y="292735"/>
                            <a:pt x="407764" y="289179"/>
                          </a:cubicBezTo>
                          <a:cubicBezTo>
                            <a:pt x="404144" y="289878"/>
                            <a:pt x="400334" y="289497"/>
                            <a:pt x="396905" y="288036"/>
                          </a:cubicBezTo>
                          <a:cubicBezTo>
                            <a:pt x="399445" y="286131"/>
                            <a:pt x="401414" y="283401"/>
                            <a:pt x="402430" y="280416"/>
                          </a:cubicBezTo>
                          <a:cubicBezTo>
                            <a:pt x="399445" y="280226"/>
                            <a:pt x="396778" y="277876"/>
                            <a:pt x="396270" y="274955"/>
                          </a:cubicBezTo>
                          <a:cubicBezTo>
                            <a:pt x="395762" y="272034"/>
                            <a:pt x="397477" y="268859"/>
                            <a:pt x="400207" y="267716"/>
                          </a:cubicBezTo>
                          <a:cubicBezTo>
                            <a:pt x="397350" y="264922"/>
                            <a:pt x="394429" y="262001"/>
                            <a:pt x="393286" y="258191"/>
                          </a:cubicBezTo>
                          <a:cubicBezTo>
                            <a:pt x="392143" y="254381"/>
                            <a:pt x="393476" y="249492"/>
                            <a:pt x="397223" y="248095"/>
                          </a:cubicBezTo>
                          <a:cubicBezTo>
                            <a:pt x="398048" y="247777"/>
                            <a:pt x="398937" y="247587"/>
                            <a:pt x="399445" y="246952"/>
                          </a:cubicBezTo>
                          <a:cubicBezTo>
                            <a:pt x="399953" y="246253"/>
                            <a:pt x="399826" y="245364"/>
                            <a:pt x="399699" y="244539"/>
                          </a:cubicBezTo>
                          <a:cubicBezTo>
                            <a:pt x="398747" y="238316"/>
                            <a:pt x="397794" y="232029"/>
                            <a:pt x="396842" y="225806"/>
                          </a:cubicBezTo>
                          <a:cubicBezTo>
                            <a:pt x="396461" y="224092"/>
                            <a:pt x="396207" y="222250"/>
                            <a:pt x="395254" y="2207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61" name="Google Shape;2661;p57"/>
                    <p:cNvSpPr/>
                    <p:nvPr/>
                  </p:nvSpPr>
                  <p:spPr>
                    <a:xfrm>
                      <a:off x="1054925" y="3462591"/>
                      <a:ext cx="58243" cy="57530"/>
                    </a:xfrm>
                    <a:custGeom>
                      <a:rect b="b" l="l" r="r" t="t"/>
                      <a:pathLst>
                        <a:path extrusionOk="0" h="57530" w="58243">
                          <a:moveTo>
                            <a:pt x="4064" y="25083"/>
                          </a:moveTo>
                          <a:cubicBezTo>
                            <a:pt x="6096" y="27242"/>
                            <a:pt x="8572" y="28893"/>
                            <a:pt x="10858" y="30861"/>
                          </a:cubicBezTo>
                          <a:cubicBezTo>
                            <a:pt x="14541" y="28639"/>
                            <a:pt x="19749" y="29147"/>
                            <a:pt x="22860" y="32131"/>
                          </a:cubicBezTo>
                          <a:cubicBezTo>
                            <a:pt x="19812" y="40196"/>
                            <a:pt x="18478" y="48895"/>
                            <a:pt x="18923" y="57531"/>
                          </a:cubicBezTo>
                          <a:cubicBezTo>
                            <a:pt x="20828" y="54991"/>
                            <a:pt x="24321" y="54229"/>
                            <a:pt x="27496" y="54420"/>
                          </a:cubicBezTo>
                          <a:cubicBezTo>
                            <a:pt x="30671" y="54610"/>
                            <a:pt x="33782" y="55436"/>
                            <a:pt x="36957" y="55245"/>
                          </a:cubicBezTo>
                          <a:cubicBezTo>
                            <a:pt x="44323" y="54801"/>
                            <a:pt x="50101" y="48959"/>
                            <a:pt x="55118" y="43498"/>
                          </a:cubicBezTo>
                          <a:cubicBezTo>
                            <a:pt x="57150" y="41275"/>
                            <a:pt x="59309" y="38037"/>
                            <a:pt x="57658" y="35560"/>
                          </a:cubicBezTo>
                          <a:cubicBezTo>
                            <a:pt x="56769" y="34290"/>
                            <a:pt x="55182" y="33718"/>
                            <a:pt x="53721" y="33274"/>
                          </a:cubicBezTo>
                          <a:cubicBezTo>
                            <a:pt x="50038" y="32131"/>
                            <a:pt x="46355" y="30988"/>
                            <a:pt x="42608" y="29845"/>
                          </a:cubicBezTo>
                          <a:cubicBezTo>
                            <a:pt x="40449" y="29210"/>
                            <a:pt x="38036" y="28258"/>
                            <a:pt x="37401" y="26099"/>
                          </a:cubicBezTo>
                          <a:cubicBezTo>
                            <a:pt x="36893" y="24257"/>
                            <a:pt x="38036" y="22289"/>
                            <a:pt x="39560" y="21082"/>
                          </a:cubicBezTo>
                          <a:cubicBezTo>
                            <a:pt x="41085" y="19876"/>
                            <a:pt x="42989" y="19241"/>
                            <a:pt x="44640" y="18288"/>
                          </a:cubicBezTo>
                          <a:cubicBezTo>
                            <a:pt x="49847" y="15240"/>
                            <a:pt x="52705" y="8699"/>
                            <a:pt x="51371" y="2858"/>
                          </a:cubicBezTo>
                          <a:cubicBezTo>
                            <a:pt x="47053" y="6858"/>
                            <a:pt x="41910" y="9970"/>
                            <a:pt x="36385" y="11938"/>
                          </a:cubicBezTo>
                          <a:cubicBezTo>
                            <a:pt x="35115" y="12383"/>
                            <a:pt x="33846" y="12764"/>
                            <a:pt x="32512" y="12700"/>
                          </a:cubicBezTo>
                          <a:cubicBezTo>
                            <a:pt x="30099" y="12446"/>
                            <a:pt x="28194" y="10541"/>
                            <a:pt x="26352" y="8890"/>
                          </a:cubicBezTo>
                          <a:cubicBezTo>
                            <a:pt x="22924" y="5779"/>
                            <a:pt x="16383" y="953"/>
                            <a:pt x="10477" y="0"/>
                          </a:cubicBezTo>
                          <a:cubicBezTo>
                            <a:pt x="6794" y="5588"/>
                            <a:pt x="3238" y="11240"/>
                            <a:pt x="0" y="17018"/>
                          </a:cubicBezTo>
                          <a:cubicBezTo>
                            <a:pt x="762" y="20193"/>
                            <a:pt x="2222" y="23114"/>
                            <a:pt x="4064" y="2508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62" name="Google Shape;2662;p57"/>
                    <p:cNvSpPr/>
                    <p:nvPr/>
                  </p:nvSpPr>
                  <p:spPr>
                    <a:xfrm>
                      <a:off x="1083183" y="3373628"/>
                      <a:ext cx="91027" cy="101624"/>
                    </a:xfrm>
                    <a:custGeom>
                      <a:rect b="b" l="l" r="r" t="t"/>
                      <a:pathLst>
                        <a:path extrusionOk="0" h="101624" w="91027">
                          <a:moveTo>
                            <a:pt x="65468" y="38290"/>
                          </a:moveTo>
                          <a:cubicBezTo>
                            <a:pt x="67119" y="31369"/>
                            <a:pt x="70676" y="25019"/>
                            <a:pt x="74866" y="19240"/>
                          </a:cubicBezTo>
                          <a:cubicBezTo>
                            <a:pt x="76390" y="17145"/>
                            <a:pt x="77978" y="15049"/>
                            <a:pt x="78740" y="12573"/>
                          </a:cubicBezTo>
                          <a:cubicBezTo>
                            <a:pt x="80010" y="8382"/>
                            <a:pt x="78549" y="3937"/>
                            <a:pt x="76454" y="0"/>
                          </a:cubicBezTo>
                          <a:cubicBezTo>
                            <a:pt x="57468" y="10985"/>
                            <a:pt x="39497" y="24320"/>
                            <a:pt x="22924" y="40132"/>
                          </a:cubicBezTo>
                          <a:cubicBezTo>
                            <a:pt x="14668" y="48006"/>
                            <a:pt x="7112" y="56324"/>
                            <a:pt x="0" y="64897"/>
                          </a:cubicBezTo>
                          <a:cubicBezTo>
                            <a:pt x="14351" y="69151"/>
                            <a:pt x="27622" y="76835"/>
                            <a:pt x="37973" y="87693"/>
                          </a:cubicBezTo>
                          <a:cubicBezTo>
                            <a:pt x="39815" y="89662"/>
                            <a:pt x="41656" y="91757"/>
                            <a:pt x="44005" y="93091"/>
                          </a:cubicBezTo>
                          <a:cubicBezTo>
                            <a:pt x="45974" y="94170"/>
                            <a:pt x="48133" y="94742"/>
                            <a:pt x="50292" y="95250"/>
                          </a:cubicBezTo>
                          <a:cubicBezTo>
                            <a:pt x="58039" y="97155"/>
                            <a:pt x="65786" y="99060"/>
                            <a:pt x="73533" y="100965"/>
                          </a:cubicBezTo>
                          <a:cubicBezTo>
                            <a:pt x="74993" y="101346"/>
                            <a:pt x="76518" y="101727"/>
                            <a:pt x="78041" y="101600"/>
                          </a:cubicBezTo>
                          <a:cubicBezTo>
                            <a:pt x="83820" y="101346"/>
                            <a:pt x="87376" y="95313"/>
                            <a:pt x="89852" y="90106"/>
                          </a:cubicBezTo>
                          <a:cubicBezTo>
                            <a:pt x="90488" y="88709"/>
                            <a:pt x="91186" y="87249"/>
                            <a:pt x="90996" y="85725"/>
                          </a:cubicBezTo>
                          <a:cubicBezTo>
                            <a:pt x="90868" y="84772"/>
                            <a:pt x="90488" y="83820"/>
                            <a:pt x="89979" y="82994"/>
                          </a:cubicBezTo>
                          <a:cubicBezTo>
                            <a:pt x="84582" y="73469"/>
                            <a:pt x="73088" y="68580"/>
                            <a:pt x="67754" y="58991"/>
                          </a:cubicBezTo>
                          <a:cubicBezTo>
                            <a:pt x="64262" y="52832"/>
                            <a:pt x="63818" y="45212"/>
                            <a:pt x="65468" y="382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63" name="Google Shape;2663;p57"/>
                    <p:cNvSpPr/>
                    <p:nvPr/>
                  </p:nvSpPr>
                  <p:spPr>
                    <a:xfrm>
                      <a:off x="1285162" y="3336163"/>
                      <a:ext cx="121997" cy="135191"/>
                    </a:xfrm>
                    <a:custGeom>
                      <a:rect b="b" l="l" r="r" t="t"/>
                      <a:pathLst>
                        <a:path extrusionOk="0" h="135191" w="121997">
                          <a:moveTo>
                            <a:pt x="20080" y="93472"/>
                          </a:moveTo>
                          <a:cubicBezTo>
                            <a:pt x="19318" y="96076"/>
                            <a:pt x="17731" y="98361"/>
                            <a:pt x="16461" y="100711"/>
                          </a:cubicBezTo>
                          <a:cubicBezTo>
                            <a:pt x="12206" y="108839"/>
                            <a:pt x="11635" y="118301"/>
                            <a:pt x="11127" y="127445"/>
                          </a:cubicBezTo>
                          <a:cubicBezTo>
                            <a:pt x="11063" y="128270"/>
                            <a:pt x="11063" y="129159"/>
                            <a:pt x="11444" y="129858"/>
                          </a:cubicBezTo>
                          <a:cubicBezTo>
                            <a:pt x="11952" y="130746"/>
                            <a:pt x="12968" y="131191"/>
                            <a:pt x="13857" y="131572"/>
                          </a:cubicBezTo>
                          <a:cubicBezTo>
                            <a:pt x="16842" y="132778"/>
                            <a:pt x="19826" y="133985"/>
                            <a:pt x="22747" y="135191"/>
                          </a:cubicBezTo>
                          <a:cubicBezTo>
                            <a:pt x="24271" y="132969"/>
                            <a:pt x="25351" y="130429"/>
                            <a:pt x="26430" y="127953"/>
                          </a:cubicBezTo>
                          <a:cubicBezTo>
                            <a:pt x="29986" y="119952"/>
                            <a:pt x="33542" y="111823"/>
                            <a:pt x="34368" y="103124"/>
                          </a:cubicBezTo>
                          <a:cubicBezTo>
                            <a:pt x="35130" y="94552"/>
                            <a:pt x="33161" y="85915"/>
                            <a:pt x="34368" y="77407"/>
                          </a:cubicBezTo>
                          <a:cubicBezTo>
                            <a:pt x="34558" y="76136"/>
                            <a:pt x="34812" y="74803"/>
                            <a:pt x="35574" y="73723"/>
                          </a:cubicBezTo>
                          <a:cubicBezTo>
                            <a:pt x="36527" y="72327"/>
                            <a:pt x="38178" y="71501"/>
                            <a:pt x="39638" y="70676"/>
                          </a:cubicBezTo>
                          <a:cubicBezTo>
                            <a:pt x="45226" y="67691"/>
                            <a:pt x="50370" y="63817"/>
                            <a:pt x="54751" y="59309"/>
                          </a:cubicBezTo>
                          <a:cubicBezTo>
                            <a:pt x="59196" y="54737"/>
                            <a:pt x="63197" y="49276"/>
                            <a:pt x="69166" y="47053"/>
                          </a:cubicBezTo>
                          <a:cubicBezTo>
                            <a:pt x="74627" y="45021"/>
                            <a:pt x="80659" y="46038"/>
                            <a:pt x="86438" y="45276"/>
                          </a:cubicBezTo>
                          <a:cubicBezTo>
                            <a:pt x="96852" y="43942"/>
                            <a:pt x="105551" y="37021"/>
                            <a:pt x="113171" y="29845"/>
                          </a:cubicBezTo>
                          <a:cubicBezTo>
                            <a:pt x="116283" y="26924"/>
                            <a:pt x="119394" y="23685"/>
                            <a:pt x="121998" y="20193"/>
                          </a:cubicBezTo>
                          <a:cubicBezTo>
                            <a:pt x="93677" y="8699"/>
                            <a:pt x="63832" y="1968"/>
                            <a:pt x="33733" y="0"/>
                          </a:cubicBezTo>
                          <a:cubicBezTo>
                            <a:pt x="29669" y="6985"/>
                            <a:pt x="24081" y="13398"/>
                            <a:pt x="20969" y="20891"/>
                          </a:cubicBezTo>
                          <a:cubicBezTo>
                            <a:pt x="18493" y="26734"/>
                            <a:pt x="16715" y="27368"/>
                            <a:pt x="11508" y="30226"/>
                          </a:cubicBezTo>
                          <a:cubicBezTo>
                            <a:pt x="6491" y="32957"/>
                            <a:pt x="3824" y="37402"/>
                            <a:pt x="1348" y="42482"/>
                          </a:cubicBezTo>
                          <a:cubicBezTo>
                            <a:pt x="840" y="43561"/>
                            <a:pt x="268" y="44704"/>
                            <a:pt x="205" y="45910"/>
                          </a:cubicBezTo>
                          <a:cubicBezTo>
                            <a:pt x="-113" y="50165"/>
                            <a:pt x="5221" y="53213"/>
                            <a:pt x="5031" y="57404"/>
                          </a:cubicBezTo>
                          <a:cubicBezTo>
                            <a:pt x="4967" y="58738"/>
                            <a:pt x="4332" y="60008"/>
                            <a:pt x="3824" y="61214"/>
                          </a:cubicBezTo>
                          <a:cubicBezTo>
                            <a:pt x="2110" y="65215"/>
                            <a:pt x="1348" y="69596"/>
                            <a:pt x="649" y="73851"/>
                          </a:cubicBezTo>
                          <a:cubicBezTo>
                            <a:pt x="141" y="76708"/>
                            <a:pt x="-303" y="79692"/>
                            <a:pt x="268" y="82550"/>
                          </a:cubicBezTo>
                          <a:cubicBezTo>
                            <a:pt x="840" y="85408"/>
                            <a:pt x="2745" y="88202"/>
                            <a:pt x="5539" y="88964"/>
                          </a:cubicBezTo>
                          <a:cubicBezTo>
                            <a:pt x="9031" y="85217"/>
                            <a:pt x="15127" y="82169"/>
                            <a:pt x="18747" y="85725"/>
                          </a:cubicBezTo>
                          <a:cubicBezTo>
                            <a:pt x="20652" y="87757"/>
                            <a:pt x="20842" y="90868"/>
                            <a:pt x="20080" y="9347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2664" name="Google Shape;2664;p57"/>
                <p:cNvSpPr/>
                <p:nvPr/>
              </p:nvSpPr>
              <p:spPr>
                <a:xfrm>
                  <a:off x="971119" y="3290570"/>
                  <a:ext cx="557833" cy="657478"/>
                </a:xfrm>
                <a:custGeom>
                  <a:rect b="b" l="l" r="r" t="t"/>
                  <a:pathLst>
                    <a:path extrusionOk="0" h="657478" w="557833">
                      <a:moveTo>
                        <a:pt x="330123" y="657479"/>
                      </a:moveTo>
                      <a:cubicBezTo>
                        <a:pt x="327519" y="657479"/>
                        <a:pt x="324916" y="657479"/>
                        <a:pt x="322249" y="657415"/>
                      </a:cubicBezTo>
                      <a:cubicBezTo>
                        <a:pt x="234111" y="655383"/>
                        <a:pt x="152005" y="619125"/>
                        <a:pt x="91172" y="555371"/>
                      </a:cubicBezTo>
                      <a:cubicBezTo>
                        <a:pt x="-34494" y="423735"/>
                        <a:pt x="-29668" y="214376"/>
                        <a:pt x="102031" y="88709"/>
                      </a:cubicBezTo>
                      <a:cubicBezTo>
                        <a:pt x="153466" y="39624"/>
                        <a:pt x="217791" y="8953"/>
                        <a:pt x="288149" y="0"/>
                      </a:cubicBezTo>
                      <a:lnTo>
                        <a:pt x="290880" y="21590"/>
                      </a:lnTo>
                      <a:cubicBezTo>
                        <a:pt x="225221" y="29908"/>
                        <a:pt x="165086" y="58547"/>
                        <a:pt x="117017" y="104394"/>
                      </a:cubicBezTo>
                      <a:cubicBezTo>
                        <a:pt x="-5919" y="221805"/>
                        <a:pt x="-10491" y="417322"/>
                        <a:pt x="106920" y="540258"/>
                      </a:cubicBezTo>
                      <a:cubicBezTo>
                        <a:pt x="163816" y="599821"/>
                        <a:pt x="240461" y="633666"/>
                        <a:pt x="322757" y="635571"/>
                      </a:cubicBezTo>
                      <a:cubicBezTo>
                        <a:pt x="405180" y="637540"/>
                        <a:pt x="483221" y="607251"/>
                        <a:pt x="542784" y="550354"/>
                      </a:cubicBezTo>
                      <a:lnTo>
                        <a:pt x="557834" y="566102"/>
                      </a:lnTo>
                      <a:cubicBezTo>
                        <a:pt x="495921" y="625221"/>
                        <a:pt x="415340" y="657479"/>
                        <a:pt x="330123" y="65747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sp>
          <p:nvSpPr>
            <p:cNvPr id="2665" name="Google Shape;2665;p57"/>
            <p:cNvSpPr/>
            <p:nvPr/>
          </p:nvSpPr>
          <p:spPr>
            <a:xfrm>
              <a:off x="8037315" y="21363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66" name="Google Shape;2666;p57"/>
            <p:cNvSpPr/>
            <p:nvPr/>
          </p:nvSpPr>
          <p:spPr>
            <a:xfrm>
              <a:off x="6636065" y="4196595"/>
              <a:ext cx="217212" cy="256940"/>
            </a:xfrm>
            <a:custGeom>
              <a:rect b="b" l="l" r="r" t="t"/>
              <a:pathLst>
                <a:path extrusionOk="0" h="191389" w="161797">
                  <a:moveTo>
                    <a:pt x="159893" y="97885"/>
                  </a:moveTo>
                  <a:cubicBezTo>
                    <a:pt x="100584" y="106013"/>
                    <a:pt x="89789" y="118015"/>
                    <a:pt x="83122" y="189389"/>
                  </a:cubicBezTo>
                  <a:cubicBezTo>
                    <a:pt x="82867" y="192056"/>
                    <a:pt x="78931" y="192056"/>
                    <a:pt x="78676" y="189389"/>
                  </a:cubicBezTo>
                  <a:cubicBezTo>
                    <a:pt x="72009" y="118078"/>
                    <a:pt x="61214" y="106013"/>
                    <a:pt x="1905" y="97885"/>
                  </a:cubicBezTo>
                  <a:cubicBezTo>
                    <a:pt x="-635" y="97504"/>
                    <a:pt x="-635" y="93821"/>
                    <a:pt x="1905" y="93504"/>
                  </a:cubicBezTo>
                  <a:cubicBezTo>
                    <a:pt x="61214" y="85376"/>
                    <a:pt x="72009" y="73374"/>
                    <a:pt x="78676" y="2000"/>
                  </a:cubicBezTo>
                  <a:cubicBezTo>
                    <a:pt x="78931" y="-667"/>
                    <a:pt x="82867" y="-667"/>
                    <a:pt x="83122" y="2000"/>
                  </a:cubicBezTo>
                  <a:cubicBezTo>
                    <a:pt x="89789" y="73311"/>
                    <a:pt x="100584" y="85376"/>
                    <a:pt x="159893" y="93504"/>
                  </a:cubicBezTo>
                  <a:cubicBezTo>
                    <a:pt x="162433" y="93885"/>
                    <a:pt x="162433" y="97568"/>
                    <a:pt x="159893" y="9788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Creative Writing - Bachelor of Arts in English by Slidesgo">
  <a:themeElements>
    <a:clrScheme name="Simple Light">
      <a:dk1>
        <a:srgbClr val="322A23"/>
      </a:dk1>
      <a:lt1>
        <a:srgbClr val="F3EDE6"/>
      </a:lt1>
      <a:dk2>
        <a:srgbClr val="91BDD1"/>
      </a:dk2>
      <a:lt2>
        <a:srgbClr val="A9572A"/>
      </a:lt2>
      <a:accent1>
        <a:srgbClr val="EADA85"/>
      </a:accent1>
      <a:accent2>
        <a:srgbClr val="7E8051"/>
      </a:accent2>
      <a:accent3>
        <a:srgbClr val="C36666"/>
      </a:accent3>
      <a:accent4>
        <a:srgbClr val="FFC6A0"/>
      </a:accent4>
      <a:accent5>
        <a:srgbClr val="B47A44"/>
      </a:accent5>
      <a:accent6>
        <a:srgbClr val="FFFFFF"/>
      </a:accent6>
      <a:hlink>
        <a:srgbClr val="19191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