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2" r:id="rId6"/>
    <p:sldId id="264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93F36D-DB7C-494E-9963-90F6C0CF0EEE}" v="207" dt="2020-01-20T11:42:46.7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71" y="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7.svg"/><Relationship Id="rId1" Type="http://schemas.openxmlformats.org/officeDocument/2006/relationships/image" Target="../media/image14.png"/><Relationship Id="rId6" Type="http://schemas.openxmlformats.org/officeDocument/2006/relationships/image" Target="../media/image11.svg"/><Relationship Id="rId5" Type="http://schemas.openxmlformats.org/officeDocument/2006/relationships/image" Target="../media/image16.png"/><Relationship Id="rId4" Type="http://schemas.openxmlformats.org/officeDocument/2006/relationships/image" Target="../media/image9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E9D4AC-E3E3-4276-B32E-668CC54C3DE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7059F51F-6E93-4687-BB3B-18DEFE93A5EB}">
      <dgm:prSet/>
      <dgm:spPr/>
      <dgm:t>
        <a:bodyPr/>
        <a:lstStyle/>
        <a:p>
          <a:r>
            <a:rPr lang="nl-NL" dirty="0"/>
            <a:t>Vergelijk jullie antwoorden en de onderbouwingen</a:t>
          </a:r>
          <a:endParaRPr lang="en-US" dirty="0"/>
        </a:p>
      </dgm:t>
    </dgm:pt>
    <dgm:pt modelId="{40F90D22-B58C-49B1-ABD3-C75B1AD5E3DF}" type="parTrans" cxnId="{1DA77C60-70A3-4405-9926-746787F7ABEF}">
      <dgm:prSet/>
      <dgm:spPr/>
      <dgm:t>
        <a:bodyPr/>
        <a:lstStyle/>
        <a:p>
          <a:endParaRPr lang="en-US"/>
        </a:p>
      </dgm:t>
    </dgm:pt>
    <dgm:pt modelId="{54883D28-69C2-4E71-8D93-2A4343345651}" type="sibTrans" cxnId="{1DA77C60-70A3-4405-9926-746787F7ABEF}">
      <dgm:prSet/>
      <dgm:spPr/>
      <dgm:t>
        <a:bodyPr/>
        <a:lstStyle/>
        <a:p>
          <a:endParaRPr lang="en-US"/>
        </a:p>
      </dgm:t>
    </dgm:pt>
    <dgm:pt modelId="{BC51B392-BB4A-43F1-AA6E-51FFD87B6159}">
      <dgm:prSet/>
      <dgm:spPr/>
      <dgm:t>
        <a:bodyPr/>
        <a:lstStyle/>
        <a:p>
          <a:r>
            <a:rPr lang="nl-NL" dirty="0"/>
            <a:t>Welke drie zaken komen het meest terug in jullie onderbouwingen?</a:t>
          </a:r>
          <a:endParaRPr lang="en-US" dirty="0"/>
        </a:p>
      </dgm:t>
    </dgm:pt>
    <dgm:pt modelId="{CB478CDA-2E93-4E05-86C0-D6BE7658B6C6}" type="parTrans" cxnId="{579E77FD-AD02-40C2-96E5-CF565B94678E}">
      <dgm:prSet/>
      <dgm:spPr/>
      <dgm:t>
        <a:bodyPr/>
        <a:lstStyle/>
        <a:p>
          <a:endParaRPr lang="en-US"/>
        </a:p>
      </dgm:t>
    </dgm:pt>
    <dgm:pt modelId="{EF09778D-C72B-4FD6-AE60-9FCF200CB315}" type="sibTrans" cxnId="{579E77FD-AD02-40C2-96E5-CF565B94678E}">
      <dgm:prSet/>
      <dgm:spPr/>
      <dgm:t>
        <a:bodyPr/>
        <a:lstStyle/>
        <a:p>
          <a:endParaRPr lang="en-US"/>
        </a:p>
      </dgm:t>
    </dgm:pt>
    <dgm:pt modelId="{B4B96333-6EF5-481A-A28C-F5544320379A}">
      <dgm:prSet/>
      <dgm:spPr/>
      <dgm:t>
        <a:bodyPr/>
        <a:lstStyle/>
        <a:p>
          <a:r>
            <a:rPr lang="nl-NL" dirty="0"/>
            <a:t>Wat vinden jullie de belangrijkste drie aspecten voor het beoordelen van tekstkwaliteit?</a:t>
          </a:r>
          <a:endParaRPr lang="en-US" dirty="0"/>
        </a:p>
      </dgm:t>
    </dgm:pt>
    <dgm:pt modelId="{662CE541-D477-4015-895D-7DD4B9B3FC50}" type="parTrans" cxnId="{47C8A1ED-DCD1-4F98-B9C4-38712832584E}">
      <dgm:prSet/>
      <dgm:spPr/>
      <dgm:t>
        <a:bodyPr/>
        <a:lstStyle/>
        <a:p>
          <a:endParaRPr lang="en-US"/>
        </a:p>
      </dgm:t>
    </dgm:pt>
    <dgm:pt modelId="{0341092F-4B6C-4FAB-9C10-84619D51A8B4}" type="sibTrans" cxnId="{47C8A1ED-DCD1-4F98-B9C4-38712832584E}">
      <dgm:prSet/>
      <dgm:spPr/>
      <dgm:t>
        <a:bodyPr/>
        <a:lstStyle/>
        <a:p>
          <a:endParaRPr lang="en-US"/>
        </a:p>
      </dgm:t>
    </dgm:pt>
    <dgm:pt modelId="{143AD544-ABFA-4BBF-BD8C-18580A913C03}">
      <dgm:prSet/>
      <dgm:spPr/>
      <dgm:t>
        <a:bodyPr/>
        <a:lstStyle/>
        <a:p>
          <a:r>
            <a:rPr lang="nl-NL" dirty="0"/>
            <a:t>Gebruik indien nodig de beoordelingscriteriakaartjes </a:t>
          </a:r>
          <a:r>
            <a:rPr lang="nl-NL" i="1" dirty="0"/>
            <a:t>(bijlage 4)</a:t>
          </a:r>
          <a:r>
            <a:rPr lang="nl-NL" i="0" dirty="0"/>
            <a:t>.</a:t>
          </a:r>
          <a:endParaRPr lang="en-US" i="0" dirty="0"/>
        </a:p>
      </dgm:t>
    </dgm:pt>
    <dgm:pt modelId="{E79261DC-083B-4357-A651-8745A33B36A1}" type="parTrans" cxnId="{9C96A827-3E12-4571-8FA8-6A270D6D0E15}">
      <dgm:prSet/>
      <dgm:spPr/>
      <dgm:t>
        <a:bodyPr/>
        <a:lstStyle/>
        <a:p>
          <a:endParaRPr lang="en-US"/>
        </a:p>
      </dgm:t>
    </dgm:pt>
    <dgm:pt modelId="{BEFE0493-A27C-4670-85B5-3732A2FE7BCF}" type="sibTrans" cxnId="{9C96A827-3E12-4571-8FA8-6A270D6D0E15}">
      <dgm:prSet/>
      <dgm:spPr/>
      <dgm:t>
        <a:bodyPr/>
        <a:lstStyle/>
        <a:p>
          <a:endParaRPr lang="en-US"/>
        </a:p>
      </dgm:t>
    </dgm:pt>
    <dgm:pt modelId="{79137448-609A-4BF3-A2BC-7AB9CD435398}" type="pres">
      <dgm:prSet presAssocID="{F9E9D4AC-E3E3-4276-B32E-668CC54C3DEA}" presName="root" presStyleCnt="0">
        <dgm:presLayoutVars>
          <dgm:dir/>
          <dgm:resizeHandles val="exact"/>
        </dgm:presLayoutVars>
      </dgm:prSet>
      <dgm:spPr/>
    </dgm:pt>
    <dgm:pt modelId="{617D525C-580A-4F22-9928-3BF0BF5BC133}" type="pres">
      <dgm:prSet presAssocID="{7059F51F-6E93-4687-BB3B-18DEFE93A5EB}" presName="compNode" presStyleCnt="0"/>
      <dgm:spPr/>
    </dgm:pt>
    <dgm:pt modelId="{49F2A4C7-4913-4227-9A1E-36DE5293B7AD}" type="pres">
      <dgm:prSet presAssocID="{7059F51F-6E93-4687-BB3B-18DEFE93A5EB}" presName="bgRect" presStyleLbl="bgShp" presStyleIdx="0" presStyleCnt="4"/>
      <dgm:spPr/>
    </dgm:pt>
    <dgm:pt modelId="{8C5B6E43-12EC-407F-BCEA-7EE84414114D}" type="pres">
      <dgm:prSet presAssocID="{7059F51F-6E93-4687-BB3B-18DEFE93A5E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34E925F1-2881-4D3D-90C7-0E902D0053E4}" type="pres">
      <dgm:prSet presAssocID="{7059F51F-6E93-4687-BB3B-18DEFE93A5EB}" presName="spaceRect" presStyleCnt="0"/>
      <dgm:spPr/>
    </dgm:pt>
    <dgm:pt modelId="{E7AE0AAB-0808-4763-BF72-CD238B0A84DA}" type="pres">
      <dgm:prSet presAssocID="{7059F51F-6E93-4687-BB3B-18DEFE93A5EB}" presName="parTx" presStyleLbl="revTx" presStyleIdx="0" presStyleCnt="4">
        <dgm:presLayoutVars>
          <dgm:chMax val="0"/>
          <dgm:chPref val="0"/>
        </dgm:presLayoutVars>
      </dgm:prSet>
      <dgm:spPr/>
    </dgm:pt>
    <dgm:pt modelId="{DD96E996-A075-4FFF-9CC4-E843EB6A2F4B}" type="pres">
      <dgm:prSet presAssocID="{54883D28-69C2-4E71-8D93-2A4343345651}" presName="sibTrans" presStyleCnt="0"/>
      <dgm:spPr/>
    </dgm:pt>
    <dgm:pt modelId="{383B6BE5-05E9-499A-8588-6102B561341B}" type="pres">
      <dgm:prSet presAssocID="{BC51B392-BB4A-43F1-AA6E-51FFD87B6159}" presName="compNode" presStyleCnt="0"/>
      <dgm:spPr/>
    </dgm:pt>
    <dgm:pt modelId="{8544B8E9-8FD6-4CB3-BBDD-5D63AEA0BEE3}" type="pres">
      <dgm:prSet presAssocID="{BC51B392-BB4A-43F1-AA6E-51FFD87B6159}" presName="bgRect" presStyleLbl="bgShp" presStyleIdx="1" presStyleCnt="4"/>
      <dgm:spPr/>
    </dgm:pt>
    <dgm:pt modelId="{00832793-59ED-4AFF-B427-1D66E80F0672}" type="pres">
      <dgm:prSet presAssocID="{BC51B392-BB4A-43F1-AA6E-51FFD87B615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77530401-27B4-4BDA-AD0B-623446DF2DDA}" type="pres">
      <dgm:prSet presAssocID="{BC51B392-BB4A-43F1-AA6E-51FFD87B6159}" presName="spaceRect" presStyleCnt="0"/>
      <dgm:spPr/>
    </dgm:pt>
    <dgm:pt modelId="{0C88A0FA-0039-492F-A9BA-CD160BBC7F97}" type="pres">
      <dgm:prSet presAssocID="{BC51B392-BB4A-43F1-AA6E-51FFD87B6159}" presName="parTx" presStyleLbl="revTx" presStyleIdx="1" presStyleCnt="4">
        <dgm:presLayoutVars>
          <dgm:chMax val="0"/>
          <dgm:chPref val="0"/>
        </dgm:presLayoutVars>
      </dgm:prSet>
      <dgm:spPr/>
    </dgm:pt>
    <dgm:pt modelId="{08F8B64E-114F-4764-B28F-00EF1EC806D5}" type="pres">
      <dgm:prSet presAssocID="{EF09778D-C72B-4FD6-AE60-9FCF200CB315}" presName="sibTrans" presStyleCnt="0"/>
      <dgm:spPr/>
    </dgm:pt>
    <dgm:pt modelId="{22B88BE1-4C4A-49ED-89C1-4D3E23C55EAF}" type="pres">
      <dgm:prSet presAssocID="{B4B96333-6EF5-481A-A28C-F5544320379A}" presName="compNode" presStyleCnt="0"/>
      <dgm:spPr/>
    </dgm:pt>
    <dgm:pt modelId="{B171BA04-E771-4AFA-B18F-5F6DE99D1969}" type="pres">
      <dgm:prSet presAssocID="{B4B96333-6EF5-481A-A28C-F5544320379A}" presName="bgRect" presStyleLbl="bgShp" presStyleIdx="2" presStyleCnt="4" custLinFactNeighborX="-1026" custLinFactNeighborY="-3184"/>
      <dgm:spPr/>
    </dgm:pt>
    <dgm:pt modelId="{0BDB0358-26EE-4E1B-AD31-152E45D9248E}" type="pres">
      <dgm:prSet presAssocID="{B4B96333-6EF5-481A-A28C-F5544320379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82BB0CAB-8829-4CD4-AD64-19E1357AA1BD}" type="pres">
      <dgm:prSet presAssocID="{B4B96333-6EF5-481A-A28C-F5544320379A}" presName="spaceRect" presStyleCnt="0"/>
      <dgm:spPr/>
    </dgm:pt>
    <dgm:pt modelId="{E99ABCFB-0EBA-4B06-930E-9A95F9788513}" type="pres">
      <dgm:prSet presAssocID="{B4B96333-6EF5-481A-A28C-F5544320379A}" presName="parTx" presStyleLbl="revTx" presStyleIdx="2" presStyleCnt="4">
        <dgm:presLayoutVars>
          <dgm:chMax val="0"/>
          <dgm:chPref val="0"/>
        </dgm:presLayoutVars>
      </dgm:prSet>
      <dgm:spPr/>
    </dgm:pt>
    <dgm:pt modelId="{6DEEA995-3E15-49EE-A6FA-92065E1C5A9D}" type="pres">
      <dgm:prSet presAssocID="{0341092F-4B6C-4FAB-9C10-84619D51A8B4}" presName="sibTrans" presStyleCnt="0"/>
      <dgm:spPr/>
    </dgm:pt>
    <dgm:pt modelId="{930E6D08-E71E-46CE-8060-1F6A5BE11211}" type="pres">
      <dgm:prSet presAssocID="{143AD544-ABFA-4BBF-BD8C-18580A913C03}" presName="compNode" presStyleCnt="0"/>
      <dgm:spPr/>
    </dgm:pt>
    <dgm:pt modelId="{7D2C8997-34A6-4947-9E6A-71CD9CBEA9A4}" type="pres">
      <dgm:prSet presAssocID="{143AD544-ABFA-4BBF-BD8C-18580A913C03}" presName="bgRect" presStyleLbl="bgShp" presStyleIdx="3" presStyleCnt="4"/>
      <dgm:spPr/>
    </dgm:pt>
    <dgm:pt modelId="{F2DBFC19-F465-4B08-8732-3AD7EFDE7049}" type="pres">
      <dgm:prSet presAssocID="{143AD544-ABFA-4BBF-BD8C-18580A913C03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perclip"/>
        </a:ext>
      </dgm:extLst>
    </dgm:pt>
    <dgm:pt modelId="{84AC861E-FEE0-4A6A-971A-6D47308C2076}" type="pres">
      <dgm:prSet presAssocID="{143AD544-ABFA-4BBF-BD8C-18580A913C03}" presName="spaceRect" presStyleCnt="0"/>
      <dgm:spPr/>
    </dgm:pt>
    <dgm:pt modelId="{C783231F-9562-4A50-AB4C-FD5F6AC4B20B}" type="pres">
      <dgm:prSet presAssocID="{143AD544-ABFA-4BBF-BD8C-18580A913C03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9C96A827-3E12-4571-8FA8-6A270D6D0E15}" srcId="{F9E9D4AC-E3E3-4276-B32E-668CC54C3DEA}" destId="{143AD544-ABFA-4BBF-BD8C-18580A913C03}" srcOrd="3" destOrd="0" parTransId="{E79261DC-083B-4357-A651-8745A33B36A1}" sibTransId="{BEFE0493-A27C-4670-85B5-3732A2FE7BCF}"/>
    <dgm:cxn modelId="{F663043D-E34C-487D-B3F0-40516385834A}" type="presOf" srcId="{BC51B392-BB4A-43F1-AA6E-51FFD87B6159}" destId="{0C88A0FA-0039-492F-A9BA-CD160BBC7F97}" srcOrd="0" destOrd="0" presId="urn:microsoft.com/office/officeart/2018/2/layout/IconVerticalSolidList"/>
    <dgm:cxn modelId="{1DA77C60-70A3-4405-9926-746787F7ABEF}" srcId="{F9E9D4AC-E3E3-4276-B32E-668CC54C3DEA}" destId="{7059F51F-6E93-4687-BB3B-18DEFE93A5EB}" srcOrd="0" destOrd="0" parTransId="{40F90D22-B58C-49B1-ABD3-C75B1AD5E3DF}" sibTransId="{54883D28-69C2-4E71-8D93-2A4343345651}"/>
    <dgm:cxn modelId="{7D962750-935A-4C91-88E2-95A7C84A17A2}" type="presOf" srcId="{7059F51F-6E93-4687-BB3B-18DEFE93A5EB}" destId="{E7AE0AAB-0808-4763-BF72-CD238B0A84DA}" srcOrd="0" destOrd="0" presId="urn:microsoft.com/office/officeart/2018/2/layout/IconVerticalSolidList"/>
    <dgm:cxn modelId="{77E5CF8D-E126-4E57-82F5-66D9B10A1BAA}" type="presOf" srcId="{F9E9D4AC-E3E3-4276-B32E-668CC54C3DEA}" destId="{79137448-609A-4BF3-A2BC-7AB9CD435398}" srcOrd="0" destOrd="0" presId="urn:microsoft.com/office/officeart/2018/2/layout/IconVerticalSolidList"/>
    <dgm:cxn modelId="{77EE40BB-7559-4848-8E22-4E49A46C5517}" type="presOf" srcId="{B4B96333-6EF5-481A-A28C-F5544320379A}" destId="{E99ABCFB-0EBA-4B06-930E-9A95F9788513}" srcOrd="0" destOrd="0" presId="urn:microsoft.com/office/officeart/2018/2/layout/IconVerticalSolidList"/>
    <dgm:cxn modelId="{B7E139D5-F8EA-4657-AA92-DA24C8DAD2B2}" type="presOf" srcId="{143AD544-ABFA-4BBF-BD8C-18580A913C03}" destId="{C783231F-9562-4A50-AB4C-FD5F6AC4B20B}" srcOrd="0" destOrd="0" presId="urn:microsoft.com/office/officeart/2018/2/layout/IconVerticalSolidList"/>
    <dgm:cxn modelId="{47C8A1ED-DCD1-4F98-B9C4-38712832584E}" srcId="{F9E9D4AC-E3E3-4276-B32E-668CC54C3DEA}" destId="{B4B96333-6EF5-481A-A28C-F5544320379A}" srcOrd="2" destOrd="0" parTransId="{662CE541-D477-4015-895D-7DD4B9B3FC50}" sibTransId="{0341092F-4B6C-4FAB-9C10-84619D51A8B4}"/>
    <dgm:cxn modelId="{579E77FD-AD02-40C2-96E5-CF565B94678E}" srcId="{F9E9D4AC-E3E3-4276-B32E-668CC54C3DEA}" destId="{BC51B392-BB4A-43F1-AA6E-51FFD87B6159}" srcOrd="1" destOrd="0" parTransId="{CB478CDA-2E93-4E05-86C0-D6BE7658B6C6}" sibTransId="{EF09778D-C72B-4FD6-AE60-9FCF200CB315}"/>
    <dgm:cxn modelId="{AEDE9B25-2B54-4848-9F28-9399228864A9}" type="presParOf" srcId="{79137448-609A-4BF3-A2BC-7AB9CD435398}" destId="{617D525C-580A-4F22-9928-3BF0BF5BC133}" srcOrd="0" destOrd="0" presId="urn:microsoft.com/office/officeart/2018/2/layout/IconVerticalSolidList"/>
    <dgm:cxn modelId="{65B2DE0B-E46C-4408-891A-FCAC6EB659AC}" type="presParOf" srcId="{617D525C-580A-4F22-9928-3BF0BF5BC133}" destId="{49F2A4C7-4913-4227-9A1E-36DE5293B7AD}" srcOrd="0" destOrd="0" presId="urn:microsoft.com/office/officeart/2018/2/layout/IconVerticalSolidList"/>
    <dgm:cxn modelId="{7B8EA57F-A28F-4134-B3DF-F767E1B601A3}" type="presParOf" srcId="{617D525C-580A-4F22-9928-3BF0BF5BC133}" destId="{8C5B6E43-12EC-407F-BCEA-7EE84414114D}" srcOrd="1" destOrd="0" presId="urn:microsoft.com/office/officeart/2018/2/layout/IconVerticalSolidList"/>
    <dgm:cxn modelId="{E600FC41-96E9-4C86-94B7-0C5493D34756}" type="presParOf" srcId="{617D525C-580A-4F22-9928-3BF0BF5BC133}" destId="{34E925F1-2881-4D3D-90C7-0E902D0053E4}" srcOrd="2" destOrd="0" presId="urn:microsoft.com/office/officeart/2018/2/layout/IconVerticalSolidList"/>
    <dgm:cxn modelId="{72047737-9DC2-49F9-97BC-D192E28C4F82}" type="presParOf" srcId="{617D525C-580A-4F22-9928-3BF0BF5BC133}" destId="{E7AE0AAB-0808-4763-BF72-CD238B0A84DA}" srcOrd="3" destOrd="0" presId="urn:microsoft.com/office/officeart/2018/2/layout/IconVerticalSolidList"/>
    <dgm:cxn modelId="{A19413C8-D23B-4B8E-B93D-8C5EC02D8859}" type="presParOf" srcId="{79137448-609A-4BF3-A2BC-7AB9CD435398}" destId="{DD96E996-A075-4FFF-9CC4-E843EB6A2F4B}" srcOrd="1" destOrd="0" presId="urn:microsoft.com/office/officeart/2018/2/layout/IconVerticalSolidList"/>
    <dgm:cxn modelId="{13EBC4DE-1449-4B83-9CD3-63C18D29C598}" type="presParOf" srcId="{79137448-609A-4BF3-A2BC-7AB9CD435398}" destId="{383B6BE5-05E9-499A-8588-6102B561341B}" srcOrd="2" destOrd="0" presId="urn:microsoft.com/office/officeart/2018/2/layout/IconVerticalSolidList"/>
    <dgm:cxn modelId="{8A4D2D8A-DCB1-4344-BB0C-702E015082BC}" type="presParOf" srcId="{383B6BE5-05E9-499A-8588-6102B561341B}" destId="{8544B8E9-8FD6-4CB3-BBDD-5D63AEA0BEE3}" srcOrd="0" destOrd="0" presId="urn:microsoft.com/office/officeart/2018/2/layout/IconVerticalSolidList"/>
    <dgm:cxn modelId="{6C762CC3-91FA-4EEE-9E8F-F401D1C025E7}" type="presParOf" srcId="{383B6BE5-05E9-499A-8588-6102B561341B}" destId="{00832793-59ED-4AFF-B427-1D66E80F0672}" srcOrd="1" destOrd="0" presId="urn:microsoft.com/office/officeart/2018/2/layout/IconVerticalSolidList"/>
    <dgm:cxn modelId="{0F8A44E5-3A60-4E7F-A2AC-0C8D95347E4B}" type="presParOf" srcId="{383B6BE5-05E9-499A-8588-6102B561341B}" destId="{77530401-27B4-4BDA-AD0B-623446DF2DDA}" srcOrd="2" destOrd="0" presId="urn:microsoft.com/office/officeart/2018/2/layout/IconVerticalSolidList"/>
    <dgm:cxn modelId="{A98D1B58-BF56-4113-8715-6AD35F5CBB41}" type="presParOf" srcId="{383B6BE5-05E9-499A-8588-6102B561341B}" destId="{0C88A0FA-0039-492F-A9BA-CD160BBC7F97}" srcOrd="3" destOrd="0" presId="urn:microsoft.com/office/officeart/2018/2/layout/IconVerticalSolidList"/>
    <dgm:cxn modelId="{2863CF95-0328-457E-B914-05324C9DCD83}" type="presParOf" srcId="{79137448-609A-4BF3-A2BC-7AB9CD435398}" destId="{08F8B64E-114F-4764-B28F-00EF1EC806D5}" srcOrd="3" destOrd="0" presId="urn:microsoft.com/office/officeart/2018/2/layout/IconVerticalSolidList"/>
    <dgm:cxn modelId="{F666562A-5393-453F-882E-9D8003A61747}" type="presParOf" srcId="{79137448-609A-4BF3-A2BC-7AB9CD435398}" destId="{22B88BE1-4C4A-49ED-89C1-4D3E23C55EAF}" srcOrd="4" destOrd="0" presId="urn:microsoft.com/office/officeart/2018/2/layout/IconVerticalSolidList"/>
    <dgm:cxn modelId="{07EA8C71-AB08-4A39-AE85-EEA10321D1D7}" type="presParOf" srcId="{22B88BE1-4C4A-49ED-89C1-4D3E23C55EAF}" destId="{B171BA04-E771-4AFA-B18F-5F6DE99D1969}" srcOrd="0" destOrd="0" presId="urn:microsoft.com/office/officeart/2018/2/layout/IconVerticalSolidList"/>
    <dgm:cxn modelId="{ECA14ECA-AA60-4C74-8C65-140B207BB54F}" type="presParOf" srcId="{22B88BE1-4C4A-49ED-89C1-4D3E23C55EAF}" destId="{0BDB0358-26EE-4E1B-AD31-152E45D9248E}" srcOrd="1" destOrd="0" presId="urn:microsoft.com/office/officeart/2018/2/layout/IconVerticalSolidList"/>
    <dgm:cxn modelId="{9ABC1F89-A6E8-4928-80A8-511782373C3D}" type="presParOf" srcId="{22B88BE1-4C4A-49ED-89C1-4D3E23C55EAF}" destId="{82BB0CAB-8829-4CD4-AD64-19E1357AA1BD}" srcOrd="2" destOrd="0" presId="urn:microsoft.com/office/officeart/2018/2/layout/IconVerticalSolidList"/>
    <dgm:cxn modelId="{ECE907A4-5DD2-4492-A34D-888B9ABBD249}" type="presParOf" srcId="{22B88BE1-4C4A-49ED-89C1-4D3E23C55EAF}" destId="{E99ABCFB-0EBA-4B06-930E-9A95F9788513}" srcOrd="3" destOrd="0" presId="urn:microsoft.com/office/officeart/2018/2/layout/IconVerticalSolidList"/>
    <dgm:cxn modelId="{454235D8-5B59-40C6-A9DC-47B0245109FE}" type="presParOf" srcId="{79137448-609A-4BF3-A2BC-7AB9CD435398}" destId="{6DEEA995-3E15-49EE-A6FA-92065E1C5A9D}" srcOrd="5" destOrd="0" presId="urn:microsoft.com/office/officeart/2018/2/layout/IconVerticalSolidList"/>
    <dgm:cxn modelId="{1F94B020-FE2A-4BB5-8400-4851C3E31422}" type="presParOf" srcId="{79137448-609A-4BF3-A2BC-7AB9CD435398}" destId="{930E6D08-E71E-46CE-8060-1F6A5BE11211}" srcOrd="6" destOrd="0" presId="urn:microsoft.com/office/officeart/2018/2/layout/IconVerticalSolidList"/>
    <dgm:cxn modelId="{D17177E7-26D1-43E6-A1C0-BD9AEF4E44BB}" type="presParOf" srcId="{930E6D08-E71E-46CE-8060-1F6A5BE11211}" destId="{7D2C8997-34A6-4947-9E6A-71CD9CBEA9A4}" srcOrd="0" destOrd="0" presId="urn:microsoft.com/office/officeart/2018/2/layout/IconVerticalSolidList"/>
    <dgm:cxn modelId="{AE9EEA66-E74F-429D-A1F7-C9415BE66D45}" type="presParOf" srcId="{930E6D08-E71E-46CE-8060-1F6A5BE11211}" destId="{F2DBFC19-F465-4B08-8732-3AD7EFDE7049}" srcOrd="1" destOrd="0" presId="urn:microsoft.com/office/officeart/2018/2/layout/IconVerticalSolidList"/>
    <dgm:cxn modelId="{DFF2182D-28FF-4539-BDDF-AD090E8F8E97}" type="presParOf" srcId="{930E6D08-E71E-46CE-8060-1F6A5BE11211}" destId="{84AC861E-FEE0-4A6A-971A-6D47308C2076}" srcOrd="2" destOrd="0" presId="urn:microsoft.com/office/officeart/2018/2/layout/IconVerticalSolidList"/>
    <dgm:cxn modelId="{DA312F62-DC8C-4B62-8113-30B8B48F67E6}" type="presParOf" srcId="{930E6D08-E71E-46CE-8060-1F6A5BE11211}" destId="{C783231F-9562-4A50-AB4C-FD5F6AC4B20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D0947A-8617-4E22-BF34-BC86AD30EBB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3EB9166A-132C-464C-89F4-71935E6B223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nl-NL" sz="1600"/>
            <a:t>Bepaal individueel de scheidslijn voldoende / onvoldoende voor de vijf teksten. </a:t>
          </a:r>
          <a:endParaRPr lang="en-US" sz="1600" dirty="0"/>
        </a:p>
      </dgm:t>
    </dgm:pt>
    <dgm:pt modelId="{A8A0C43A-163D-45C7-8D77-D3440BDFFED9}" type="parTrans" cxnId="{3F5012FA-FC80-4536-BC7B-8EFD7855A5A7}">
      <dgm:prSet/>
      <dgm:spPr/>
      <dgm:t>
        <a:bodyPr/>
        <a:lstStyle/>
        <a:p>
          <a:endParaRPr lang="en-US"/>
        </a:p>
      </dgm:t>
    </dgm:pt>
    <dgm:pt modelId="{A8BCC315-DC25-4354-B168-CEC40CBA7C17}" type="sibTrans" cxnId="{3F5012FA-FC80-4536-BC7B-8EFD7855A5A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4A99AFA-A00D-48CA-9231-CEA7E52ABB1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nl-NL" sz="1600"/>
            <a:t>Is er overeenstemming? </a:t>
          </a:r>
          <a:endParaRPr lang="en-US" sz="1600" dirty="0"/>
        </a:p>
      </dgm:t>
    </dgm:pt>
    <dgm:pt modelId="{CFD01E89-B59A-4C9E-A869-A3EDFBA23B46}" type="parTrans" cxnId="{BB1FF915-0BFB-4BDE-AE1A-1C0B098565DF}">
      <dgm:prSet/>
      <dgm:spPr/>
      <dgm:t>
        <a:bodyPr/>
        <a:lstStyle/>
        <a:p>
          <a:endParaRPr lang="en-US"/>
        </a:p>
      </dgm:t>
    </dgm:pt>
    <dgm:pt modelId="{7DEC5F7D-675E-4E8F-B152-29F9529C2B3F}" type="sibTrans" cxnId="{BB1FF915-0BFB-4BDE-AE1A-1C0B098565D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B91F4B8-7D91-4FAB-A5CF-58952F099D0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nl-NL" sz="1600"/>
            <a:t>Geef individueel iedere tekst een cijfer  en vergelijk de gegeven cijfers.</a:t>
          </a:r>
          <a:endParaRPr lang="en-US" sz="1600" dirty="0"/>
        </a:p>
      </dgm:t>
    </dgm:pt>
    <dgm:pt modelId="{90310AA6-97DA-49FB-BDFF-A73C8CCA6C41}" type="parTrans" cxnId="{6DD4FA69-AC59-4740-9827-DC2BB6E5B1B2}">
      <dgm:prSet/>
      <dgm:spPr/>
      <dgm:t>
        <a:bodyPr/>
        <a:lstStyle/>
        <a:p>
          <a:endParaRPr lang="en-US"/>
        </a:p>
      </dgm:t>
    </dgm:pt>
    <dgm:pt modelId="{DC1B07B1-5E90-46A9-A626-EA251EF1B7C7}" type="sibTrans" cxnId="{6DD4FA69-AC59-4740-9827-DC2BB6E5B1B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02664EF-2A2E-4FF4-86DB-C8E46610559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nl-NL" sz="1600"/>
            <a:t>Pas indien nodig de beoordelingscriteria aan.</a:t>
          </a:r>
          <a:endParaRPr lang="en-US" sz="1600" dirty="0"/>
        </a:p>
      </dgm:t>
    </dgm:pt>
    <dgm:pt modelId="{6E7D376A-04BC-4D6C-B776-B64C1708B269}" type="parTrans" cxnId="{B1621D70-57F2-4662-A9A2-9900782E886C}">
      <dgm:prSet/>
      <dgm:spPr/>
      <dgm:t>
        <a:bodyPr/>
        <a:lstStyle/>
        <a:p>
          <a:endParaRPr lang="en-US"/>
        </a:p>
      </dgm:t>
    </dgm:pt>
    <dgm:pt modelId="{2AB2D21E-2FD8-4931-B37C-DA2A933D3FEE}" type="sibTrans" cxnId="{B1621D70-57F2-4662-A9A2-9900782E886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5F54AA1-908E-48A5-AFB8-7691095B2A9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nl-NL" sz="1600" i="1"/>
            <a:t>Discussievragen:</a:t>
          </a:r>
        </a:p>
        <a:p>
          <a:pPr>
            <a:lnSpc>
              <a:spcPct val="100000"/>
            </a:lnSpc>
          </a:pPr>
          <a:r>
            <a:rPr lang="nl-NL" sz="1600" i="1"/>
            <a:t>Gebruik je de hele breedte van de beoordelingsschaal 1-10?</a:t>
          </a:r>
        </a:p>
        <a:p>
          <a:pPr>
            <a:lnSpc>
              <a:spcPct val="100000"/>
            </a:lnSpc>
          </a:pPr>
          <a:r>
            <a:rPr lang="nl-NL" sz="1600" i="1"/>
            <a:t>Streef je naar een bepaald totaalgemiddelde?</a:t>
          </a:r>
          <a:endParaRPr lang="en-US" sz="1600" dirty="0"/>
        </a:p>
      </dgm:t>
    </dgm:pt>
    <dgm:pt modelId="{B4D0D8D5-D9EC-4740-8911-6C7223B7B240}" type="parTrans" cxnId="{1C38681B-77E7-4805-9B71-55250823C41A}">
      <dgm:prSet/>
      <dgm:spPr/>
      <dgm:t>
        <a:bodyPr/>
        <a:lstStyle/>
        <a:p>
          <a:endParaRPr lang="en-US"/>
        </a:p>
      </dgm:t>
    </dgm:pt>
    <dgm:pt modelId="{B07B45C5-7FB0-4AA4-8AEE-9250317FC2E9}" type="sibTrans" cxnId="{1C38681B-77E7-4805-9B71-55250823C41A}">
      <dgm:prSet/>
      <dgm:spPr/>
      <dgm:t>
        <a:bodyPr/>
        <a:lstStyle/>
        <a:p>
          <a:endParaRPr lang="en-US"/>
        </a:p>
      </dgm:t>
    </dgm:pt>
    <dgm:pt modelId="{F21F5182-6FD8-4722-A538-B3CD2595A478}" type="pres">
      <dgm:prSet presAssocID="{BDD0947A-8617-4E22-BF34-BC86AD30EBB7}" presName="root" presStyleCnt="0">
        <dgm:presLayoutVars>
          <dgm:dir/>
          <dgm:resizeHandles val="exact"/>
        </dgm:presLayoutVars>
      </dgm:prSet>
      <dgm:spPr/>
    </dgm:pt>
    <dgm:pt modelId="{59D3DB6E-0E01-46E2-A6C8-D57AFFD8749D}" type="pres">
      <dgm:prSet presAssocID="{3EB9166A-132C-464C-89F4-71935E6B223E}" presName="compNode" presStyleCnt="0"/>
      <dgm:spPr/>
    </dgm:pt>
    <dgm:pt modelId="{5B8F5BBA-931C-4266-A23B-3A5E6890F474}" type="pres">
      <dgm:prSet presAssocID="{3EB9166A-132C-464C-89F4-71935E6B223E}" presName="bgRect" presStyleLbl="bgShp" presStyleIdx="0" presStyleCnt="5" custLinFactNeighborX="-371" custLinFactNeighborY="-119"/>
      <dgm:spPr/>
    </dgm:pt>
    <dgm:pt modelId="{38967422-9443-44A9-8921-AB192E1F3D18}" type="pres">
      <dgm:prSet presAssocID="{3EB9166A-132C-464C-89F4-71935E6B223E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80536798-7A5D-4E14-B81E-7ECE6A668FDE}" type="pres">
      <dgm:prSet presAssocID="{3EB9166A-132C-464C-89F4-71935E6B223E}" presName="spaceRect" presStyleCnt="0"/>
      <dgm:spPr/>
    </dgm:pt>
    <dgm:pt modelId="{53BDD42B-46BE-44A0-8CA1-8A79D0C61DC6}" type="pres">
      <dgm:prSet presAssocID="{3EB9166A-132C-464C-89F4-71935E6B223E}" presName="parTx" presStyleLbl="revTx" presStyleIdx="0" presStyleCnt="5">
        <dgm:presLayoutVars>
          <dgm:chMax val="0"/>
          <dgm:chPref val="0"/>
        </dgm:presLayoutVars>
      </dgm:prSet>
      <dgm:spPr/>
    </dgm:pt>
    <dgm:pt modelId="{B4DB801F-844A-4400-9B0A-68F790D0A108}" type="pres">
      <dgm:prSet presAssocID="{A8BCC315-DC25-4354-B168-CEC40CBA7C17}" presName="sibTrans" presStyleCnt="0"/>
      <dgm:spPr/>
    </dgm:pt>
    <dgm:pt modelId="{67239E21-B433-4E19-911D-0D9D7A870D61}" type="pres">
      <dgm:prSet presAssocID="{14A99AFA-A00D-48CA-9231-CEA7E52ABB16}" presName="compNode" presStyleCnt="0"/>
      <dgm:spPr/>
    </dgm:pt>
    <dgm:pt modelId="{389A645B-96A6-49F3-8D82-760B8A3E30AD}" type="pres">
      <dgm:prSet presAssocID="{14A99AFA-A00D-48CA-9231-CEA7E52ABB16}" presName="bgRect" presStyleLbl="bgShp" presStyleIdx="1" presStyleCnt="5"/>
      <dgm:spPr/>
    </dgm:pt>
    <dgm:pt modelId="{25B902C1-62EC-4EE9-9859-D3F510187DB2}" type="pres">
      <dgm:prSet presAssocID="{14A99AFA-A00D-48CA-9231-CEA7E52ABB16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2B3CF30D-FEF4-46DD-9873-F9B875EEFF17}" type="pres">
      <dgm:prSet presAssocID="{14A99AFA-A00D-48CA-9231-CEA7E52ABB16}" presName="spaceRect" presStyleCnt="0"/>
      <dgm:spPr/>
    </dgm:pt>
    <dgm:pt modelId="{C7FF1901-57E9-47F0-A188-2A2FFB607723}" type="pres">
      <dgm:prSet presAssocID="{14A99AFA-A00D-48CA-9231-CEA7E52ABB16}" presName="parTx" presStyleLbl="revTx" presStyleIdx="1" presStyleCnt="5">
        <dgm:presLayoutVars>
          <dgm:chMax val="0"/>
          <dgm:chPref val="0"/>
        </dgm:presLayoutVars>
      </dgm:prSet>
      <dgm:spPr/>
    </dgm:pt>
    <dgm:pt modelId="{D7AEC4A5-C199-493D-9031-88A8568936A7}" type="pres">
      <dgm:prSet presAssocID="{7DEC5F7D-675E-4E8F-B152-29F9529C2B3F}" presName="sibTrans" presStyleCnt="0"/>
      <dgm:spPr/>
    </dgm:pt>
    <dgm:pt modelId="{F912E8B8-3C16-4FE1-A874-8271A9A3BA8C}" type="pres">
      <dgm:prSet presAssocID="{8B91F4B8-7D91-4FAB-A5CF-58952F099D04}" presName="compNode" presStyleCnt="0"/>
      <dgm:spPr/>
    </dgm:pt>
    <dgm:pt modelId="{A8AFC92F-F729-43E3-A0C2-5EFCF2E62D5A}" type="pres">
      <dgm:prSet presAssocID="{8B91F4B8-7D91-4FAB-A5CF-58952F099D04}" presName="bgRect" presStyleLbl="bgShp" presStyleIdx="2" presStyleCnt="5"/>
      <dgm:spPr/>
    </dgm:pt>
    <dgm:pt modelId="{1332EEB9-3055-4950-B2FF-2F3CD4D158E8}" type="pres">
      <dgm:prSet presAssocID="{8B91F4B8-7D91-4FAB-A5CF-58952F099D0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keleton"/>
        </a:ext>
      </dgm:extLst>
    </dgm:pt>
    <dgm:pt modelId="{AA008BA8-8218-48C1-BA59-15330D005768}" type="pres">
      <dgm:prSet presAssocID="{8B91F4B8-7D91-4FAB-A5CF-58952F099D04}" presName="spaceRect" presStyleCnt="0"/>
      <dgm:spPr/>
    </dgm:pt>
    <dgm:pt modelId="{5FFE77ED-BCBA-4223-9725-9D0866E73F5D}" type="pres">
      <dgm:prSet presAssocID="{8B91F4B8-7D91-4FAB-A5CF-58952F099D04}" presName="parTx" presStyleLbl="revTx" presStyleIdx="2" presStyleCnt="5">
        <dgm:presLayoutVars>
          <dgm:chMax val="0"/>
          <dgm:chPref val="0"/>
        </dgm:presLayoutVars>
      </dgm:prSet>
      <dgm:spPr/>
    </dgm:pt>
    <dgm:pt modelId="{706F8F8D-CFE9-4963-BCCE-4645C4F1E35B}" type="pres">
      <dgm:prSet presAssocID="{DC1B07B1-5E90-46A9-A626-EA251EF1B7C7}" presName="sibTrans" presStyleCnt="0"/>
      <dgm:spPr/>
    </dgm:pt>
    <dgm:pt modelId="{1A57B140-079F-4E92-A69D-4507812C6261}" type="pres">
      <dgm:prSet presAssocID="{E02664EF-2A2E-4FF4-86DB-C8E46610559E}" presName="compNode" presStyleCnt="0"/>
      <dgm:spPr/>
    </dgm:pt>
    <dgm:pt modelId="{7DFE6BCD-AA20-4B8E-A5FE-B477C307E881}" type="pres">
      <dgm:prSet presAssocID="{E02664EF-2A2E-4FF4-86DB-C8E46610559E}" presName="bgRect" presStyleLbl="bgShp" presStyleIdx="3" presStyleCnt="5"/>
      <dgm:spPr/>
    </dgm:pt>
    <dgm:pt modelId="{E6B602D1-6E16-4DF8-B8B1-6012AA45DADB}" type="pres">
      <dgm:prSet presAssocID="{E02664EF-2A2E-4FF4-86DB-C8E46610559E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A75D64FB-5EC7-42B3-B4DC-D8E831F4AF14}" type="pres">
      <dgm:prSet presAssocID="{E02664EF-2A2E-4FF4-86DB-C8E46610559E}" presName="spaceRect" presStyleCnt="0"/>
      <dgm:spPr/>
    </dgm:pt>
    <dgm:pt modelId="{918819B6-2C9F-448C-8C81-7DBEED4C0876}" type="pres">
      <dgm:prSet presAssocID="{E02664EF-2A2E-4FF4-86DB-C8E46610559E}" presName="parTx" presStyleLbl="revTx" presStyleIdx="3" presStyleCnt="5">
        <dgm:presLayoutVars>
          <dgm:chMax val="0"/>
          <dgm:chPref val="0"/>
        </dgm:presLayoutVars>
      </dgm:prSet>
      <dgm:spPr/>
    </dgm:pt>
    <dgm:pt modelId="{D20B611E-7DBF-48B2-BC86-3495FAED138B}" type="pres">
      <dgm:prSet presAssocID="{2AB2D21E-2FD8-4931-B37C-DA2A933D3FEE}" presName="sibTrans" presStyleCnt="0"/>
      <dgm:spPr/>
    </dgm:pt>
    <dgm:pt modelId="{3176EC5A-3D94-4A4C-B3D0-032D8ADF42ED}" type="pres">
      <dgm:prSet presAssocID="{C5F54AA1-908E-48A5-AFB8-7691095B2A9A}" presName="compNode" presStyleCnt="0"/>
      <dgm:spPr/>
    </dgm:pt>
    <dgm:pt modelId="{09CFBC6D-98F2-4460-935A-C952E24ED9D3}" type="pres">
      <dgm:prSet presAssocID="{C5F54AA1-908E-48A5-AFB8-7691095B2A9A}" presName="bgRect" presStyleLbl="bgShp" presStyleIdx="4" presStyleCnt="5" custScaleY="215610"/>
      <dgm:spPr/>
    </dgm:pt>
    <dgm:pt modelId="{18195D6D-7237-4A75-B14D-B0A7AAC71076}" type="pres">
      <dgm:prSet presAssocID="{C5F54AA1-908E-48A5-AFB8-7691095B2A9A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lue"/>
        </a:ext>
      </dgm:extLst>
    </dgm:pt>
    <dgm:pt modelId="{4BE60682-2ADE-4D39-B662-FED066B28FEB}" type="pres">
      <dgm:prSet presAssocID="{C5F54AA1-908E-48A5-AFB8-7691095B2A9A}" presName="spaceRect" presStyleCnt="0"/>
      <dgm:spPr/>
    </dgm:pt>
    <dgm:pt modelId="{2217AAC1-75AD-46BF-9600-8382DC1AF828}" type="pres">
      <dgm:prSet presAssocID="{C5F54AA1-908E-48A5-AFB8-7691095B2A9A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D0E28908-7E08-4DD9-B4D6-7FEBD5F4AEF3}" type="presOf" srcId="{3EB9166A-132C-464C-89F4-71935E6B223E}" destId="{53BDD42B-46BE-44A0-8CA1-8A79D0C61DC6}" srcOrd="0" destOrd="0" presId="urn:microsoft.com/office/officeart/2018/2/layout/IconVerticalSolidList"/>
    <dgm:cxn modelId="{A778F708-F050-4CCF-B479-22ABF051F7CF}" type="presOf" srcId="{E02664EF-2A2E-4FF4-86DB-C8E46610559E}" destId="{918819B6-2C9F-448C-8C81-7DBEED4C0876}" srcOrd="0" destOrd="0" presId="urn:microsoft.com/office/officeart/2018/2/layout/IconVerticalSolidList"/>
    <dgm:cxn modelId="{BB1FF915-0BFB-4BDE-AE1A-1C0B098565DF}" srcId="{BDD0947A-8617-4E22-BF34-BC86AD30EBB7}" destId="{14A99AFA-A00D-48CA-9231-CEA7E52ABB16}" srcOrd="1" destOrd="0" parTransId="{CFD01E89-B59A-4C9E-A869-A3EDFBA23B46}" sibTransId="{7DEC5F7D-675E-4E8F-B152-29F9529C2B3F}"/>
    <dgm:cxn modelId="{1C38681B-77E7-4805-9B71-55250823C41A}" srcId="{BDD0947A-8617-4E22-BF34-BC86AD30EBB7}" destId="{C5F54AA1-908E-48A5-AFB8-7691095B2A9A}" srcOrd="4" destOrd="0" parTransId="{B4D0D8D5-D9EC-4740-8911-6C7223B7B240}" sibTransId="{B07B45C5-7FB0-4AA4-8AEE-9250317FC2E9}"/>
    <dgm:cxn modelId="{C85FDC3E-0653-4D04-A7D4-CD0536C2CCEC}" type="presOf" srcId="{C5F54AA1-908E-48A5-AFB8-7691095B2A9A}" destId="{2217AAC1-75AD-46BF-9600-8382DC1AF828}" srcOrd="0" destOrd="0" presId="urn:microsoft.com/office/officeart/2018/2/layout/IconVerticalSolidList"/>
    <dgm:cxn modelId="{6DD4FA69-AC59-4740-9827-DC2BB6E5B1B2}" srcId="{BDD0947A-8617-4E22-BF34-BC86AD30EBB7}" destId="{8B91F4B8-7D91-4FAB-A5CF-58952F099D04}" srcOrd="2" destOrd="0" parTransId="{90310AA6-97DA-49FB-BDFF-A73C8CCA6C41}" sibTransId="{DC1B07B1-5E90-46A9-A626-EA251EF1B7C7}"/>
    <dgm:cxn modelId="{B1621D70-57F2-4662-A9A2-9900782E886C}" srcId="{BDD0947A-8617-4E22-BF34-BC86AD30EBB7}" destId="{E02664EF-2A2E-4FF4-86DB-C8E46610559E}" srcOrd="3" destOrd="0" parTransId="{6E7D376A-04BC-4D6C-B776-B64C1708B269}" sibTransId="{2AB2D21E-2FD8-4931-B37C-DA2A933D3FEE}"/>
    <dgm:cxn modelId="{6CD7339C-3E48-462D-9DD7-D4361A227AC4}" type="presOf" srcId="{BDD0947A-8617-4E22-BF34-BC86AD30EBB7}" destId="{F21F5182-6FD8-4722-A538-B3CD2595A478}" srcOrd="0" destOrd="0" presId="urn:microsoft.com/office/officeart/2018/2/layout/IconVerticalSolidList"/>
    <dgm:cxn modelId="{26BB1DAA-1C01-4F25-808C-66368D26233B}" type="presOf" srcId="{14A99AFA-A00D-48CA-9231-CEA7E52ABB16}" destId="{C7FF1901-57E9-47F0-A188-2A2FFB607723}" srcOrd="0" destOrd="0" presId="urn:microsoft.com/office/officeart/2018/2/layout/IconVerticalSolidList"/>
    <dgm:cxn modelId="{882A15C7-A153-46B1-86C8-7A1E379F7469}" type="presOf" srcId="{8B91F4B8-7D91-4FAB-A5CF-58952F099D04}" destId="{5FFE77ED-BCBA-4223-9725-9D0866E73F5D}" srcOrd="0" destOrd="0" presId="urn:microsoft.com/office/officeart/2018/2/layout/IconVerticalSolidList"/>
    <dgm:cxn modelId="{3F5012FA-FC80-4536-BC7B-8EFD7855A5A7}" srcId="{BDD0947A-8617-4E22-BF34-BC86AD30EBB7}" destId="{3EB9166A-132C-464C-89F4-71935E6B223E}" srcOrd="0" destOrd="0" parTransId="{A8A0C43A-163D-45C7-8D77-D3440BDFFED9}" sibTransId="{A8BCC315-DC25-4354-B168-CEC40CBA7C17}"/>
    <dgm:cxn modelId="{E9A53B82-58E7-470E-87F6-B7897F7AC3A6}" type="presParOf" srcId="{F21F5182-6FD8-4722-A538-B3CD2595A478}" destId="{59D3DB6E-0E01-46E2-A6C8-D57AFFD8749D}" srcOrd="0" destOrd="0" presId="urn:microsoft.com/office/officeart/2018/2/layout/IconVerticalSolidList"/>
    <dgm:cxn modelId="{FCABA3CE-1B42-4C1C-AC14-5688D3D392E5}" type="presParOf" srcId="{59D3DB6E-0E01-46E2-A6C8-D57AFFD8749D}" destId="{5B8F5BBA-931C-4266-A23B-3A5E6890F474}" srcOrd="0" destOrd="0" presId="urn:microsoft.com/office/officeart/2018/2/layout/IconVerticalSolidList"/>
    <dgm:cxn modelId="{1E97EF3B-941C-4BEC-8C47-6EB58A11E7D2}" type="presParOf" srcId="{59D3DB6E-0E01-46E2-A6C8-D57AFFD8749D}" destId="{38967422-9443-44A9-8921-AB192E1F3D18}" srcOrd="1" destOrd="0" presId="urn:microsoft.com/office/officeart/2018/2/layout/IconVerticalSolidList"/>
    <dgm:cxn modelId="{585681DC-B157-4D0A-ACDD-32B25A361D65}" type="presParOf" srcId="{59D3DB6E-0E01-46E2-A6C8-D57AFFD8749D}" destId="{80536798-7A5D-4E14-B81E-7ECE6A668FDE}" srcOrd="2" destOrd="0" presId="urn:microsoft.com/office/officeart/2018/2/layout/IconVerticalSolidList"/>
    <dgm:cxn modelId="{BD041626-6F9E-4F0D-9B5C-EE5F6BD02AFD}" type="presParOf" srcId="{59D3DB6E-0E01-46E2-A6C8-D57AFFD8749D}" destId="{53BDD42B-46BE-44A0-8CA1-8A79D0C61DC6}" srcOrd="3" destOrd="0" presId="urn:microsoft.com/office/officeart/2018/2/layout/IconVerticalSolidList"/>
    <dgm:cxn modelId="{1C9955A1-58EB-4373-8635-87691C9B120D}" type="presParOf" srcId="{F21F5182-6FD8-4722-A538-B3CD2595A478}" destId="{B4DB801F-844A-4400-9B0A-68F790D0A108}" srcOrd="1" destOrd="0" presId="urn:microsoft.com/office/officeart/2018/2/layout/IconVerticalSolidList"/>
    <dgm:cxn modelId="{1C4BB746-B871-4EA5-A9F0-6CC95B84A187}" type="presParOf" srcId="{F21F5182-6FD8-4722-A538-B3CD2595A478}" destId="{67239E21-B433-4E19-911D-0D9D7A870D61}" srcOrd="2" destOrd="0" presId="urn:microsoft.com/office/officeart/2018/2/layout/IconVerticalSolidList"/>
    <dgm:cxn modelId="{406295C9-FB2E-4715-B1DD-9AFBA2F981DB}" type="presParOf" srcId="{67239E21-B433-4E19-911D-0D9D7A870D61}" destId="{389A645B-96A6-49F3-8D82-760B8A3E30AD}" srcOrd="0" destOrd="0" presId="urn:microsoft.com/office/officeart/2018/2/layout/IconVerticalSolidList"/>
    <dgm:cxn modelId="{5D7209A6-B17C-42A6-A6F3-29033474027B}" type="presParOf" srcId="{67239E21-B433-4E19-911D-0D9D7A870D61}" destId="{25B902C1-62EC-4EE9-9859-D3F510187DB2}" srcOrd="1" destOrd="0" presId="urn:microsoft.com/office/officeart/2018/2/layout/IconVerticalSolidList"/>
    <dgm:cxn modelId="{0FF09D6E-BB62-4BB3-A472-574E5ECAB39D}" type="presParOf" srcId="{67239E21-B433-4E19-911D-0D9D7A870D61}" destId="{2B3CF30D-FEF4-46DD-9873-F9B875EEFF17}" srcOrd="2" destOrd="0" presId="urn:microsoft.com/office/officeart/2018/2/layout/IconVerticalSolidList"/>
    <dgm:cxn modelId="{E1090F29-3FFC-4FB7-A54D-7E980EBC807C}" type="presParOf" srcId="{67239E21-B433-4E19-911D-0D9D7A870D61}" destId="{C7FF1901-57E9-47F0-A188-2A2FFB607723}" srcOrd="3" destOrd="0" presId="urn:microsoft.com/office/officeart/2018/2/layout/IconVerticalSolidList"/>
    <dgm:cxn modelId="{6951BED5-BE0C-4F7A-A0B2-554D36E30D70}" type="presParOf" srcId="{F21F5182-6FD8-4722-A538-B3CD2595A478}" destId="{D7AEC4A5-C199-493D-9031-88A8568936A7}" srcOrd="3" destOrd="0" presId="urn:microsoft.com/office/officeart/2018/2/layout/IconVerticalSolidList"/>
    <dgm:cxn modelId="{4C83B145-4B79-4C21-94A9-0FF0A8F2203D}" type="presParOf" srcId="{F21F5182-6FD8-4722-A538-B3CD2595A478}" destId="{F912E8B8-3C16-4FE1-A874-8271A9A3BA8C}" srcOrd="4" destOrd="0" presId="urn:microsoft.com/office/officeart/2018/2/layout/IconVerticalSolidList"/>
    <dgm:cxn modelId="{E9652405-59AA-4DDD-906F-0EAD9105DE38}" type="presParOf" srcId="{F912E8B8-3C16-4FE1-A874-8271A9A3BA8C}" destId="{A8AFC92F-F729-43E3-A0C2-5EFCF2E62D5A}" srcOrd="0" destOrd="0" presId="urn:microsoft.com/office/officeart/2018/2/layout/IconVerticalSolidList"/>
    <dgm:cxn modelId="{F5C329E9-64E8-42D9-A904-4548F37577FB}" type="presParOf" srcId="{F912E8B8-3C16-4FE1-A874-8271A9A3BA8C}" destId="{1332EEB9-3055-4950-B2FF-2F3CD4D158E8}" srcOrd="1" destOrd="0" presId="urn:microsoft.com/office/officeart/2018/2/layout/IconVerticalSolidList"/>
    <dgm:cxn modelId="{91D08D69-DAF8-422F-ACE9-8D1C4A80F35D}" type="presParOf" srcId="{F912E8B8-3C16-4FE1-A874-8271A9A3BA8C}" destId="{AA008BA8-8218-48C1-BA59-15330D005768}" srcOrd="2" destOrd="0" presId="urn:microsoft.com/office/officeart/2018/2/layout/IconVerticalSolidList"/>
    <dgm:cxn modelId="{A8AE69A9-C232-498D-BDC8-6CCC969B02C5}" type="presParOf" srcId="{F912E8B8-3C16-4FE1-A874-8271A9A3BA8C}" destId="{5FFE77ED-BCBA-4223-9725-9D0866E73F5D}" srcOrd="3" destOrd="0" presId="urn:microsoft.com/office/officeart/2018/2/layout/IconVerticalSolidList"/>
    <dgm:cxn modelId="{FB9D1103-7ECD-4B23-B9D5-7E9BFAEA18F8}" type="presParOf" srcId="{F21F5182-6FD8-4722-A538-B3CD2595A478}" destId="{706F8F8D-CFE9-4963-BCCE-4645C4F1E35B}" srcOrd="5" destOrd="0" presId="urn:microsoft.com/office/officeart/2018/2/layout/IconVerticalSolidList"/>
    <dgm:cxn modelId="{AC6FD0E7-1383-435D-A1A9-3C2CCFCBB820}" type="presParOf" srcId="{F21F5182-6FD8-4722-A538-B3CD2595A478}" destId="{1A57B140-079F-4E92-A69D-4507812C6261}" srcOrd="6" destOrd="0" presId="urn:microsoft.com/office/officeart/2018/2/layout/IconVerticalSolidList"/>
    <dgm:cxn modelId="{C2FC98A7-D557-471A-9EEB-1D2B17CF06A3}" type="presParOf" srcId="{1A57B140-079F-4E92-A69D-4507812C6261}" destId="{7DFE6BCD-AA20-4B8E-A5FE-B477C307E881}" srcOrd="0" destOrd="0" presId="urn:microsoft.com/office/officeart/2018/2/layout/IconVerticalSolidList"/>
    <dgm:cxn modelId="{07DF6DF4-A8F4-4123-B7BE-E8218D331909}" type="presParOf" srcId="{1A57B140-079F-4E92-A69D-4507812C6261}" destId="{E6B602D1-6E16-4DF8-B8B1-6012AA45DADB}" srcOrd="1" destOrd="0" presId="urn:microsoft.com/office/officeart/2018/2/layout/IconVerticalSolidList"/>
    <dgm:cxn modelId="{01F8A327-C7C8-4BC2-AFAB-97A9730B4FA8}" type="presParOf" srcId="{1A57B140-079F-4E92-A69D-4507812C6261}" destId="{A75D64FB-5EC7-42B3-B4DC-D8E831F4AF14}" srcOrd="2" destOrd="0" presId="urn:microsoft.com/office/officeart/2018/2/layout/IconVerticalSolidList"/>
    <dgm:cxn modelId="{95BF3A9E-D9D8-41A5-BB9F-54D720C521B5}" type="presParOf" srcId="{1A57B140-079F-4E92-A69D-4507812C6261}" destId="{918819B6-2C9F-448C-8C81-7DBEED4C0876}" srcOrd="3" destOrd="0" presId="urn:microsoft.com/office/officeart/2018/2/layout/IconVerticalSolidList"/>
    <dgm:cxn modelId="{52A975E6-57D0-4600-9692-A80A9379899C}" type="presParOf" srcId="{F21F5182-6FD8-4722-A538-B3CD2595A478}" destId="{D20B611E-7DBF-48B2-BC86-3495FAED138B}" srcOrd="7" destOrd="0" presId="urn:microsoft.com/office/officeart/2018/2/layout/IconVerticalSolidList"/>
    <dgm:cxn modelId="{BCF08225-498B-480D-A69E-0835C59BB19D}" type="presParOf" srcId="{F21F5182-6FD8-4722-A538-B3CD2595A478}" destId="{3176EC5A-3D94-4A4C-B3D0-032D8ADF42ED}" srcOrd="8" destOrd="0" presId="urn:microsoft.com/office/officeart/2018/2/layout/IconVerticalSolidList"/>
    <dgm:cxn modelId="{71EA225E-12D2-4C98-AFAF-577C5A8B3E9A}" type="presParOf" srcId="{3176EC5A-3D94-4A4C-B3D0-032D8ADF42ED}" destId="{09CFBC6D-98F2-4460-935A-C952E24ED9D3}" srcOrd="0" destOrd="0" presId="urn:microsoft.com/office/officeart/2018/2/layout/IconVerticalSolidList"/>
    <dgm:cxn modelId="{44F92C17-5C80-42C2-8B6B-7B92765A7262}" type="presParOf" srcId="{3176EC5A-3D94-4A4C-B3D0-032D8ADF42ED}" destId="{18195D6D-7237-4A75-B14D-B0A7AAC71076}" srcOrd="1" destOrd="0" presId="urn:microsoft.com/office/officeart/2018/2/layout/IconVerticalSolidList"/>
    <dgm:cxn modelId="{F0972ECC-4B02-45A9-A131-75AF6B1F2B9C}" type="presParOf" srcId="{3176EC5A-3D94-4A4C-B3D0-032D8ADF42ED}" destId="{4BE60682-2ADE-4D39-B662-FED066B28FEB}" srcOrd="2" destOrd="0" presId="urn:microsoft.com/office/officeart/2018/2/layout/IconVerticalSolidList"/>
    <dgm:cxn modelId="{D463D0D8-A4F3-4900-83EB-5D851259A6B1}" type="presParOf" srcId="{3176EC5A-3D94-4A4C-B3D0-032D8ADF42ED}" destId="{2217AAC1-75AD-46BF-9600-8382DC1AF82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F2A4C7-4913-4227-9A1E-36DE5293B7AD}">
      <dsp:nvSpPr>
        <dsp:cNvPr id="0" name=""/>
        <dsp:cNvSpPr/>
      </dsp:nvSpPr>
      <dsp:spPr>
        <a:xfrm>
          <a:off x="0" y="2546"/>
          <a:ext cx="7009615" cy="12905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5B6E43-12EC-407F-BCEA-7EE84414114D}">
      <dsp:nvSpPr>
        <dsp:cNvPr id="0" name=""/>
        <dsp:cNvSpPr/>
      </dsp:nvSpPr>
      <dsp:spPr>
        <a:xfrm>
          <a:off x="390397" y="292924"/>
          <a:ext cx="709813" cy="70981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AE0AAB-0808-4763-BF72-CD238B0A84DA}">
      <dsp:nvSpPr>
        <dsp:cNvPr id="0" name=""/>
        <dsp:cNvSpPr/>
      </dsp:nvSpPr>
      <dsp:spPr>
        <a:xfrm>
          <a:off x="1490607" y="2546"/>
          <a:ext cx="5519007" cy="12905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6585" tIns="136585" rIns="136585" bIns="13658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200" kern="1200" dirty="0"/>
            <a:t>Vergelijk jullie antwoorden en de onderbouwingen</a:t>
          </a:r>
          <a:endParaRPr lang="en-US" sz="2200" kern="1200" dirty="0"/>
        </a:p>
      </dsp:txBody>
      <dsp:txXfrm>
        <a:off x="1490607" y="2546"/>
        <a:ext cx="5519007" cy="1290569"/>
      </dsp:txXfrm>
    </dsp:sp>
    <dsp:sp modelId="{8544B8E9-8FD6-4CB3-BBDD-5D63AEA0BEE3}">
      <dsp:nvSpPr>
        <dsp:cNvPr id="0" name=""/>
        <dsp:cNvSpPr/>
      </dsp:nvSpPr>
      <dsp:spPr>
        <a:xfrm>
          <a:off x="0" y="1615757"/>
          <a:ext cx="7009615" cy="129056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832793-59ED-4AFF-B427-1D66E80F0672}">
      <dsp:nvSpPr>
        <dsp:cNvPr id="0" name=""/>
        <dsp:cNvSpPr/>
      </dsp:nvSpPr>
      <dsp:spPr>
        <a:xfrm>
          <a:off x="390397" y="1906135"/>
          <a:ext cx="709813" cy="70981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88A0FA-0039-492F-A9BA-CD160BBC7F97}">
      <dsp:nvSpPr>
        <dsp:cNvPr id="0" name=""/>
        <dsp:cNvSpPr/>
      </dsp:nvSpPr>
      <dsp:spPr>
        <a:xfrm>
          <a:off x="1490607" y="1615757"/>
          <a:ext cx="5519007" cy="12905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6585" tIns="136585" rIns="136585" bIns="13658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200" kern="1200" dirty="0"/>
            <a:t>Welke drie zaken komen het meest terug in jullie onderbouwingen?</a:t>
          </a:r>
          <a:endParaRPr lang="en-US" sz="2200" kern="1200" dirty="0"/>
        </a:p>
      </dsp:txBody>
      <dsp:txXfrm>
        <a:off x="1490607" y="1615757"/>
        <a:ext cx="5519007" cy="1290569"/>
      </dsp:txXfrm>
    </dsp:sp>
    <dsp:sp modelId="{B171BA04-E771-4AFA-B18F-5F6DE99D1969}">
      <dsp:nvSpPr>
        <dsp:cNvPr id="0" name=""/>
        <dsp:cNvSpPr/>
      </dsp:nvSpPr>
      <dsp:spPr>
        <a:xfrm>
          <a:off x="0" y="3187877"/>
          <a:ext cx="7009615" cy="129056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DB0358-26EE-4E1B-AD31-152E45D9248E}">
      <dsp:nvSpPr>
        <dsp:cNvPr id="0" name=""/>
        <dsp:cNvSpPr/>
      </dsp:nvSpPr>
      <dsp:spPr>
        <a:xfrm>
          <a:off x="390397" y="3519347"/>
          <a:ext cx="709813" cy="70981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9ABCFB-0EBA-4B06-930E-9A95F9788513}">
      <dsp:nvSpPr>
        <dsp:cNvPr id="0" name=""/>
        <dsp:cNvSpPr/>
      </dsp:nvSpPr>
      <dsp:spPr>
        <a:xfrm>
          <a:off x="1490607" y="3228969"/>
          <a:ext cx="5519007" cy="12905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6585" tIns="136585" rIns="136585" bIns="13658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200" kern="1200" dirty="0"/>
            <a:t>Wat vinden jullie de belangrijkste drie aspecten voor het beoordelen van tekstkwaliteit?</a:t>
          </a:r>
          <a:endParaRPr lang="en-US" sz="2200" kern="1200" dirty="0"/>
        </a:p>
      </dsp:txBody>
      <dsp:txXfrm>
        <a:off x="1490607" y="3228969"/>
        <a:ext cx="5519007" cy="1290569"/>
      </dsp:txXfrm>
    </dsp:sp>
    <dsp:sp modelId="{7D2C8997-34A6-4947-9E6A-71CD9CBEA9A4}">
      <dsp:nvSpPr>
        <dsp:cNvPr id="0" name=""/>
        <dsp:cNvSpPr/>
      </dsp:nvSpPr>
      <dsp:spPr>
        <a:xfrm>
          <a:off x="0" y="4842180"/>
          <a:ext cx="7009615" cy="129056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BFC19-F465-4B08-8732-3AD7EFDE7049}">
      <dsp:nvSpPr>
        <dsp:cNvPr id="0" name=""/>
        <dsp:cNvSpPr/>
      </dsp:nvSpPr>
      <dsp:spPr>
        <a:xfrm>
          <a:off x="390397" y="5132558"/>
          <a:ext cx="709813" cy="70981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83231F-9562-4A50-AB4C-FD5F6AC4B20B}">
      <dsp:nvSpPr>
        <dsp:cNvPr id="0" name=""/>
        <dsp:cNvSpPr/>
      </dsp:nvSpPr>
      <dsp:spPr>
        <a:xfrm>
          <a:off x="1490607" y="4842180"/>
          <a:ext cx="5519007" cy="12905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6585" tIns="136585" rIns="136585" bIns="13658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200" kern="1200" dirty="0"/>
            <a:t>Gebruik indien nodig de beoordelingscriteriakaartjes </a:t>
          </a:r>
          <a:r>
            <a:rPr lang="nl-NL" sz="2200" i="1" kern="1200" dirty="0"/>
            <a:t>(bijlage 4)</a:t>
          </a:r>
          <a:r>
            <a:rPr lang="nl-NL" sz="2200" i="0" kern="1200" dirty="0"/>
            <a:t>.</a:t>
          </a:r>
          <a:endParaRPr lang="en-US" sz="2200" i="0" kern="1200" dirty="0"/>
        </a:p>
      </dsp:txBody>
      <dsp:txXfrm>
        <a:off x="1490607" y="4842180"/>
        <a:ext cx="5519007" cy="12905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8F5BBA-931C-4266-A23B-3A5E6890F474}">
      <dsp:nvSpPr>
        <dsp:cNvPr id="0" name=""/>
        <dsp:cNvSpPr/>
      </dsp:nvSpPr>
      <dsp:spPr>
        <a:xfrm>
          <a:off x="0" y="202746"/>
          <a:ext cx="7035124" cy="73133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967422-9443-44A9-8921-AB192E1F3D18}">
      <dsp:nvSpPr>
        <dsp:cNvPr id="0" name=""/>
        <dsp:cNvSpPr/>
      </dsp:nvSpPr>
      <dsp:spPr>
        <a:xfrm>
          <a:off x="221230" y="368168"/>
          <a:ext cx="402629" cy="4022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BDD42B-46BE-44A0-8CA1-8A79D0C61DC6}">
      <dsp:nvSpPr>
        <dsp:cNvPr id="0" name=""/>
        <dsp:cNvSpPr/>
      </dsp:nvSpPr>
      <dsp:spPr>
        <a:xfrm>
          <a:off x="845090" y="203616"/>
          <a:ext cx="6088943" cy="9141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750" tIns="96750" rIns="96750" bIns="9675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/>
            <a:t>Bepaal individueel de scheidslijn voldoende / onvoldoende voor de vijf teksten. </a:t>
          </a:r>
          <a:endParaRPr lang="en-US" sz="1600" kern="1200" dirty="0"/>
        </a:p>
      </dsp:txBody>
      <dsp:txXfrm>
        <a:off x="845090" y="203616"/>
        <a:ext cx="6088943" cy="914174"/>
      </dsp:txXfrm>
    </dsp:sp>
    <dsp:sp modelId="{389A645B-96A6-49F3-8D82-760B8A3E30AD}">
      <dsp:nvSpPr>
        <dsp:cNvPr id="0" name=""/>
        <dsp:cNvSpPr/>
      </dsp:nvSpPr>
      <dsp:spPr>
        <a:xfrm>
          <a:off x="0" y="1346334"/>
          <a:ext cx="7035124" cy="73133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B902C1-62EC-4EE9-9859-D3F510187DB2}">
      <dsp:nvSpPr>
        <dsp:cNvPr id="0" name=""/>
        <dsp:cNvSpPr/>
      </dsp:nvSpPr>
      <dsp:spPr>
        <a:xfrm>
          <a:off x="221230" y="1510886"/>
          <a:ext cx="402629" cy="4022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FF1901-57E9-47F0-A188-2A2FFB607723}">
      <dsp:nvSpPr>
        <dsp:cNvPr id="0" name=""/>
        <dsp:cNvSpPr/>
      </dsp:nvSpPr>
      <dsp:spPr>
        <a:xfrm>
          <a:off x="845090" y="1346334"/>
          <a:ext cx="6088943" cy="9141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750" tIns="96750" rIns="96750" bIns="9675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/>
            <a:t>Is er overeenstemming? </a:t>
          </a:r>
          <a:endParaRPr lang="en-US" sz="1600" kern="1200" dirty="0"/>
        </a:p>
      </dsp:txBody>
      <dsp:txXfrm>
        <a:off x="845090" y="1346334"/>
        <a:ext cx="6088943" cy="914174"/>
      </dsp:txXfrm>
    </dsp:sp>
    <dsp:sp modelId="{A8AFC92F-F729-43E3-A0C2-5EFCF2E62D5A}">
      <dsp:nvSpPr>
        <dsp:cNvPr id="0" name=""/>
        <dsp:cNvSpPr/>
      </dsp:nvSpPr>
      <dsp:spPr>
        <a:xfrm>
          <a:off x="0" y="2489052"/>
          <a:ext cx="7035124" cy="73133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32EEB9-3055-4950-B2FF-2F3CD4D158E8}">
      <dsp:nvSpPr>
        <dsp:cNvPr id="0" name=""/>
        <dsp:cNvSpPr/>
      </dsp:nvSpPr>
      <dsp:spPr>
        <a:xfrm>
          <a:off x="221230" y="2653604"/>
          <a:ext cx="402629" cy="4022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FE77ED-BCBA-4223-9725-9D0866E73F5D}">
      <dsp:nvSpPr>
        <dsp:cNvPr id="0" name=""/>
        <dsp:cNvSpPr/>
      </dsp:nvSpPr>
      <dsp:spPr>
        <a:xfrm>
          <a:off x="845090" y="2489052"/>
          <a:ext cx="6088943" cy="9141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750" tIns="96750" rIns="96750" bIns="9675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/>
            <a:t>Geef individueel iedere tekst een cijfer  en vergelijk de gegeven cijfers.</a:t>
          </a:r>
          <a:endParaRPr lang="en-US" sz="1600" kern="1200" dirty="0"/>
        </a:p>
      </dsp:txBody>
      <dsp:txXfrm>
        <a:off x="845090" y="2489052"/>
        <a:ext cx="6088943" cy="914174"/>
      </dsp:txXfrm>
    </dsp:sp>
    <dsp:sp modelId="{7DFE6BCD-AA20-4B8E-A5FE-B477C307E881}">
      <dsp:nvSpPr>
        <dsp:cNvPr id="0" name=""/>
        <dsp:cNvSpPr/>
      </dsp:nvSpPr>
      <dsp:spPr>
        <a:xfrm>
          <a:off x="0" y="3631770"/>
          <a:ext cx="7035124" cy="73133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B602D1-6E16-4DF8-B8B1-6012AA45DADB}">
      <dsp:nvSpPr>
        <dsp:cNvPr id="0" name=""/>
        <dsp:cNvSpPr/>
      </dsp:nvSpPr>
      <dsp:spPr>
        <a:xfrm>
          <a:off x="221230" y="3796322"/>
          <a:ext cx="402629" cy="4022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8819B6-2C9F-448C-8C81-7DBEED4C0876}">
      <dsp:nvSpPr>
        <dsp:cNvPr id="0" name=""/>
        <dsp:cNvSpPr/>
      </dsp:nvSpPr>
      <dsp:spPr>
        <a:xfrm>
          <a:off x="845090" y="3631770"/>
          <a:ext cx="6088943" cy="9141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750" tIns="96750" rIns="96750" bIns="9675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kern="1200"/>
            <a:t>Pas indien nodig de beoordelingscriteria aan.</a:t>
          </a:r>
          <a:endParaRPr lang="en-US" sz="1600" kern="1200" dirty="0"/>
        </a:p>
      </dsp:txBody>
      <dsp:txXfrm>
        <a:off x="845090" y="3631770"/>
        <a:ext cx="6088943" cy="914174"/>
      </dsp:txXfrm>
    </dsp:sp>
    <dsp:sp modelId="{09CFBC6D-98F2-4460-935A-C952E24ED9D3}">
      <dsp:nvSpPr>
        <dsp:cNvPr id="0" name=""/>
        <dsp:cNvSpPr/>
      </dsp:nvSpPr>
      <dsp:spPr>
        <a:xfrm>
          <a:off x="0" y="4774488"/>
          <a:ext cx="7035124" cy="157684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195D6D-7237-4A75-B14D-B0A7AAC71076}">
      <dsp:nvSpPr>
        <dsp:cNvPr id="0" name=""/>
        <dsp:cNvSpPr/>
      </dsp:nvSpPr>
      <dsp:spPr>
        <a:xfrm>
          <a:off x="221446" y="5361791"/>
          <a:ext cx="402629" cy="40223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17AAC1-75AD-46BF-9600-8382DC1AF828}">
      <dsp:nvSpPr>
        <dsp:cNvPr id="0" name=""/>
        <dsp:cNvSpPr/>
      </dsp:nvSpPr>
      <dsp:spPr>
        <a:xfrm>
          <a:off x="845522" y="5197239"/>
          <a:ext cx="5978220" cy="9141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750" tIns="96750" rIns="96750" bIns="9675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i="1" kern="1200"/>
            <a:t>Discussievragen: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i="1" kern="1200"/>
            <a:t>Gebruik je de hele breedte van de beoordelingsschaal 1-10?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i="1" kern="1200"/>
            <a:t>Streef je naar een bepaald totaalgemiddelde?</a:t>
          </a:r>
          <a:endParaRPr lang="en-US" sz="1600" kern="1200" dirty="0"/>
        </a:p>
      </dsp:txBody>
      <dsp:txXfrm>
        <a:off x="845522" y="5197239"/>
        <a:ext cx="5978220" cy="9141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3C33-A084-4570-8832-02FE944C68C7}" type="datetimeFigureOut">
              <a:rPr lang="nl-NL" smtClean="0"/>
              <a:t>8-2-2021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B8475EBC-6640-42AE-9E0F-A82AF2642AE3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52826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3C33-A084-4570-8832-02FE944C68C7}" type="datetimeFigureOut">
              <a:rPr lang="nl-NL" smtClean="0"/>
              <a:t>8-2-2021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5EBC-6640-42AE-9E0F-A82AF2642AE3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03305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523B3C33-A084-4570-8832-02FE944C68C7}" type="datetimeFigureOut">
              <a:rPr lang="nl-NL" smtClean="0"/>
              <a:t>8-2-2021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nl-NL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B8475EBC-6640-42AE-9E0F-A82AF2642AE3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26625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3C33-A084-4570-8832-02FE944C68C7}" type="datetimeFigureOut">
              <a:rPr lang="nl-NL" smtClean="0"/>
              <a:t>8-2-2021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5EBC-6640-42AE-9E0F-A82AF2642AE3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56746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3C33-A084-4570-8832-02FE944C68C7}" type="datetimeFigureOut">
              <a:rPr lang="nl-NL" smtClean="0"/>
              <a:t>8-2-2021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5EBC-6640-42AE-9E0F-A82AF2642AE3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27381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3C33-A084-4570-8832-02FE944C68C7}" type="datetimeFigureOut">
              <a:rPr lang="nl-NL" smtClean="0"/>
              <a:t>8-2-2021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5EBC-6640-42AE-9E0F-A82AF2642AE3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76729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3C33-A084-4570-8832-02FE944C68C7}" type="datetimeFigureOut">
              <a:rPr lang="nl-NL" smtClean="0"/>
              <a:t>8-2-2021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5EBC-6640-42AE-9E0F-A82AF2642AE3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40809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3C33-A084-4570-8832-02FE944C68C7}" type="datetimeFigureOut">
              <a:rPr lang="nl-NL" smtClean="0"/>
              <a:t>8-2-2021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5EBC-6640-42AE-9E0F-A82AF2642AE3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29698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3C33-A084-4570-8832-02FE944C68C7}" type="datetimeFigureOut">
              <a:rPr lang="nl-NL" smtClean="0"/>
              <a:t>8-2-2021</a:t>
            </a:fld>
            <a:endParaRPr lang="nl-NL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5EBC-6640-42AE-9E0F-A82AF2642AE3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14769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3C33-A084-4570-8832-02FE944C68C7}" type="datetimeFigureOut">
              <a:rPr lang="nl-NL" smtClean="0"/>
              <a:t>8-2-2021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5EBC-6640-42AE-9E0F-A82AF2642AE3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81803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3C33-A084-4570-8832-02FE944C68C7}" type="datetimeFigureOut">
              <a:rPr lang="nl-NL" smtClean="0"/>
              <a:t>8-2-2021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5EBC-6640-42AE-9E0F-A82AF2642AE3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71001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523B3C33-A084-4570-8832-02FE944C68C7}" type="datetimeFigureOut">
              <a:rPr lang="nl-NL" smtClean="0"/>
              <a:t>8-2-2021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nl-NL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B8475EBC-6640-42AE-9E0F-A82AF2642AE3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15693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microsoft.com/office/2007/relationships/hdphoto" Target="../media/hdphoto2.wdp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microsoft.com/office/2007/relationships/hdphoto" Target="../media/hdphoto2.wdp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2.png"/><Relationship Id="rId9" Type="http://schemas.microsoft.com/office/2007/relationships/diagramDrawing" Target="../diagrams/drawing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8035907-EB9C-4E11-8A9B-D25B0AD8D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42B58C8-3E5E-4A70-8EE4-0D54BCF718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69006" y="1160134"/>
            <a:ext cx="4175865" cy="4537727"/>
          </a:xfrm>
        </p:spPr>
        <p:txBody>
          <a:bodyPr anchor="ctr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800" dirty="0">
                <a:solidFill>
                  <a:schemeClr val="tx2"/>
                </a:solidFill>
              </a:rPr>
              <a:t>Wie: secties Nederlands</a:t>
            </a:r>
          </a:p>
          <a:p>
            <a:endParaRPr lang="nl-NL" sz="2800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800" dirty="0">
                <a:solidFill>
                  <a:schemeClr val="tx2"/>
                </a:solidFill>
              </a:rPr>
              <a:t>Waarom: consensus over beoordeling schrijfopdrachten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800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800" dirty="0">
                <a:solidFill>
                  <a:schemeClr val="tx2"/>
                </a:solidFill>
              </a:rPr>
              <a:t>Hoe: 5 rondes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4CFDD4A-4FA1-4CD9-90D5-E253C2040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14818" y="720071"/>
            <a:ext cx="5417868" cy="5417858"/>
            <a:chOff x="1311770" y="720071"/>
            <a:chExt cx="5417868" cy="5417858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AB5B6FA-7B4F-437A-9C78-144C7DCD1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1770" y="720071"/>
              <a:ext cx="5417868" cy="5417858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aturation sat="400000"/>
                        </a14:imgEffect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4199C21-6AE0-4F6F-AA96-6FFF97BB9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8390" y="1006688"/>
              <a:ext cx="4844628" cy="4844620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20A29EF1-22AB-4691-ABDE-A7DDED6FC6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20555" y="1316889"/>
            <a:ext cx="4606394" cy="4224216"/>
          </a:xfrm>
        </p:spPr>
        <p:txBody>
          <a:bodyPr>
            <a:normAutofit/>
          </a:bodyPr>
          <a:lstStyle/>
          <a:p>
            <a:pPr algn="ctr"/>
            <a:br>
              <a:rPr lang="nl-NL" sz="4200" dirty="0">
                <a:solidFill>
                  <a:srgbClr val="FFFFFF"/>
                </a:solidFill>
              </a:rPr>
            </a:br>
            <a:r>
              <a:rPr lang="nl-NL" sz="3600" dirty="0">
                <a:solidFill>
                  <a:srgbClr val="FFFFFF"/>
                </a:solidFill>
              </a:rPr>
              <a:t>Beoordelaarsafstemming</a:t>
            </a:r>
            <a:br>
              <a:rPr lang="nl-NL" sz="3600" dirty="0">
                <a:solidFill>
                  <a:srgbClr val="FFFFFF"/>
                </a:solidFill>
              </a:rPr>
            </a:br>
            <a:r>
              <a:rPr lang="nl-NL" sz="2400" dirty="0">
                <a:solidFill>
                  <a:srgbClr val="FFFFFF"/>
                </a:solidFill>
              </a:rPr>
              <a:t>met je sectie op één lijn</a:t>
            </a:r>
            <a:br>
              <a:rPr lang="nl-NL" sz="3600" dirty="0">
                <a:solidFill>
                  <a:srgbClr val="FFFFFF"/>
                </a:solidFill>
              </a:rPr>
            </a:br>
            <a:endParaRPr lang="nl-NL" sz="3600" dirty="0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9C69FA7-0958-4ED9-A0DF-E87A0C137B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45208" y="3388657"/>
            <a:ext cx="3657600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85781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8">
            <a:extLst>
              <a:ext uri="{FF2B5EF4-FFF2-40B4-BE49-F238E27FC236}">
                <a16:creationId xmlns:a16="http://schemas.microsoft.com/office/drawing/2014/main" id="{3C06EAFD-0C69-4B3B-BEA7-E7E11DDF9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0">
            <a:extLst>
              <a:ext uri="{FF2B5EF4-FFF2-40B4-BE49-F238E27FC236}">
                <a16:creationId xmlns:a16="http://schemas.microsoft.com/office/drawing/2014/main" id="{A4066C89-42FB-4624-9AFE-3A31B3649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4" y="0"/>
            <a:ext cx="4648169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algn="ctr" defTabSz="914400"/>
            <a:endParaRPr lang="en-US" sz="2000" kern="0">
              <a:solidFill>
                <a:prstClr val="white"/>
              </a:solidFill>
              <a:latin typeface="Rockwell Extra Bold" pitchFamily="18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0F0080F-EE1A-4236-B211-B36C805DA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6"/>
            <a:ext cx="3686312" cy="5528734"/>
          </a:xfrm>
        </p:spPr>
        <p:txBody>
          <a:bodyPr>
            <a:normAutofit/>
          </a:bodyPr>
          <a:lstStyle/>
          <a:p>
            <a:pPr algn="r"/>
            <a:r>
              <a:rPr lang="nl-NL" sz="4800" dirty="0">
                <a:solidFill>
                  <a:srgbClr val="FFFFFF"/>
                </a:solidFill>
              </a:rPr>
              <a:t>Ronde 1</a:t>
            </a:r>
            <a:br>
              <a:rPr lang="nl-NL" sz="4800" dirty="0">
                <a:solidFill>
                  <a:srgbClr val="FFFFFF"/>
                </a:solidFill>
              </a:rPr>
            </a:br>
            <a:r>
              <a:rPr lang="nl-NL" sz="2400" dirty="0">
                <a:solidFill>
                  <a:srgbClr val="FFFFFF"/>
                </a:solidFill>
              </a:rPr>
              <a:t>max. 10 minuten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98ACCC2-A4DC-4329-BF82-7E5340BFB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2165" y="796248"/>
            <a:ext cx="6691265" cy="6061752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nl-NL" dirty="0"/>
              <a:t>In deze ronde gaat iedereen individueel drie </a:t>
            </a:r>
            <a:r>
              <a:rPr lang="nl-NL" b="1" dirty="0"/>
              <a:t>informatieve </a:t>
            </a:r>
            <a:r>
              <a:rPr lang="nl-NL" dirty="0"/>
              <a:t>teksten rangschikken naar kwaliteit. Deze teksten zijn geschreven door leerlingen uit vwo 4, die voor deze opdracht informatieve teksten schreven op basis van bronnen.</a:t>
            </a:r>
          </a:p>
          <a:p>
            <a:pPr marL="0" indent="0">
              <a:buNone/>
            </a:pPr>
            <a:endParaRPr lang="nl-NL" dirty="0"/>
          </a:p>
          <a:p>
            <a:pPr marL="514350" indent="-514350">
              <a:lnSpc>
                <a:spcPct val="160000"/>
              </a:lnSpc>
              <a:buFont typeface="+mj-lt"/>
              <a:buAutoNum type="arabicPeriod"/>
            </a:pPr>
            <a:r>
              <a:rPr lang="nl-NL" dirty="0"/>
              <a:t>Lees tekst A (</a:t>
            </a:r>
            <a:r>
              <a:rPr lang="nl-NL" i="1" dirty="0"/>
              <a:t>bijlage 1</a:t>
            </a:r>
            <a:r>
              <a:rPr lang="nl-NL" dirty="0"/>
              <a:t>)</a:t>
            </a:r>
          </a:p>
          <a:p>
            <a:pPr marL="514350" indent="-514350">
              <a:lnSpc>
                <a:spcPct val="160000"/>
              </a:lnSpc>
              <a:buFont typeface="+mj-lt"/>
              <a:buAutoNum type="arabicPeriod"/>
            </a:pPr>
            <a:r>
              <a:rPr lang="nl-NL" dirty="0"/>
              <a:t>Bepaal van de teksten B en C </a:t>
            </a:r>
            <a:r>
              <a:rPr lang="nl-NL" i="1" dirty="0"/>
              <a:t>(bijlage 2) </a:t>
            </a:r>
            <a:r>
              <a:rPr lang="nl-NL" dirty="0"/>
              <a:t>welke beter en welke minder goed is ten opzichte van tekst A. Noteer je antwoord op het antwoordblad en licht je antwoord toe</a:t>
            </a:r>
            <a:r>
              <a:rPr lang="nl-NL" i="1" dirty="0"/>
              <a:t> (bijlage 3). </a:t>
            </a:r>
            <a:r>
              <a:rPr lang="nl-NL" dirty="0"/>
              <a:t> </a:t>
            </a:r>
          </a:p>
          <a:p>
            <a:pPr marL="514350" indent="-514350">
              <a:lnSpc>
                <a:spcPct val="160000"/>
              </a:lnSpc>
              <a:buFont typeface="+mj-lt"/>
              <a:buAutoNum type="arabicPeriod"/>
            </a:pPr>
            <a:endParaRPr lang="nl-NL" dirty="0"/>
          </a:p>
          <a:p>
            <a:endParaRPr lang="nl-NL" dirty="0"/>
          </a:p>
        </p:txBody>
      </p:sp>
      <p:sp>
        <p:nvSpPr>
          <p:cNvPr id="29" name="Oval 22">
            <a:extLst>
              <a:ext uri="{FF2B5EF4-FFF2-40B4-BE49-F238E27FC236}">
                <a16:creationId xmlns:a16="http://schemas.microsoft.com/office/drawing/2014/main" id="{BA218FBC-B2D6-48CA-9289-C4110162E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30" name="Oval 24">
            <a:extLst>
              <a:ext uri="{FF2B5EF4-FFF2-40B4-BE49-F238E27FC236}">
                <a16:creationId xmlns:a16="http://schemas.microsoft.com/office/drawing/2014/main" id="{2DED9084-49DA-4911-ACB7-5F9E4DEFA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4077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CFFB95F-D901-4937-8084-8A7BAA84F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310" y="0"/>
            <a:ext cx="435568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50544C5-B20E-43D9-BB31-F2205F3BE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9777" y="639763"/>
            <a:ext cx="3046073" cy="5177377"/>
          </a:xfrm>
          <a:ln>
            <a:noFill/>
          </a:ln>
        </p:spPr>
        <p:txBody>
          <a:bodyPr>
            <a:normAutofit/>
          </a:bodyPr>
          <a:lstStyle/>
          <a:p>
            <a:r>
              <a:rPr lang="nl-NL" sz="4000" dirty="0"/>
              <a:t>Ronde 2</a:t>
            </a:r>
            <a:br>
              <a:rPr lang="nl-NL" sz="4000" dirty="0"/>
            </a:br>
            <a:r>
              <a:rPr lang="nl-NL" sz="2400" dirty="0">
                <a:solidFill>
                  <a:schemeClr val="tx1"/>
                </a:solidFill>
              </a:rPr>
              <a:t>max. 15 minuten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0F473BD-3FD3-4548-A8F5-11D3C9CB8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91E02ED-3E2E-4396-B6DE-5F93F2F11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8F088F5-B4E7-43B9-88F4-8667026E4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88B4704C-A11D-4A16-83A8-28AD78D352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391257"/>
              </p:ext>
            </p:extLst>
          </p:nvPr>
        </p:nvGraphicFramePr>
        <p:xfrm>
          <a:off x="362269" y="322985"/>
          <a:ext cx="7009615" cy="6135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528626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C06EAFD-0C69-4B3B-BEA7-E7E11DDF9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id="{A4066C89-42FB-4624-9AFE-3A31B3649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4" y="0"/>
            <a:ext cx="4648169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algn="ctr" defTabSz="914400"/>
            <a:endParaRPr lang="en-US" sz="2000" kern="0">
              <a:solidFill>
                <a:prstClr val="white"/>
              </a:solidFill>
              <a:latin typeface="Rockwell Extra Bold" pitchFamily="18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90CBF67-304A-4596-85BC-6B2C22D03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6"/>
            <a:ext cx="3686312" cy="5528734"/>
          </a:xfrm>
        </p:spPr>
        <p:txBody>
          <a:bodyPr>
            <a:normAutofit/>
          </a:bodyPr>
          <a:lstStyle/>
          <a:p>
            <a:pPr algn="r"/>
            <a:r>
              <a:rPr lang="nl-NL" sz="4800" dirty="0">
                <a:solidFill>
                  <a:srgbClr val="FFFFFF"/>
                </a:solidFill>
              </a:rPr>
              <a:t>Ronde 3</a:t>
            </a:r>
            <a:br>
              <a:rPr lang="nl-NL" sz="4800" dirty="0">
                <a:solidFill>
                  <a:srgbClr val="FFFFFF"/>
                </a:solidFill>
              </a:rPr>
            </a:br>
            <a:r>
              <a:rPr lang="nl-NL" sz="2400" dirty="0">
                <a:solidFill>
                  <a:srgbClr val="FFFFFF"/>
                </a:solidFill>
              </a:rPr>
              <a:t>max. 15 minuten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8840CB1-3D4C-4211-A335-6787745A56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3932" y="531689"/>
            <a:ext cx="6247793" cy="5640511"/>
          </a:xfrm>
        </p:spPr>
        <p:txBody>
          <a:bodyPr anchor="ctr"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nl-NL" dirty="0"/>
              <a:t>In ronde 1 hebben jullie drie teksten met elkaar vergeleken. </a:t>
            </a:r>
          </a:p>
          <a:p>
            <a:pPr>
              <a:lnSpc>
                <a:spcPct val="150000"/>
              </a:lnSpc>
            </a:pPr>
            <a:r>
              <a:rPr lang="nl-NL" dirty="0"/>
              <a:t>Voeg nu de teksten D en E </a:t>
            </a:r>
            <a:r>
              <a:rPr lang="nl-NL" i="1" dirty="0"/>
              <a:t>(bijlage 5) </a:t>
            </a:r>
            <a:r>
              <a:rPr lang="nl-NL" dirty="0"/>
              <a:t>toe aan deze rangschikking op basis van jullie criteria top-3. Doe dit eerst individueel en bediscussieer daarna eventuele verschillen.</a:t>
            </a:r>
          </a:p>
          <a:p>
            <a:pPr>
              <a:lnSpc>
                <a:spcPct val="150000"/>
              </a:lnSpc>
            </a:pPr>
            <a:r>
              <a:rPr lang="nl-NL" dirty="0"/>
              <a:t>Vergelijk jullie keuze met de gestandaardiseerde beoordeling </a:t>
            </a:r>
            <a:r>
              <a:rPr lang="nl-NL" i="1" dirty="0"/>
              <a:t>(bijlage 6) </a:t>
            </a:r>
            <a:r>
              <a:rPr lang="nl-NL" dirty="0"/>
              <a:t>en bediscussieer eventuele verschillen.</a:t>
            </a:r>
            <a:r>
              <a:rPr lang="nl-NL" i="1" dirty="0"/>
              <a:t> </a:t>
            </a:r>
          </a:p>
          <a:p>
            <a:pPr>
              <a:lnSpc>
                <a:spcPct val="150000"/>
              </a:lnSpc>
            </a:pPr>
            <a:r>
              <a:rPr lang="nl-NL" dirty="0"/>
              <a:t>Bepaal max. 5 beoordelingscriteria waarop jullie gaan beoordelen en noteer deze op het antwoordblad</a:t>
            </a:r>
          </a:p>
        </p:txBody>
      </p:sp>
      <p:sp>
        <p:nvSpPr>
          <p:cNvPr id="17" name="Oval 11">
            <a:extLst>
              <a:ext uri="{FF2B5EF4-FFF2-40B4-BE49-F238E27FC236}">
                <a16:creationId xmlns:a16="http://schemas.microsoft.com/office/drawing/2014/main" id="{BA218FBC-B2D6-48CA-9289-C4110162E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8" name="Oval 13">
            <a:extLst>
              <a:ext uri="{FF2B5EF4-FFF2-40B4-BE49-F238E27FC236}">
                <a16:creationId xmlns:a16="http://schemas.microsoft.com/office/drawing/2014/main" id="{2DED9084-49DA-4911-ACB7-5F9E4DEFA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3436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>
            <a:extLst>
              <a:ext uri="{FF2B5EF4-FFF2-40B4-BE49-F238E27FC236}">
                <a16:creationId xmlns:a16="http://schemas.microsoft.com/office/drawing/2014/main" id="{BCFFB95F-D901-4937-8084-8A7BAA84F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310" y="0"/>
            <a:ext cx="435568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49AE1F0-8038-4777-9912-6B6B248C6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4391" y="516473"/>
            <a:ext cx="3965825" cy="5177377"/>
          </a:xfrm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nl-NL" sz="4000" dirty="0"/>
              <a:t>Ronde 4: van schaal naar cijfers</a:t>
            </a:r>
            <a:br>
              <a:rPr lang="nl-NL" sz="4000" dirty="0"/>
            </a:br>
            <a:r>
              <a:rPr lang="nl-NL" sz="2400" dirty="0">
                <a:solidFill>
                  <a:schemeClr val="tx1"/>
                </a:solidFill>
              </a:rPr>
              <a:t>max. 15 minuten</a:t>
            </a:r>
            <a:endParaRPr lang="nl-NL" sz="2400" dirty="0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60F473BD-3FD3-4548-A8F5-11D3C9CB8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691E02ED-3E2E-4396-B6DE-5F93F2F11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28F088F5-B4E7-43B9-88F4-8667026E4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aphicFrame>
        <p:nvGraphicFramePr>
          <p:cNvPr id="32" name="Tijdelijke aanduiding voor inhoud 2">
            <a:extLst>
              <a:ext uri="{FF2B5EF4-FFF2-40B4-BE49-F238E27FC236}">
                <a16:creationId xmlns:a16="http://schemas.microsoft.com/office/drawing/2014/main" id="{9A915B15-E9A6-4D37-957F-7EDFBAAA2F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2302550"/>
              </p:ext>
            </p:extLst>
          </p:nvPr>
        </p:nvGraphicFramePr>
        <p:xfrm>
          <a:off x="362269" y="102741"/>
          <a:ext cx="7035124" cy="65549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06706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C06EAFD-0C69-4B3B-BEA7-E7E11DDF9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id="{A4066C89-42FB-4624-9AFE-3A31B3649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4" y="0"/>
            <a:ext cx="4648169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algn="ctr" defTabSz="914400"/>
            <a:endParaRPr lang="en-US" sz="2000" kern="0">
              <a:solidFill>
                <a:prstClr val="white"/>
              </a:solidFill>
              <a:latin typeface="Rockwell Extra Bold" pitchFamily="18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90CBF67-304A-4596-85BC-6B2C22D03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6"/>
            <a:ext cx="3686312" cy="5528734"/>
          </a:xfrm>
        </p:spPr>
        <p:txBody>
          <a:bodyPr>
            <a:normAutofit/>
          </a:bodyPr>
          <a:lstStyle/>
          <a:p>
            <a:pPr algn="r"/>
            <a:r>
              <a:rPr lang="nl-NL" sz="4800" dirty="0">
                <a:solidFill>
                  <a:srgbClr val="FFFFFF"/>
                </a:solidFill>
              </a:rPr>
              <a:t>Ronde 5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8840CB1-3D4C-4211-A335-6787745A56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3780" y="599768"/>
            <a:ext cx="6074467" cy="5572432"/>
          </a:xfrm>
        </p:spPr>
        <p:txBody>
          <a:bodyPr anchor="ctr">
            <a:normAutofit/>
          </a:bodyPr>
          <a:lstStyle/>
          <a:p>
            <a:pPr lvl="0"/>
            <a:r>
              <a:rPr lang="nl-NL" dirty="0"/>
              <a:t>Vergelijk de gebruikte lesmethode met de door jullie vastgestelde criteria</a:t>
            </a:r>
            <a:endParaRPr lang="en-US" dirty="0"/>
          </a:p>
          <a:p>
            <a:pPr lvl="0"/>
            <a:r>
              <a:rPr lang="nl-NL" dirty="0"/>
              <a:t>Is er voldoende aansluiting tussen methode en criteria?</a:t>
            </a:r>
            <a:endParaRPr lang="en-US" dirty="0"/>
          </a:p>
          <a:p>
            <a:pPr lvl="0"/>
            <a:r>
              <a:rPr lang="nl-NL" dirty="0"/>
              <a:t>Sluit de instructie aan bij de criteria voor beoordeling?</a:t>
            </a:r>
            <a:endParaRPr lang="en-US" dirty="0"/>
          </a:p>
          <a:p>
            <a:pPr lvl="0"/>
            <a:r>
              <a:rPr lang="nl-NL" dirty="0"/>
              <a:t>Op welke punten kan de instructie nog verbeterd worden?</a:t>
            </a:r>
          </a:p>
          <a:p>
            <a:pPr lvl="0"/>
            <a:endParaRPr lang="nl-NL" dirty="0"/>
          </a:p>
          <a:p>
            <a:r>
              <a:rPr lang="nl-NL" i="1" dirty="0"/>
              <a:t>Aandachtspunt: is er een voldoende doorlopende leerlijn die aansluit bij de criteria die jullie belangrijk vinden?</a:t>
            </a:r>
            <a:endParaRPr lang="en-US" dirty="0"/>
          </a:p>
          <a:p>
            <a:pPr lvl="0"/>
            <a:endParaRPr lang="en-US" dirty="0"/>
          </a:p>
        </p:txBody>
      </p:sp>
      <p:sp>
        <p:nvSpPr>
          <p:cNvPr id="17" name="Oval 11">
            <a:extLst>
              <a:ext uri="{FF2B5EF4-FFF2-40B4-BE49-F238E27FC236}">
                <a16:creationId xmlns:a16="http://schemas.microsoft.com/office/drawing/2014/main" id="{BA218FBC-B2D6-48CA-9289-C4110162E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18" name="Oval 13">
            <a:extLst>
              <a:ext uri="{FF2B5EF4-FFF2-40B4-BE49-F238E27FC236}">
                <a16:creationId xmlns:a16="http://schemas.microsoft.com/office/drawing/2014/main" id="{2DED9084-49DA-4911-ACB7-5F9E4DEFA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0918" y="6258874"/>
            <a:ext cx="398813" cy="398815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7220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118BA95-03E7-41B7-B442-0AF8C0A7F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048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799C3D5-7D55-4046-808C-F290F456D6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61035" y="1679569"/>
            <a:ext cx="3498864" cy="3498858"/>
            <a:chOff x="1061035" y="1679569"/>
            <a:chExt cx="3498864" cy="3498858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59D8741-EAD6-41B1-A882-70D70FC358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61035" y="1679569"/>
              <a:ext cx="3498864" cy="3498858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aturation sat="400000"/>
                        </a14:imgEffect>
                        <a14:imgEffect>
                          <a14:brightnessContrast bright="-40000" contrast="40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5444F36-3103-4D11-A25F-C054D4606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46134" y="1864667"/>
              <a:ext cx="3128666" cy="312866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A5E9420B-75C8-44FF-A77A-E485AA1F6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145" y="2376862"/>
            <a:ext cx="2640646" cy="2104273"/>
          </a:xfrm>
          <a:noFill/>
        </p:spPr>
        <p:txBody>
          <a:bodyPr>
            <a:normAutofit/>
          </a:bodyPr>
          <a:lstStyle/>
          <a:p>
            <a:pPr algn="ctr"/>
            <a:r>
              <a:rPr lang="nl-NL" sz="3000" dirty="0">
                <a:solidFill>
                  <a:srgbClr val="FFFFFF"/>
                </a:solidFill>
              </a:rPr>
              <a:t>Ronde 6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D9B3EAD-A2B3-42C4-927C-3455E3E69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dpi="0" rotWithShape="1">
            <a:blip r:embed="rId4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3899F6F-FF2A-44C1-A2C8-404DCBC2A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089" y="725394"/>
            <a:ext cx="5142658" cy="5407212"/>
          </a:xfrm>
        </p:spPr>
        <p:txBody>
          <a:bodyPr anchor="ctr">
            <a:normAutofit/>
          </a:bodyPr>
          <a:lstStyle/>
          <a:p>
            <a:r>
              <a:rPr lang="nl-NL" sz="2800" dirty="0"/>
              <a:t>Herhaal ronde 1-5 met de argumentatieve teksten.  </a:t>
            </a:r>
          </a:p>
        </p:txBody>
      </p:sp>
    </p:spTree>
    <p:extLst>
      <p:ext uri="{BB962C8B-B14F-4D97-AF65-F5344CB8AC3E}">
        <p14:creationId xmlns:p14="http://schemas.microsoft.com/office/powerpoint/2010/main" val="15953326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uttype">
  <a:themeElements>
    <a:clrScheme name="Hout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Hout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Hout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374</Words>
  <Application>Microsoft Office PowerPoint</Application>
  <PresentationFormat>Widescreen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Rockwell</vt:lpstr>
      <vt:lpstr>Rockwell Condensed</vt:lpstr>
      <vt:lpstr>Rockwell Extra Bold</vt:lpstr>
      <vt:lpstr>Wingdings</vt:lpstr>
      <vt:lpstr>Houttype</vt:lpstr>
      <vt:lpstr> Beoordelaarsafstemming met je sectie op één lijn </vt:lpstr>
      <vt:lpstr>Ronde 1 max. 10 minuten</vt:lpstr>
      <vt:lpstr>Ronde 2 max. 15 minuten</vt:lpstr>
      <vt:lpstr>Ronde 3 max. 15 minuten</vt:lpstr>
      <vt:lpstr>Ronde 4: van schaal naar cijfers max. 15 minuten</vt:lpstr>
      <vt:lpstr>Ronde 5</vt:lpstr>
      <vt:lpstr>Ronde 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Nog te doen</dc:title>
  <dc:creator>Liselore van Ockenburg</dc:creator>
  <cp:lastModifiedBy>reviewer</cp:lastModifiedBy>
  <cp:revision>31</cp:revision>
  <dcterms:created xsi:type="dcterms:W3CDTF">2020-01-20T11:27:28Z</dcterms:created>
  <dcterms:modified xsi:type="dcterms:W3CDTF">2021-02-08T20:07:58Z</dcterms:modified>
</cp:coreProperties>
</file>